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9" r:id="rId4"/>
    <p:sldId id="260" r:id="rId5"/>
    <p:sldId id="337" r:id="rId6"/>
    <p:sldId id="336" r:id="rId7"/>
    <p:sldId id="304" r:id="rId8"/>
    <p:sldId id="307" r:id="rId9"/>
    <p:sldId id="296" r:id="rId10"/>
    <p:sldId id="302" r:id="rId11"/>
    <p:sldId id="300" r:id="rId12"/>
    <p:sldId id="303" r:id="rId13"/>
    <p:sldId id="309" r:id="rId14"/>
    <p:sldId id="301" r:id="rId15"/>
    <p:sldId id="311" r:id="rId16"/>
    <p:sldId id="308" r:id="rId17"/>
    <p:sldId id="310" r:id="rId18"/>
    <p:sldId id="267" r:id="rId19"/>
    <p:sldId id="268" r:id="rId20"/>
    <p:sldId id="314" r:id="rId21"/>
    <p:sldId id="298" r:id="rId22"/>
    <p:sldId id="316" r:id="rId23"/>
    <p:sldId id="285" r:id="rId24"/>
    <p:sldId id="327" r:id="rId25"/>
    <p:sldId id="317" r:id="rId26"/>
    <p:sldId id="329" r:id="rId27"/>
    <p:sldId id="344" r:id="rId28"/>
    <p:sldId id="325" r:id="rId29"/>
    <p:sldId id="345" r:id="rId30"/>
    <p:sldId id="331" r:id="rId31"/>
    <p:sldId id="283" r:id="rId32"/>
    <p:sldId id="343" r:id="rId33"/>
    <p:sldId id="333" r:id="rId34"/>
    <p:sldId id="339" r:id="rId35"/>
    <p:sldId id="340" r:id="rId3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0"/>
    <a:srgbClr val="EB443C"/>
    <a:srgbClr val="53CC05"/>
    <a:srgbClr val="98BBEB"/>
    <a:srgbClr val="160CED"/>
    <a:srgbClr val="68A9EA"/>
    <a:srgbClr val="006C66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B7EF86-832A-4B6C-B01D-16C7B90EA713}" v="825" dt="2024-03-14T19:14:28.205"/>
    <p1510:client id="{B464CE39-1904-4BFF-9382-8EECEA337085}" v="6" dt="2024-03-14T20:04:49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4" autoAdjust="0"/>
    <p:restoredTop sz="89831" autoAdjust="0"/>
  </p:normalViewPr>
  <p:slideViewPr>
    <p:cSldViewPr showGuides="1">
      <p:cViewPr varScale="1">
        <p:scale>
          <a:sx n="114" d="100"/>
          <a:sy n="114" d="100"/>
        </p:scale>
        <p:origin x="148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s Vazquez Rodriguez" userId="781bda54bcc90c7b" providerId="LiveId" clId="{B464CE39-1904-4BFF-9382-8EECEA337085}"/>
    <pc:docChg chg="custSel addSld modSld sldOrd">
      <pc:chgData name="Liss Vazquez Rodriguez" userId="781bda54bcc90c7b" providerId="LiveId" clId="{B464CE39-1904-4BFF-9382-8EECEA337085}" dt="2024-03-14T20:05:34.613" v="135" actId="1076"/>
      <pc:docMkLst>
        <pc:docMk/>
      </pc:docMkLst>
      <pc:sldChg chg="ord">
        <pc:chgData name="Liss Vazquez Rodriguez" userId="781bda54bcc90c7b" providerId="LiveId" clId="{B464CE39-1904-4BFF-9382-8EECEA337085}" dt="2024-03-14T19:57:50.881" v="5"/>
        <pc:sldMkLst>
          <pc:docMk/>
          <pc:sldMk cId="3390851474" sldId="333"/>
        </pc:sldMkLst>
      </pc:sldChg>
      <pc:sldChg chg="ord">
        <pc:chgData name="Liss Vazquez Rodriguez" userId="781bda54bcc90c7b" providerId="LiveId" clId="{B464CE39-1904-4BFF-9382-8EECEA337085}" dt="2024-03-14T19:57:42.507" v="3"/>
        <pc:sldMkLst>
          <pc:docMk/>
          <pc:sldMk cId="284285299" sldId="339"/>
        </pc:sldMkLst>
      </pc:sldChg>
      <pc:sldChg chg="ord">
        <pc:chgData name="Liss Vazquez Rodriguez" userId="781bda54bcc90c7b" providerId="LiveId" clId="{B464CE39-1904-4BFF-9382-8EECEA337085}" dt="2024-03-14T19:57:33.481" v="1"/>
        <pc:sldMkLst>
          <pc:docMk/>
          <pc:sldMk cId="1509368666" sldId="340"/>
        </pc:sldMkLst>
      </pc:sldChg>
      <pc:sldChg chg="addSp delSp modSp add mod ord delAnim">
        <pc:chgData name="Liss Vazquez Rodriguez" userId="781bda54bcc90c7b" providerId="LiveId" clId="{B464CE39-1904-4BFF-9382-8EECEA337085}" dt="2024-03-14T20:03:05.869" v="47"/>
        <pc:sldMkLst>
          <pc:docMk/>
          <pc:sldMk cId="2048727579" sldId="341"/>
        </pc:sldMkLst>
        <pc:spChg chg="del">
          <ac:chgData name="Liss Vazquez Rodriguez" userId="781bda54bcc90c7b" providerId="LiveId" clId="{B464CE39-1904-4BFF-9382-8EECEA337085}" dt="2024-03-14T19:58:05.230" v="8" actId="478"/>
          <ac:spMkLst>
            <pc:docMk/>
            <pc:sldMk cId="2048727579" sldId="341"/>
            <ac:spMk id="3" creationId="{8460AF33-D0CF-0535-9151-80AEB3BCFDC6}"/>
          </ac:spMkLst>
        </pc:spChg>
        <pc:spChg chg="del">
          <ac:chgData name="Liss Vazquez Rodriguez" userId="781bda54bcc90c7b" providerId="LiveId" clId="{B464CE39-1904-4BFF-9382-8EECEA337085}" dt="2024-03-14T19:58:05.230" v="8" actId="478"/>
          <ac:spMkLst>
            <pc:docMk/>
            <pc:sldMk cId="2048727579" sldId="341"/>
            <ac:spMk id="4" creationId="{49825AA5-881D-8BB0-1676-507BEEA85722}"/>
          </ac:spMkLst>
        </pc:spChg>
        <pc:spChg chg="add mod">
          <ac:chgData name="Liss Vazquez Rodriguez" userId="781bda54bcc90c7b" providerId="LiveId" clId="{B464CE39-1904-4BFF-9382-8EECEA337085}" dt="2024-03-14T20:01:36.663" v="28" actId="1076"/>
          <ac:spMkLst>
            <pc:docMk/>
            <pc:sldMk cId="2048727579" sldId="341"/>
            <ac:spMk id="5" creationId="{BCBB74F9-596C-BDAC-F322-3D284E1489B2}"/>
          </ac:spMkLst>
        </pc:spChg>
        <pc:spChg chg="del">
          <ac:chgData name="Liss Vazquez Rodriguez" userId="781bda54bcc90c7b" providerId="LiveId" clId="{B464CE39-1904-4BFF-9382-8EECEA337085}" dt="2024-03-14T19:58:43.550" v="9" actId="478"/>
          <ac:spMkLst>
            <pc:docMk/>
            <pc:sldMk cId="2048727579" sldId="341"/>
            <ac:spMk id="9" creationId="{E522A3AB-2854-ABEB-BCD8-A22A77467F0A}"/>
          </ac:spMkLst>
        </pc:spChg>
        <pc:spChg chg="del">
          <ac:chgData name="Liss Vazquez Rodriguez" userId="781bda54bcc90c7b" providerId="LiveId" clId="{B464CE39-1904-4BFF-9382-8EECEA337085}" dt="2024-03-14T19:58:01.643" v="7" actId="478"/>
          <ac:spMkLst>
            <pc:docMk/>
            <pc:sldMk cId="2048727579" sldId="341"/>
            <ac:spMk id="11" creationId="{B16711F9-6273-426F-01CC-DDE4C4477BC7}"/>
          </ac:spMkLst>
        </pc:spChg>
        <pc:spChg chg="del">
          <ac:chgData name="Liss Vazquez Rodriguez" userId="781bda54bcc90c7b" providerId="LiveId" clId="{B464CE39-1904-4BFF-9382-8EECEA337085}" dt="2024-03-14T19:58:01.643" v="7" actId="478"/>
          <ac:spMkLst>
            <pc:docMk/>
            <pc:sldMk cId="2048727579" sldId="341"/>
            <ac:spMk id="12" creationId="{1CB56163-2ED5-7E43-0CE0-FA68DD6052E5}"/>
          </ac:spMkLst>
        </pc:spChg>
        <pc:spChg chg="del">
          <ac:chgData name="Liss Vazquez Rodriguez" userId="781bda54bcc90c7b" providerId="LiveId" clId="{B464CE39-1904-4BFF-9382-8EECEA337085}" dt="2024-03-14T19:58:05.230" v="8" actId="478"/>
          <ac:spMkLst>
            <pc:docMk/>
            <pc:sldMk cId="2048727579" sldId="341"/>
            <ac:spMk id="13" creationId="{05B5B6B2-F8F7-00EC-84A8-C95510127A8A}"/>
          </ac:spMkLst>
        </pc:spChg>
        <pc:spChg chg="del">
          <ac:chgData name="Liss Vazquez Rodriguez" userId="781bda54bcc90c7b" providerId="LiveId" clId="{B464CE39-1904-4BFF-9382-8EECEA337085}" dt="2024-03-14T19:58:05.230" v="8" actId="478"/>
          <ac:spMkLst>
            <pc:docMk/>
            <pc:sldMk cId="2048727579" sldId="341"/>
            <ac:spMk id="18" creationId="{186E2ADB-3FD6-F418-3537-ECEB48D6B772}"/>
          </ac:spMkLst>
        </pc:spChg>
        <pc:spChg chg="add mod">
          <ac:chgData name="Liss Vazquez Rodriguez" userId="781bda54bcc90c7b" providerId="LiveId" clId="{B464CE39-1904-4BFF-9382-8EECEA337085}" dt="2024-03-14T20:01:47.955" v="30" actId="113"/>
          <ac:spMkLst>
            <pc:docMk/>
            <pc:sldMk cId="2048727579" sldId="341"/>
            <ac:spMk id="26" creationId="{CFE3536C-22A2-A942-30DE-4776E94F207C}"/>
          </ac:spMkLst>
        </pc:spChg>
        <pc:spChg chg="mod">
          <ac:chgData name="Liss Vazquez Rodriguez" userId="781bda54bcc90c7b" providerId="LiveId" clId="{B464CE39-1904-4BFF-9382-8EECEA337085}" dt="2024-03-14T20:02:36.521" v="43" actId="403"/>
          <ac:spMkLst>
            <pc:docMk/>
            <pc:sldMk cId="2048727579" sldId="341"/>
            <ac:spMk id="35" creationId="{B9F9F6FD-9A85-01A0-FA85-CEAE54001880}"/>
          </ac:spMkLst>
        </pc:spChg>
        <pc:spChg chg="mod">
          <ac:chgData name="Liss Vazquez Rodriguez" userId="781bda54bcc90c7b" providerId="LiveId" clId="{B464CE39-1904-4BFF-9382-8EECEA337085}" dt="2024-03-14T20:02:45.848" v="44" actId="1035"/>
          <ac:spMkLst>
            <pc:docMk/>
            <pc:sldMk cId="2048727579" sldId="341"/>
            <ac:spMk id="37" creationId="{D96444F0-B3DB-E3CB-1CAC-0E9DC742A69E}"/>
          </ac:spMkLst>
        </pc:spChg>
        <pc:spChg chg="mod">
          <ac:chgData name="Liss Vazquez Rodriguez" userId="781bda54bcc90c7b" providerId="LiveId" clId="{B464CE39-1904-4BFF-9382-8EECEA337085}" dt="2024-03-14T20:02:36.521" v="43" actId="403"/>
          <ac:spMkLst>
            <pc:docMk/>
            <pc:sldMk cId="2048727579" sldId="341"/>
            <ac:spMk id="38" creationId="{D36E2A27-1656-EF60-A295-4131FA4605A6}"/>
          </ac:spMkLst>
        </pc:spChg>
        <pc:spChg chg="del">
          <ac:chgData name="Liss Vazquez Rodriguez" userId="781bda54bcc90c7b" providerId="LiveId" clId="{B464CE39-1904-4BFF-9382-8EECEA337085}" dt="2024-03-14T19:58:05.230" v="8" actId="478"/>
          <ac:spMkLst>
            <pc:docMk/>
            <pc:sldMk cId="2048727579" sldId="341"/>
            <ac:spMk id="43" creationId="{A295CEA1-F46D-99F0-18E2-43CAD451A376}"/>
          </ac:spMkLst>
        </pc:spChg>
        <pc:spChg chg="mod">
          <ac:chgData name="Liss Vazquez Rodriguez" userId="781bda54bcc90c7b" providerId="LiveId" clId="{B464CE39-1904-4BFF-9382-8EECEA337085}" dt="2024-03-14T20:02:36.521" v="43" actId="403"/>
          <ac:spMkLst>
            <pc:docMk/>
            <pc:sldMk cId="2048727579" sldId="341"/>
            <ac:spMk id="44" creationId="{7D714D09-B9DF-5401-2934-1BC0CD8510FE}"/>
          </ac:spMkLst>
        </pc:spChg>
        <pc:spChg chg="mod">
          <ac:chgData name="Liss Vazquez Rodriguez" userId="781bda54bcc90c7b" providerId="LiveId" clId="{B464CE39-1904-4BFF-9382-8EECEA337085}" dt="2024-03-14T20:02:45.848" v="44" actId="1035"/>
          <ac:spMkLst>
            <pc:docMk/>
            <pc:sldMk cId="2048727579" sldId="341"/>
            <ac:spMk id="45" creationId="{29AFF9C6-D6A6-9A2E-A176-28AE32614224}"/>
          </ac:spMkLst>
        </pc:spChg>
        <pc:spChg chg="mod">
          <ac:chgData name="Liss Vazquez Rodriguez" userId="781bda54bcc90c7b" providerId="LiveId" clId="{B464CE39-1904-4BFF-9382-8EECEA337085}" dt="2024-03-14T20:02:45.848" v="44" actId="1035"/>
          <ac:spMkLst>
            <pc:docMk/>
            <pc:sldMk cId="2048727579" sldId="341"/>
            <ac:spMk id="46" creationId="{43C4140A-27B1-C6AA-56B9-B3D24651AC79}"/>
          </ac:spMkLst>
        </pc:spChg>
        <pc:spChg chg="add del mod">
          <ac:chgData name="Liss Vazquez Rodriguez" userId="781bda54bcc90c7b" providerId="LiveId" clId="{B464CE39-1904-4BFF-9382-8EECEA337085}" dt="2024-03-14T20:00:51.924" v="17" actId="478"/>
          <ac:spMkLst>
            <pc:docMk/>
            <pc:sldMk cId="2048727579" sldId="341"/>
            <ac:spMk id="51" creationId="{5C8C8F13-287B-3D34-B3A8-754EFF2EC6A9}"/>
          </ac:spMkLst>
        </pc:spChg>
        <pc:grpChg chg="add mod">
          <ac:chgData name="Liss Vazquez Rodriguez" userId="781bda54bcc90c7b" providerId="LiveId" clId="{B464CE39-1904-4BFF-9382-8EECEA337085}" dt="2024-03-14T20:01:25.586" v="25" actId="1076"/>
          <ac:grpSpMkLst>
            <pc:docMk/>
            <pc:sldMk cId="2048727579" sldId="341"/>
            <ac:grpSpMk id="29" creationId="{6E3E85DB-1FF7-C5C5-8400-3331ECF853A6}"/>
          </ac:grpSpMkLst>
        </pc:grpChg>
        <pc:grpChg chg="mod">
          <ac:chgData name="Liss Vazquez Rodriguez" userId="781bda54bcc90c7b" providerId="LiveId" clId="{B464CE39-1904-4BFF-9382-8EECEA337085}" dt="2024-03-14T20:00:41.675" v="15"/>
          <ac:grpSpMkLst>
            <pc:docMk/>
            <pc:sldMk cId="2048727579" sldId="341"/>
            <ac:grpSpMk id="30" creationId="{F4F6E465-4EAF-B5D6-CA25-2985CCDC22B9}"/>
          </ac:grpSpMkLst>
        </pc:grpChg>
        <pc:grpChg chg="del">
          <ac:chgData name="Liss Vazquez Rodriguez" userId="781bda54bcc90c7b" providerId="LiveId" clId="{B464CE39-1904-4BFF-9382-8EECEA337085}" dt="2024-03-14T19:58:05.230" v="8" actId="478"/>
          <ac:grpSpMkLst>
            <pc:docMk/>
            <pc:sldMk cId="2048727579" sldId="341"/>
            <ac:grpSpMk id="41" creationId="{36500488-9C8A-B98B-E136-21FFDB3EC8B9}"/>
          </ac:grpSpMkLst>
        </pc:grpChg>
        <pc:grpChg chg="del">
          <ac:chgData name="Liss Vazquez Rodriguez" userId="781bda54bcc90c7b" providerId="LiveId" clId="{B464CE39-1904-4BFF-9382-8EECEA337085}" dt="2024-03-14T19:58:05.230" v="8" actId="478"/>
          <ac:grpSpMkLst>
            <pc:docMk/>
            <pc:sldMk cId="2048727579" sldId="341"/>
            <ac:grpSpMk id="42" creationId="{19A4EDAD-0EF9-A9D6-AB42-26C20FE66552}"/>
          </ac:grpSpMkLst>
        </pc:grpChg>
        <pc:grpChg chg="del">
          <ac:chgData name="Liss Vazquez Rodriguez" userId="781bda54bcc90c7b" providerId="LiveId" clId="{B464CE39-1904-4BFF-9382-8EECEA337085}" dt="2024-03-14T19:58:05.230" v="8" actId="478"/>
          <ac:grpSpMkLst>
            <pc:docMk/>
            <pc:sldMk cId="2048727579" sldId="341"/>
            <ac:grpSpMk id="48" creationId="{6168E084-01A2-DE44-87BB-09D0DE2C594A}"/>
          </ac:grpSpMkLst>
        </pc:grpChg>
        <pc:picChg chg="del">
          <ac:chgData name="Liss Vazquez Rodriguez" userId="781bda54bcc90c7b" providerId="LiveId" clId="{B464CE39-1904-4BFF-9382-8EECEA337085}" dt="2024-03-14T19:58:01.643" v="7" actId="478"/>
          <ac:picMkLst>
            <pc:docMk/>
            <pc:sldMk cId="2048727579" sldId="341"/>
            <ac:picMk id="8" creationId="{CB0BBC68-2868-8DA5-8B2B-A74326B449A5}"/>
          </ac:picMkLst>
        </pc:picChg>
        <pc:picChg chg="del">
          <ac:chgData name="Liss Vazquez Rodriguez" userId="781bda54bcc90c7b" providerId="LiveId" clId="{B464CE39-1904-4BFF-9382-8EECEA337085}" dt="2024-03-14T19:58:05.230" v="8" actId="478"/>
          <ac:picMkLst>
            <pc:docMk/>
            <pc:sldMk cId="2048727579" sldId="341"/>
            <ac:picMk id="15" creationId="{2F5EB33E-D7C3-98D3-F368-7EABDE42A35D}"/>
          </ac:picMkLst>
        </pc:picChg>
        <pc:picChg chg="del">
          <ac:chgData name="Liss Vazquez Rodriguez" userId="781bda54bcc90c7b" providerId="LiveId" clId="{B464CE39-1904-4BFF-9382-8EECEA337085}" dt="2024-03-14T19:58:05.230" v="8" actId="478"/>
          <ac:picMkLst>
            <pc:docMk/>
            <pc:sldMk cId="2048727579" sldId="341"/>
            <ac:picMk id="16" creationId="{D77B2C3A-4C8F-A600-EE03-67C20482A18D}"/>
          </ac:picMkLst>
        </pc:picChg>
        <pc:picChg chg="del">
          <ac:chgData name="Liss Vazquez Rodriguez" userId="781bda54bcc90c7b" providerId="LiveId" clId="{B464CE39-1904-4BFF-9382-8EECEA337085}" dt="2024-03-14T19:58:05.230" v="8" actId="478"/>
          <ac:picMkLst>
            <pc:docMk/>
            <pc:sldMk cId="2048727579" sldId="341"/>
            <ac:picMk id="17" creationId="{4B872208-FB6C-1986-1A30-48707A1BCC7A}"/>
          </ac:picMkLst>
        </pc:picChg>
        <pc:picChg chg="add del mod">
          <ac:chgData name="Liss Vazquez Rodriguez" userId="781bda54bcc90c7b" providerId="LiveId" clId="{B464CE39-1904-4BFF-9382-8EECEA337085}" dt="2024-03-14T20:00:18.407" v="14" actId="478"/>
          <ac:picMkLst>
            <pc:docMk/>
            <pc:sldMk cId="2048727579" sldId="341"/>
            <ac:picMk id="20" creationId="{7C4CEBCC-D6AD-5C13-13BA-27F06CF2E318}"/>
          </ac:picMkLst>
        </pc:picChg>
        <pc:picChg chg="add mod">
          <ac:chgData name="Liss Vazquez Rodriguez" userId="781bda54bcc90c7b" providerId="LiveId" clId="{B464CE39-1904-4BFF-9382-8EECEA337085}" dt="2024-03-14T20:01:00.098" v="18" actId="1076"/>
          <ac:picMkLst>
            <pc:docMk/>
            <pc:sldMk cId="2048727579" sldId="341"/>
            <ac:picMk id="21" creationId="{1421E8AD-E9B9-E2C4-5AE2-45DFA84438EA}"/>
          </ac:picMkLst>
        </pc:picChg>
        <pc:picChg chg="del">
          <ac:chgData name="Liss Vazquez Rodriguez" userId="781bda54bcc90c7b" providerId="LiveId" clId="{B464CE39-1904-4BFF-9382-8EECEA337085}" dt="2024-03-14T19:58:01.643" v="7" actId="478"/>
          <ac:picMkLst>
            <pc:docMk/>
            <pc:sldMk cId="2048727579" sldId="341"/>
            <ac:picMk id="47" creationId="{36F8DF04-1C99-3B03-1DA1-A0215BCB7F46}"/>
          </ac:picMkLst>
        </pc:picChg>
        <pc:cxnChg chg="del">
          <ac:chgData name="Liss Vazquez Rodriguez" userId="781bda54bcc90c7b" providerId="LiveId" clId="{B464CE39-1904-4BFF-9382-8EECEA337085}" dt="2024-03-14T19:58:05.230" v="8" actId="478"/>
          <ac:cxnSpMkLst>
            <pc:docMk/>
            <pc:sldMk cId="2048727579" sldId="341"/>
            <ac:cxnSpMk id="6" creationId="{7EC89FF5-DEBF-02DB-088F-80DD1619901B}"/>
          </ac:cxnSpMkLst>
        </pc:cxnChg>
        <pc:cxnChg chg="del">
          <ac:chgData name="Liss Vazquez Rodriguez" userId="781bda54bcc90c7b" providerId="LiveId" clId="{B464CE39-1904-4BFF-9382-8EECEA337085}" dt="2024-03-14T19:58:05.230" v="8" actId="478"/>
          <ac:cxnSpMkLst>
            <pc:docMk/>
            <pc:sldMk cId="2048727579" sldId="341"/>
            <ac:cxnSpMk id="7" creationId="{5B00A2D0-98FA-0450-134B-1FF66F1079CA}"/>
          </ac:cxnSpMkLst>
        </pc:cxnChg>
        <pc:cxnChg chg="add mod">
          <ac:chgData name="Liss Vazquez Rodriguez" userId="781bda54bcc90c7b" providerId="LiveId" clId="{B464CE39-1904-4BFF-9382-8EECEA337085}" dt="2024-03-14T20:01:04.210" v="19" actId="1076"/>
          <ac:cxnSpMkLst>
            <pc:docMk/>
            <pc:sldMk cId="2048727579" sldId="341"/>
            <ac:cxnSpMk id="25" creationId="{80EF2D85-2720-1533-57EF-94AF0114C42A}"/>
          </ac:cxnSpMkLst>
        </pc:cxnChg>
        <pc:cxnChg chg="add mod">
          <ac:chgData name="Liss Vazquez Rodriguez" userId="781bda54bcc90c7b" providerId="LiveId" clId="{B464CE39-1904-4BFF-9382-8EECEA337085}" dt="2024-03-14T20:01:19.467" v="24" actId="1076"/>
          <ac:cxnSpMkLst>
            <pc:docMk/>
            <pc:sldMk cId="2048727579" sldId="341"/>
            <ac:cxnSpMk id="27" creationId="{A3ADEDD6-811A-748C-D99D-2AFB78D2695E}"/>
          </ac:cxnSpMkLst>
        </pc:cxnChg>
        <pc:cxnChg chg="del">
          <ac:chgData name="Liss Vazquez Rodriguez" userId="781bda54bcc90c7b" providerId="LiveId" clId="{B464CE39-1904-4BFF-9382-8EECEA337085}" dt="2024-03-14T19:58:05.230" v="8" actId="478"/>
          <ac:cxnSpMkLst>
            <pc:docMk/>
            <pc:sldMk cId="2048727579" sldId="341"/>
            <ac:cxnSpMk id="32" creationId="{8B7FA05D-3D54-76E9-B6C2-DE0BCBD68769}"/>
          </ac:cxnSpMkLst>
        </pc:cxnChg>
        <pc:cxnChg chg="del">
          <ac:chgData name="Liss Vazquez Rodriguez" userId="781bda54bcc90c7b" providerId="LiveId" clId="{B464CE39-1904-4BFF-9382-8EECEA337085}" dt="2024-03-14T19:58:05.230" v="8" actId="478"/>
          <ac:cxnSpMkLst>
            <pc:docMk/>
            <pc:sldMk cId="2048727579" sldId="341"/>
            <ac:cxnSpMk id="33" creationId="{3C81F5FB-4AED-2FBF-351E-420F602F4723}"/>
          </ac:cxnSpMkLst>
        </pc:cxnChg>
        <pc:cxnChg chg="del">
          <ac:chgData name="Liss Vazquez Rodriguez" userId="781bda54bcc90c7b" providerId="LiveId" clId="{B464CE39-1904-4BFF-9382-8EECEA337085}" dt="2024-03-14T19:58:05.230" v="8" actId="478"/>
          <ac:cxnSpMkLst>
            <pc:docMk/>
            <pc:sldMk cId="2048727579" sldId="341"/>
            <ac:cxnSpMk id="34" creationId="{E97BC186-FE4A-29EB-B77B-6E9F298D5E21}"/>
          </ac:cxnSpMkLst>
        </pc:cxnChg>
        <pc:cxnChg chg="del">
          <ac:chgData name="Liss Vazquez Rodriguez" userId="781bda54bcc90c7b" providerId="LiveId" clId="{B464CE39-1904-4BFF-9382-8EECEA337085}" dt="2024-03-14T19:58:05.230" v="8" actId="478"/>
          <ac:cxnSpMkLst>
            <pc:docMk/>
            <pc:sldMk cId="2048727579" sldId="341"/>
            <ac:cxnSpMk id="36" creationId="{C3EBB4D3-3B3C-406B-3A63-EFA5D2B8D66C}"/>
          </ac:cxnSpMkLst>
        </pc:cxnChg>
      </pc:sldChg>
      <pc:sldChg chg="addSp delSp modSp add mod">
        <pc:chgData name="Liss Vazquez Rodriguez" userId="781bda54bcc90c7b" providerId="LiveId" clId="{B464CE39-1904-4BFF-9382-8EECEA337085}" dt="2024-03-14T20:05:34.613" v="135" actId="1076"/>
        <pc:sldMkLst>
          <pc:docMk/>
          <pc:sldMk cId="774424317" sldId="342"/>
        </pc:sldMkLst>
        <pc:spChg chg="add mod">
          <ac:chgData name="Liss Vazquez Rodriguez" userId="781bda54bcc90c7b" providerId="LiveId" clId="{B464CE39-1904-4BFF-9382-8EECEA337085}" dt="2024-03-14T20:05:34.613" v="135" actId="1076"/>
          <ac:spMkLst>
            <pc:docMk/>
            <pc:sldMk cId="774424317" sldId="342"/>
            <ac:spMk id="6" creationId="{B585BAFD-0A3F-D4FD-ACD8-BEF7CB021F91}"/>
          </ac:spMkLst>
        </pc:spChg>
        <pc:spChg chg="add mod">
          <ac:chgData name="Liss Vazquez Rodriguez" userId="781bda54bcc90c7b" providerId="LiveId" clId="{B464CE39-1904-4BFF-9382-8EECEA337085}" dt="2024-03-14T20:05:34.613" v="135" actId="1076"/>
          <ac:spMkLst>
            <pc:docMk/>
            <pc:sldMk cId="774424317" sldId="342"/>
            <ac:spMk id="8" creationId="{63506287-CF75-D558-8C0A-F2EDFF0C77DE}"/>
          </ac:spMkLst>
        </pc:spChg>
        <pc:spChg chg="add mod">
          <ac:chgData name="Liss Vazquez Rodriguez" userId="781bda54bcc90c7b" providerId="LiveId" clId="{B464CE39-1904-4BFF-9382-8EECEA337085}" dt="2024-03-14T20:05:34.613" v="135" actId="1076"/>
          <ac:spMkLst>
            <pc:docMk/>
            <pc:sldMk cId="774424317" sldId="342"/>
            <ac:spMk id="15" creationId="{C2815E24-5FA6-195A-5452-5729DFD25FCC}"/>
          </ac:spMkLst>
        </pc:spChg>
        <pc:spChg chg="del">
          <ac:chgData name="Liss Vazquez Rodriguez" userId="781bda54bcc90c7b" providerId="LiveId" clId="{B464CE39-1904-4BFF-9382-8EECEA337085}" dt="2024-03-14T20:03:10.124" v="48" actId="478"/>
          <ac:spMkLst>
            <pc:docMk/>
            <pc:sldMk cId="774424317" sldId="342"/>
            <ac:spMk id="26" creationId="{CFE3536C-22A2-A942-30DE-4776E94F207C}"/>
          </ac:spMkLst>
        </pc:spChg>
        <pc:grpChg chg="del">
          <ac:chgData name="Liss Vazquez Rodriguez" userId="781bda54bcc90c7b" providerId="LiveId" clId="{B464CE39-1904-4BFF-9382-8EECEA337085}" dt="2024-03-14T20:03:10.124" v="48" actId="478"/>
          <ac:grpSpMkLst>
            <pc:docMk/>
            <pc:sldMk cId="774424317" sldId="342"/>
            <ac:grpSpMk id="29" creationId="{6E3E85DB-1FF7-C5C5-8400-3331ECF853A6}"/>
          </ac:grpSpMkLst>
        </pc:grpChg>
        <pc:picChg chg="add mod ord">
          <ac:chgData name="Liss Vazquez Rodriguez" userId="781bda54bcc90c7b" providerId="LiveId" clId="{B464CE39-1904-4BFF-9382-8EECEA337085}" dt="2024-03-14T20:05:34.613" v="135" actId="1076"/>
          <ac:picMkLst>
            <pc:docMk/>
            <pc:sldMk cId="774424317" sldId="342"/>
            <ac:picMk id="3" creationId="{0765AEE5-BDFE-5C2D-2D24-8D39AB79A5E4}"/>
          </ac:picMkLst>
        </pc:picChg>
        <pc:picChg chg="del">
          <ac:chgData name="Liss Vazquez Rodriguez" userId="781bda54bcc90c7b" providerId="LiveId" clId="{B464CE39-1904-4BFF-9382-8EECEA337085}" dt="2024-03-14T20:03:11.568" v="49" actId="478"/>
          <ac:picMkLst>
            <pc:docMk/>
            <pc:sldMk cId="774424317" sldId="342"/>
            <ac:picMk id="21" creationId="{1421E8AD-E9B9-E2C4-5AE2-45DFA84438EA}"/>
          </ac:picMkLst>
        </pc:picChg>
        <pc:cxnChg chg="add mod">
          <ac:chgData name="Liss Vazquez Rodriguez" userId="781bda54bcc90c7b" providerId="LiveId" clId="{B464CE39-1904-4BFF-9382-8EECEA337085}" dt="2024-03-14T20:05:34.613" v="135" actId="1076"/>
          <ac:cxnSpMkLst>
            <pc:docMk/>
            <pc:sldMk cId="774424317" sldId="342"/>
            <ac:cxnSpMk id="4" creationId="{A2F1DE15-A554-5289-CE9A-52A795D59089}"/>
          </ac:cxnSpMkLst>
        </pc:cxnChg>
        <pc:cxnChg chg="add mod">
          <ac:chgData name="Liss Vazquez Rodriguez" userId="781bda54bcc90c7b" providerId="LiveId" clId="{B464CE39-1904-4BFF-9382-8EECEA337085}" dt="2024-03-14T20:05:34.613" v="135" actId="1076"/>
          <ac:cxnSpMkLst>
            <pc:docMk/>
            <pc:sldMk cId="774424317" sldId="342"/>
            <ac:cxnSpMk id="7" creationId="{5BC85E98-DB8A-AA3B-D67C-36687E988054}"/>
          </ac:cxnSpMkLst>
        </pc:cxnChg>
        <pc:cxnChg chg="add mod">
          <ac:chgData name="Liss Vazquez Rodriguez" userId="781bda54bcc90c7b" providerId="LiveId" clId="{B464CE39-1904-4BFF-9382-8EECEA337085}" dt="2024-03-14T20:05:34.613" v="135" actId="1076"/>
          <ac:cxnSpMkLst>
            <pc:docMk/>
            <pc:sldMk cId="774424317" sldId="342"/>
            <ac:cxnSpMk id="9" creationId="{39691804-6257-8298-A565-D31DC785E7E5}"/>
          </ac:cxnSpMkLst>
        </pc:cxnChg>
        <pc:cxnChg chg="add mod ord">
          <ac:chgData name="Liss Vazquez Rodriguez" userId="781bda54bcc90c7b" providerId="LiveId" clId="{B464CE39-1904-4BFF-9382-8EECEA337085}" dt="2024-03-14T20:05:34.613" v="135" actId="1076"/>
          <ac:cxnSpMkLst>
            <pc:docMk/>
            <pc:sldMk cId="774424317" sldId="342"/>
            <ac:cxnSpMk id="11" creationId="{0129E703-9E08-7F29-2BF8-B6950DAE1966}"/>
          </ac:cxnSpMkLst>
        </pc:cxnChg>
        <pc:cxnChg chg="del">
          <ac:chgData name="Liss Vazquez Rodriguez" userId="781bda54bcc90c7b" providerId="LiveId" clId="{B464CE39-1904-4BFF-9382-8EECEA337085}" dt="2024-03-14T20:03:10.124" v="48" actId="478"/>
          <ac:cxnSpMkLst>
            <pc:docMk/>
            <pc:sldMk cId="774424317" sldId="342"/>
            <ac:cxnSpMk id="25" creationId="{80EF2D85-2720-1533-57EF-94AF0114C42A}"/>
          </ac:cxnSpMkLst>
        </pc:cxnChg>
        <pc:cxnChg chg="del">
          <ac:chgData name="Liss Vazquez Rodriguez" userId="781bda54bcc90c7b" providerId="LiveId" clId="{B464CE39-1904-4BFF-9382-8EECEA337085}" dt="2024-03-14T20:03:10.124" v="48" actId="478"/>
          <ac:cxnSpMkLst>
            <pc:docMk/>
            <pc:sldMk cId="774424317" sldId="342"/>
            <ac:cxnSpMk id="27" creationId="{A3ADEDD6-811A-748C-D99D-2AFB78D2695E}"/>
          </ac:cxnSpMkLst>
        </pc:cxnChg>
      </pc:sldChg>
    </pc:docChg>
  </pc:docChgLst>
  <pc:docChgLst>
    <pc:chgData name="Liss Vazquez Rodriguez" userId="781bda54bcc90c7b" providerId="LiveId" clId="{18B7EF86-832A-4B6C-B01D-16C7B90EA713}"/>
    <pc:docChg chg="undo redo custSel addSld delSld modSld sldOrd">
      <pc:chgData name="Liss Vazquez Rodriguez" userId="781bda54bcc90c7b" providerId="LiveId" clId="{18B7EF86-832A-4B6C-B01D-16C7B90EA713}" dt="2024-03-14T19:14:28.205" v="4493"/>
      <pc:docMkLst>
        <pc:docMk/>
      </pc:docMkLst>
      <pc:sldChg chg="addSp delSp modSp mod">
        <pc:chgData name="Liss Vazquez Rodriguez" userId="781bda54bcc90c7b" providerId="LiveId" clId="{18B7EF86-832A-4B6C-B01D-16C7B90EA713}" dt="2024-03-14T18:46:07.753" v="4141" actId="1076"/>
        <pc:sldMkLst>
          <pc:docMk/>
          <pc:sldMk cId="787804907" sldId="257"/>
        </pc:sldMkLst>
        <pc:spChg chg="mod">
          <ac:chgData name="Liss Vazquez Rodriguez" userId="781bda54bcc90c7b" providerId="LiveId" clId="{18B7EF86-832A-4B6C-B01D-16C7B90EA713}" dt="2024-03-12T09:16:58.138" v="1787" actId="20577"/>
          <ac:spMkLst>
            <pc:docMk/>
            <pc:sldMk cId="787804907" sldId="257"/>
            <ac:spMk id="3" creationId="{00000000-0000-0000-0000-000000000000}"/>
          </ac:spMkLst>
        </pc:spChg>
        <pc:spChg chg="mod">
          <ac:chgData name="Liss Vazquez Rodriguez" userId="781bda54bcc90c7b" providerId="LiveId" clId="{18B7EF86-832A-4B6C-B01D-16C7B90EA713}" dt="2024-03-12T09:17:50.722" v="1846" actId="20577"/>
          <ac:spMkLst>
            <pc:docMk/>
            <pc:sldMk cId="787804907" sldId="257"/>
            <ac:spMk id="4" creationId="{00000000-0000-0000-0000-000000000000}"/>
          </ac:spMkLst>
        </pc:spChg>
        <pc:spChg chg="del mod">
          <ac:chgData name="Liss Vazquez Rodriguez" userId="781bda54bcc90c7b" providerId="LiveId" clId="{18B7EF86-832A-4B6C-B01D-16C7B90EA713}" dt="2024-03-14T10:20:21.980" v="2376" actId="478"/>
          <ac:spMkLst>
            <pc:docMk/>
            <pc:sldMk cId="787804907" sldId="257"/>
            <ac:spMk id="6" creationId="{54BC3E42-E935-CC96-8AE9-64AE6E3342DF}"/>
          </ac:spMkLst>
        </pc:spChg>
        <pc:spChg chg="mod">
          <ac:chgData name="Liss Vazquez Rodriguez" userId="781bda54bcc90c7b" providerId="LiveId" clId="{18B7EF86-832A-4B6C-B01D-16C7B90EA713}" dt="2024-03-14T18:46:07.753" v="4141" actId="1076"/>
          <ac:spMkLst>
            <pc:docMk/>
            <pc:sldMk cId="787804907" sldId="257"/>
            <ac:spMk id="7" creationId="{E6B94B9A-D11F-3932-212C-AC2BE10086E0}"/>
          </ac:spMkLst>
        </pc:spChg>
        <pc:spChg chg="mod">
          <ac:chgData name="Liss Vazquez Rodriguez" userId="781bda54bcc90c7b" providerId="LiveId" clId="{18B7EF86-832A-4B6C-B01D-16C7B90EA713}" dt="2024-03-14T18:46:02.411" v="4139"/>
          <ac:spMkLst>
            <pc:docMk/>
            <pc:sldMk cId="787804907" sldId="257"/>
            <ac:spMk id="11" creationId="{96A8AFE6-1C0B-2198-2C6D-3984F5B5BBE3}"/>
          </ac:spMkLst>
        </pc:spChg>
        <pc:spChg chg="mod">
          <ac:chgData name="Liss Vazquez Rodriguez" userId="781bda54bcc90c7b" providerId="LiveId" clId="{18B7EF86-832A-4B6C-B01D-16C7B90EA713}" dt="2024-03-14T18:46:02.411" v="4139"/>
          <ac:spMkLst>
            <pc:docMk/>
            <pc:sldMk cId="787804907" sldId="257"/>
            <ac:spMk id="12" creationId="{90EC6F05-E270-0636-919C-4DA7CE5761B7}"/>
          </ac:spMkLst>
        </pc:spChg>
        <pc:grpChg chg="add mod">
          <ac:chgData name="Liss Vazquez Rodriguez" userId="781bda54bcc90c7b" providerId="LiveId" clId="{18B7EF86-832A-4B6C-B01D-16C7B90EA713}" dt="2024-03-14T18:46:04.742" v="4140" actId="1076"/>
          <ac:grpSpMkLst>
            <pc:docMk/>
            <pc:sldMk cId="787804907" sldId="257"/>
            <ac:grpSpMk id="6" creationId="{42C311D1-C79C-073D-7A13-CA96096FB083}"/>
          </ac:grpSpMkLst>
        </pc:grpChg>
        <pc:picChg chg="add del mod modCrop">
          <ac:chgData name="Liss Vazquez Rodriguez" userId="781bda54bcc90c7b" providerId="LiveId" clId="{18B7EF86-832A-4B6C-B01D-16C7B90EA713}" dt="2024-03-14T18:45:57.104" v="4138" actId="478"/>
          <ac:picMkLst>
            <pc:docMk/>
            <pc:sldMk cId="787804907" sldId="257"/>
            <ac:picMk id="8" creationId="{E2EC3EA1-F3D1-12F2-9295-199B8BEDEF98}"/>
          </ac:picMkLst>
        </pc:picChg>
        <pc:picChg chg="mod">
          <ac:chgData name="Liss Vazquez Rodriguez" userId="781bda54bcc90c7b" providerId="LiveId" clId="{18B7EF86-832A-4B6C-B01D-16C7B90EA713}" dt="2024-03-14T18:46:02.411" v="4139"/>
          <ac:picMkLst>
            <pc:docMk/>
            <pc:sldMk cId="787804907" sldId="257"/>
            <ac:picMk id="10" creationId="{FA4EF266-4C5D-D07F-5419-232A3D8CC352}"/>
          </ac:picMkLst>
        </pc:picChg>
      </pc:sldChg>
      <pc:sldChg chg="addSp delSp modSp mod">
        <pc:chgData name="Liss Vazquez Rodriguez" userId="781bda54bcc90c7b" providerId="LiveId" clId="{18B7EF86-832A-4B6C-B01D-16C7B90EA713}" dt="2024-03-12T09:18:15.028" v="1848"/>
        <pc:sldMkLst>
          <pc:docMk/>
          <pc:sldMk cId="1462461194" sldId="259"/>
        </pc:sldMkLst>
        <pc:spChg chg="del">
          <ac:chgData name="Liss Vazquez Rodriguez" userId="781bda54bcc90c7b" providerId="LiveId" clId="{18B7EF86-832A-4B6C-B01D-16C7B90EA713}" dt="2024-03-12T09:18:09.868" v="1847" actId="478"/>
          <ac:spMkLst>
            <pc:docMk/>
            <pc:sldMk cId="1462461194" sldId="259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9:18:15.028" v="1848"/>
          <ac:spMkLst>
            <pc:docMk/>
            <pc:sldMk cId="1462461194" sldId="259"/>
            <ac:spMk id="7" creationId="{F6B621A2-ED33-3FD5-A627-EABBF7256014}"/>
          </ac:spMkLst>
        </pc:spChg>
        <pc:spChg chg="add mod">
          <ac:chgData name="Liss Vazquez Rodriguez" userId="781bda54bcc90c7b" providerId="LiveId" clId="{18B7EF86-832A-4B6C-B01D-16C7B90EA713}" dt="2024-03-12T09:18:15.028" v="1848"/>
          <ac:spMkLst>
            <pc:docMk/>
            <pc:sldMk cId="1462461194" sldId="259"/>
            <ac:spMk id="8" creationId="{DB01EA83-9B81-F3D4-4AC3-CDEFD5A36286}"/>
          </ac:spMkLst>
        </pc:spChg>
        <pc:spChg chg="del">
          <ac:chgData name="Liss Vazquez Rodriguez" userId="781bda54bcc90c7b" providerId="LiveId" clId="{18B7EF86-832A-4B6C-B01D-16C7B90EA713}" dt="2024-03-12T09:18:09.868" v="1847" actId="478"/>
          <ac:spMkLst>
            <pc:docMk/>
            <pc:sldMk cId="1462461194" sldId="259"/>
            <ac:spMk id="21" creationId="{0FE15F5C-FA33-166E-F4DF-DEED128131DF}"/>
          </ac:spMkLst>
        </pc:spChg>
        <pc:picChg chg="add del mod">
          <ac:chgData name="Liss Vazquez Rodriguez" userId="781bda54bcc90c7b" providerId="LiveId" clId="{18B7EF86-832A-4B6C-B01D-16C7B90EA713}" dt="2024-03-12T07:03:16.459" v="482" actId="478"/>
          <ac:picMkLst>
            <pc:docMk/>
            <pc:sldMk cId="1462461194" sldId="259"/>
            <ac:picMk id="6" creationId="{785B093C-880F-E244-FEDB-73A9EC579B60}"/>
          </ac:picMkLst>
        </pc:picChg>
      </pc:sldChg>
      <pc:sldChg chg="addSp delSp modSp mod addAnim delAnim modAnim">
        <pc:chgData name="Liss Vazquez Rodriguez" userId="781bda54bcc90c7b" providerId="LiveId" clId="{18B7EF86-832A-4B6C-B01D-16C7B90EA713}" dt="2024-03-14T12:44:59.255" v="2727" actId="1076"/>
        <pc:sldMkLst>
          <pc:docMk/>
          <pc:sldMk cId="3881243980" sldId="260"/>
        </pc:sldMkLst>
        <pc:spChg chg="del">
          <ac:chgData name="Liss Vazquez Rodriguez" userId="781bda54bcc90c7b" providerId="LiveId" clId="{18B7EF86-832A-4B6C-B01D-16C7B90EA713}" dt="2024-03-12T09:18:17.443" v="1849" actId="478"/>
          <ac:spMkLst>
            <pc:docMk/>
            <pc:sldMk cId="3881243980" sldId="260"/>
            <ac:spMk id="3" creationId="{00000000-0000-0000-0000-000000000000}"/>
          </ac:spMkLst>
        </pc:spChg>
        <pc:spChg chg="mod">
          <ac:chgData name="Liss Vazquez Rodriguez" userId="781bda54bcc90c7b" providerId="LiveId" clId="{18B7EF86-832A-4B6C-B01D-16C7B90EA713}" dt="2024-03-14T12:18:38.117" v="2505" actId="164"/>
          <ac:spMkLst>
            <pc:docMk/>
            <pc:sldMk cId="3881243980" sldId="260"/>
            <ac:spMk id="4" creationId="{1D73705A-041C-FE35-50FC-145379766A00}"/>
          </ac:spMkLst>
        </pc:spChg>
        <pc:spChg chg="del">
          <ac:chgData name="Liss Vazquez Rodriguez" userId="781bda54bcc90c7b" providerId="LiveId" clId="{18B7EF86-832A-4B6C-B01D-16C7B90EA713}" dt="2024-03-12T09:13:47.434" v="1753" actId="478"/>
          <ac:spMkLst>
            <pc:docMk/>
            <pc:sldMk cId="3881243980" sldId="260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9:13:47.655" v="1754"/>
          <ac:spMkLst>
            <pc:docMk/>
            <pc:sldMk cId="3881243980" sldId="260"/>
            <ac:spMk id="6" creationId="{EF2C2918-E0FB-72A7-FE8D-902F6FB4E3A1}"/>
          </ac:spMkLst>
        </pc:spChg>
        <pc:spChg chg="add mod">
          <ac:chgData name="Liss Vazquez Rodriguez" userId="781bda54bcc90c7b" providerId="LiveId" clId="{18B7EF86-832A-4B6C-B01D-16C7B90EA713}" dt="2024-03-12T09:18:17.976" v="1850"/>
          <ac:spMkLst>
            <pc:docMk/>
            <pc:sldMk cId="3881243980" sldId="260"/>
            <ac:spMk id="7" creationId="{42269566-A562-7E6F-EC87-591B6F44CCEA}"/>
          </ac:spMkLst>
        </pc:spChg>
        <pc:spChg chg="add mod">
          <ac:chgData name="Liss Vazquez Rodriguez" userId="781bda54bcc90c7b" providerId="LiveId" clId="{18B7EF86-832A-4B6C-B01D-16C7B90EA713}" dt="2024-03-12T09:18:17.976" v="1850"/>
          <ac:spMkLst>
            <pc:docMk/>
            <pc:sldMk cId="3881243980" sldId="260"/>
            <ac:spMk id="8" creationId="{51684DD9-A6C7-3682-C1E9-7390DE4E49A0}"/>
          </ac:spMkLst>
        </pc:spChg>
        <pc:spChg chg="mod">
          <ac:chgData name="Liss Vazquez Rodriguez" userId="781bda54bcc90c7b" providerId="LiveId" clId="{18B7EF86-832A-4B6C-B01D-16C7B90EA713}" dt="2024-03-12T13:37:10.739" v="1984"/>
          <ac:spMkLst>
            <pc:docMk/>
            <pc:sldMk cId="3881243980" sldId="260"/>
            <ac:spMk id="9" creationId="{70522EB9-3465-1C3B-247F-BB99439145A3}"/>
          </ac:spMkLst>
        </pc:spChg>
        <pc:spChg chg="mod">
          <ac:chgData name="Liss Vazquez Rodriguez" userId="781bda54bcc90c7b" providerId="LiveId" clId="{18B7EF86-832A-4B6C-B01D-16C7B90EA713}" dt="2024-03-12T13:37:10.739" v="1984"/>
          <ac:spMkLst>
            <pc:docMk/>
            <pc:sldMk cId="3881243980" sldId="260"/>
            <ac:spMk id="11" creationId="{D19118AE-DD78-0835-1EBD-13267F22CBED}"/>
          </ac:spMkLst>
        </pc:spChg>
        <pc:spChg chg="del">
          <ac:chgData name="Liss Vazquez Rodriguez" userId="781bda54bcc90c7b" providerId="LiveId" clId="{18B7EF86-832A-4B6C-B01D-16C7B90EA713}" dt="2024-03-12T07:13:45.473" v="857" actId="478"/>
          <ac:spMkLst>
            <pc:docMk/>
            <pc:sldMk cId="3881243980" sldId="260"/>
            <ac:spMk id="14" creationId="{14386610-3E9A-5BBA-F5B3-1C7B86310E29}"/>
          </ac:spMkLst>
        </pc:spChg>
        <pc:spChg chg="mod">
          <ac:chgData name="Liss Vazquez Rodriguez" userId="781bda54bcc90c7b" providerId="LiveId" clId="{18B7EF86-832A-4B6C-B01D-16C7B90EA713}" dt="2024-03-14T10:24:20.951" v="2408"/>
          <ac:spMkLst>
            <pc:docMk/>
            <pc:sldMk cId="3881243980" sldId="260"/>
            <ac:spMk id="14" creationId="{70522EB9-3465-1C3B-247F-BB99439145A3}"/>
          </ac:spMkLst>
        </pc:spChg>
        <pc:spChg chg="mod">
          <ac:chgData name="Liss Vazquez Rodriguez" userId="781bda54bcc90c7b" providerId="LiveId" clId="{18B7EF86-832A-4B6C-B01D-16C7B90EA713}" dt="2024-03-14T10:24:20.951" v="2408"/>
          <ac:spMkLst>
            <pc:docMk/>
            <pc:sldMk cId="3881243980" sldId="260"/>
            <ac:spMk id="16" creationId="{D19118AE-DD78-0835-1EBD-13267F22CBED}"/>
          </ac:spMkLst>
        </pc:spChg>
        <pc:spChg chg="mod">
          <ac:chgData name="Liss Vazquez Rodriguez" userId="781bda54bcc90c7b" providerId="LiveId" clId="{18B7EF86-832A-4B6C-B01D-16C7B90EA713}" dt="2024-03-14T12:44:56.781" v="2726" actId="1076"/>
          <ac:spMkLst>
            <pc:docMk/>
            <pc:sldMk cId="3881243980" sldId="260"/>
            <ac:spMk id="17" creationId="{35736802-3D5D-7B0E-C61C-5729F3DB329E}"/>
          </ac:spMkLst>
        </pc:spChg>
        <pc:spChg chg="mod">
          <ac:chgData name="Liss Vazquez Rodriguez" userId="781bda54bcc90c7b" providerId="LiveId" clId="{18B7EF86-832A-4B6C-B01D-16C7B90EA713}" dt="2024-03-14T12:44:59.255" v="2727" actId="1076"/>
          <ac:spMkLst>
            <pc:docMk/>
            <pc:sldMk cId="3881243980" sldId="260"/>
            <ac:spMk id="18" creationId="{D173F31E-4BC6-6A27-B867-AD05DEA2D37E}"/>
          </ac:spMkLst>
        </pc:spChg>
        <pc:spChg chg="mod">
          <ac:chgData name="Liss Vazquez Rodriguez" userId="781bda54bcc90c7b" providerId="LiveId" clId="{18B7EF86-832A-4B6C-B01D-16C7B90EA713}" dt="2024-03-14T12:44:39.355" v="2718" actId="1076"/>
          <ac:spMkLst>
            <pc:docMk/>
            <pc:sldMk cId="3881243980" sldId="260"/>
            <ac:spMk id="19" creationId="{12476C91-5996-485E-D986-CFA072F032B7}"/>
          </ac:spMkLst>
        </pc:spChg>
        <pc:spChg chg="mod">
          <ac:chgData name="Liss Vazquez Rodriguez" userId="781bda54bcc90c7b" providerId="LiveId" clId="{18B7EF86-832A-4B6C-B01D-16C7B90EA713}" dt="2024-03-14T12:44:44.320" v="2721" actId="1076"/>
          <ac:spMkLst>
            <pc:docMk/>
            <pc:sldMk cId="3881243980" sldId="260"/>
            <ac:spMk id="20" creationId="{2C36ECC1-F800-56E0-0D5D-1FC7B2F10A4B}"/>
          </ac:spMkLst>
        </pc:spChg>
        <pc:spChg chg="mod">
          <ac:chgData name="Liss Vazquez Rodriguez" userId="781bda54bcc90c7b" providerId="LiveId" clId="{18B7EF86-832A-4B6C-B01D-16C7B90EA713}" dt="2024-03-14T12:44:46.766" v="2722" actId="1076"/>
          <ac:spMkLst>
            <pc:docMk/>
            <pc:sldMk cId="3881243980" sldId="260"/>
            <ac:spMk id="21" creationId="{EE883EC4-0556-6660-6AD0-C4FD63CAB7BC}"/>
          </ac:spMkLst>
        </pc:spChg>
        <pc:spChg chg="mod">
          <ac:chgData name="Liss Vazquez Rodriguez" userId="781bda54bcc90c7b" providerId="LiveId" clId="{18B7EF86-832A-4B6C-B01D-16C7B90EA713}" dt="2024-03-14T12:20:26.880" v="2516" actId="1076"/>
          <ac:spMkLst>
            <pc:docMk/>
            <pc:sldMk cId="3881243980" sldId="260"/>
            <ac:spMk id="22" creationId="{DDA41EDD-456C-1E2A-2F28-6A76952A7074}"/>
          </ac:spMkLst>
        </pc:spChg>
        <pc:spChg chg="mod">
          <ac:chgData name="Liss Vazquez Rodriguez" userId="781bda54bcc90c7b" providerId="LiveId" clId="{18B7EF86-832A-4B6C-B01D-16C7B90EA713}" dt="2024-03-14T12:18:38.117" v="2505" actId="164"/>
          <ac:spMkLst>
            <pc:docMk/>
            <pc:sldMk cId="3881243980" sldId="260"/>
            <ac:spMk id="23" creationId="{5000D4B7-4784-2969-B28B-4BC59A61487A}"/>
          </ac:spMkLst>
        </pc:spChg>
        <pc:spChg chg="mod">
          <ac:chgData name="Liss Vazquez Rodriguez" userId="781bda54bcc90c7b" providerId="LiveId" clId="{18B7EF86-832A-4B6C-B01D-16C7B90EA713}" dt="2024-03-14T12:44:53.090" v="2725" actId="1076"/>
          <ac:spMkLst>
            <pc:docMk/>
            <pc:sldMk cId="3881243980" sldId="260"/>
            <ac:spMk id="24" creationId="{0321D36C-08B1-08E7-00E6-D7E130F00EDD}"/>
          </ac:spMkLst>
        </pc:spChg>
        <pc:spChg chg="mod topLvl">
          <ac:chgData name="Liss Vazquez Rodriguez" userId="781bda54bcc90c7b" providerId="LiveId" clId="{18B7EF86-832A-4B6C-B01D-16C7B90EA713}" dt="2024-03-14T12:24:32.991" v="2549" actId="165"/>
          <ac:spMkLst>
            <pc:docMk/>
            <pc:sldMk cId="3881243980" sldId="260"/>
            <ac:spMk id="26" creationId="{8D1E32E7-A6D6-7614-6A90-2F574A868E84}"/>
          </ac:spMkLst>
        </pc:spChg>
        <pc:spChg chg="mod topLvl">
          <ac:chgData name="Liss Vazquez Rodriguez" userId="781bda54bcc90c7b" providerId="LiveId" clId="{18B7EF86-832A-4B6C-B01D-16C7B90EA713}" dt="2024-03-14T12:24:32.991" v="2549" actId="165"/>
          <ac:spMkLst>
            <pc:docMk/>
            <pc:sldMk cId="3881243980" sldId="260"/>
            <ac:spMk id="27" creationId="{3C36CAF5-816F-FC7A-C20A-429FEA5CEAAA}"/>
          </ac:spMkLst>
        </pc:spChg>
        <pc:spChg chg="mod topLvl">
          <ac:chgData name="Liss Vazquez Rodriguez" userId="781bda54bcc90c7b" providerId="LiveId" clId="{18B7EF86-832A-4B6C-B01D-16C7B90EA713}" dt="2024-03-14T12:24:32.991" v="2549" actId="165"/>
          <ac:spMkLst>
            <pc:docMk/>
            <pc:sldMk cId="3881243980" sldId="260"/>
            <ac:spMk id="28" creationId="{8A330454-BAE7-4A4E-3399-EF56A920DC3F}"/>
          </ac:spMkLst>
        </pc:spChg>
        <pc:spChg chg="mod topLvl">
          <ac:chgData name="Liss Vazquez Rodriguez" userId="781bda54bcc90c7b" providerId="LiveId" clId="{18B7EF86-832A-4B6C-B01D-16C7B90EA713}" dt="2024-03-14T12:24:32.991" v="2549" actId="165"/>
          <ac:spMkLst>
            <pc:docMk/>
            <pc:sldMk cId="3881243980" sldId="260"/>
            <ac:spMk id="29" creationId="{862C1F64-9380-8458-AC76-190594E19E1E}"/>
          </ac:spMkLst>
        </pc:spChg>
        <pc:spChg chg="mod topLvl">
          <ac:chgData name="Liss Vazquez Rodriguez" userId="781bda54bcc90c7b" providerId="LiveId" clId="{18B7EF86-832A-4B6C-B01D-16C7B90EA713}" dt="2024-03-14T12:24:32.991" v="2549" actId="165"/>
          <ac:spMkLst>
            <pc:docMk/>
            <pc:sldMk cId="3881243980" sldId="260"/>
            <ac:spMk id="30" creationId="{E38B25C8-AA07-E78A-39AF-BDC040F058F7}"/>
          </ac:spMkLst>
        </pc:spChg>
        <pc:spChg chg="mod topLvl">
          <ac:chgData name="Liss Vazquez Rodriguez" userId="781bda54bcc90c7b" providerId="LiveId" clId="{18B7EF86-832A-4B6C-B01D-16C7B90EA713}" dt="2024-03-14T12:24:32.991" v="2549" actId="165"/>
          <ac:spMkLst>
            <pc:docMk/>
            <pc:sldMk cId="3881243980" sldId="260"/>
            <ac:spMk id="31" creationId="{7551140B-2109-7361-228A-A7516AC0C755}"/>
          </ac:spMkLst>
        </pc:spChg>
        <pc:spChg chg="mod ord topLvl">
          <ac:chgData name="Liss Vazquez Rodriguez" userId="781bda54bcc90c7b" providerId="LiveId" clId="{18B7EF86-832A-4B6C-B01D-16C7B90EA713}" dt="2024-03-14T12:41:23.512" v="2685" actId="167"/>
          <ac:spMkLst>
            <pc:docMk/>
            <pc:sldMk cId="3881243980" sldId="260"/>
            <ac:spMk id="32" creationId="{8060523B-E09A-9036-0269-C63F14EB206D}"/>
          </ac:spMkLst>
        </pc:spChg>
        <pc:spChg chg="add mod">
          <ac:chgData name="Liss Vazquez Rodriguez" userId="781bda54bcc90c7b" providerId="LiveId" clId="{18B7EF86-832A-4B6C-B01D-16C7B90EA713}" dt="2024-03-14T10:26:35.691" v="2437" actId="1076"/>
          <ac:spMkLst>
            <pc:docMk/>
            <pc:sldMk cId="3881243980" sldId="260"/>
            <ac:spMk id="33" creationId="{0CB4D01F-E25D-304B-C9C5-61FDDD71CD42}"/>
          </ac:spMkLst>
        </pc:spChg>
        <pc:spChg chg="add mod">
          <ac:chgData name="Liss Vazquez Rodriguez" userId="781bda54bcc90c7b" providerId="LiveId" clId="{18B7EF86-832A-4B6C-B01D-16C7B90EA713}" dt="2024-03-14T10:27:29.094" v="2487" actId="115"/>
          <ac:spMkLst>
            <pc:docMk/>
            <pc:sldMk cId="3881243980" sldId="260"/>
            <ac:spMk id="34" creationId="{14386610-3E9A-5BBA-F5B3-1C7B86310E29}"/>
          </ac:spMkLst>
        </pc:spChg>
        <pc:spChg chg="add del mod">
          <ac:chgData name="Liss Vazquez Rodriguez" userId="781bda54bcc90c7b" providerId="LiveId" clId="{18B7EF86-832A-4B6C-B01D-16C7B90EA713}" dt="2024-03-14T12:28:02.903" v="2570" actId="478"/>
          <ac:spMkLst>
            <pc:docMk/>
            <pc:sldMk cId="3881243980" sldId="260"/>
            <ac:spMk id="35" creationId="{9F5766C9-0999-1AC8-CB65-9777645CF5FA}"/>
          </ac:spMkLst>
        </pc:spChg>
        <pc:spChg chg="mod">
          <ac:chgData name="Liss Vazquez Rodriguez" userId="781bda54bcc90c7b" providerId="LiveId" clId="{18B7EF86-832A-4B6C-B01D-16C7B90EA713}" dt="2024-03-14T12:26:17.166" v="2562" actId="114"/>
          <ac:spMkLst>
            <pc:docMk/>
            <pc:sldMk cId="3881243980" sldId="260"/>
            <ac:spMk id="37" creationId="{CE1989DF-AA97-0A0A-9CBB-9E6BFAB5F41B}"/>
          </ac:spMkLst>
        </pc:spChg>
        <pc:spChg chg="mod topLvl">
          <ac:chgData name="Liss Vazquez Rodriguez" userId="781bda54bcc90c7b" providerId="LiveId" clId="{18B7EF86-832A-4B6C-B01D-16C7B90EA713}" dt="2024-03-14T12:23:07.416" v="2538" actId="164"/>
          <ac:spMkLst>
            <pc:docMk/>
            <pc:sldMk cId="3881243980" sldId="260"/>
            <ac:spMk id="47" creationId="{A71DA3CF-7353-503F-CEDA-F33DF4AEA7D6}"/>
          </ac:spMkLst>
        </pc:spChg>
        <pc:spChg chg="add del mod topLvl">
          <ac:chgData name="Liss Vazquez Rodriguez" userId="781bda54bcc90c7b" providerId="LiveId" clId="{18B7EF86-832A-4B6C-B01D-16C7B90EA713}" dt="2024-03-14T12:22:33.758" v="2535" actId="164"/>
          <ac:spMkLst>
            <pc:docMk/>
            <pc:sldMk cId="3881243980" sldId="260"/>
            <ac:spMk id="61" creationId="{30E7BE9B-7591-B3F0-F236-456342BA4DC6}"/>
          </ac:spMkLst>
        </pc:spChg>
        <pc:spChg chg="add del mod topLvl">
          <ac:chgData name="Liss Vazquez Rodriguez" userId="781bda54bcc90c7b" providerId="LiveId" clId="{18B7EF86-832A-4B6C-B01D-16C7B90EA713}" dt="2024-03-14T12:22:33.758" v="2535" actId="164"/>
          <ac:spMkLst>
            <pc:docMk/>
            <pc:sldMk cId="3881243980" sldId="260"/>
            <ac:spMk id="62" creationId="{A0165159-992E-1863-CE6A-FE5A031473EA}"/>
          </ac:spMkLst>
        </pc:spChg>
        <pc:spChg chg="add del mod topLvl">
          <ac:chgData name="Liss Vazquez Rodriguez" userId="781bda54bcc90c7b" providerId="LiveId" clId="{18B7EF86-832A-4B6C-B01D-16C7B90EA713}" dt="2024-03-14T12:22:33.758" v="2535" actId="164"/>
          <ac:spMkLst>
            <pc:docMk/>
            <pc:sldMk cId="3881243980" sldId="260"/>
            <ac:spMk id="63" creationId="{611D6EBE-E02E-8736-CBA3-CB953BC7CBBE}"/>
          </ac:spMkLst>
        </pc:spChg>
        <pc:spChg chg="add del mod topLvl">
          <ac:chgData name="Liss Vazquez Rodriguez" userId="781bda54bcc90c7b" providerId="LiveId" clId="{18B7EF86-832A-4B6C-B01D-16C7B90EA713}" dt="2024-03-14T12:22:33.758" v="2535" actId="164"/>
          <ac:spMkLst>
            <pc:docMk/>
            <pc:sldMk cId="3881243980" sldId="260"/>
            <ac:spMk id="64" creationId="{ADCE8B3F-C6AA-4DF3-BD40-5077CDB5A2D6}"/>
          </ac:spMkLst>
        </pc:spChg>
        <pc:spChg chg="add del mod topLvl">
          <ac:chgData name="Liss Vazquez Rodriguez" userId="781bda54bcc90c7b" providerId="LiveId" clId="{18B7EF86-832A-4B6C-B01D-16C7B90EA713}" dt="2024-03-14T12:22:33.758" v="2535" actId="164"/>
          <ac:spMkLst>
            <pc:docMk/>
            <pc:sldMk cId="3881243980" sldId="260"/>
            <ac:spMk id="65" creationId="{6BBA2EE8-0680-AEDD-2191-D4A2B69197C1}"/>
          </ac:spMkLst>
        </pc:spChg>
        <pc:spChg chg="add del mod topLvl">
          <ac:chgData name="Liss Vazquez Rodriguez" userId="781bda54bcc90c7b" providerId="LiveId" clId="{18B7EF86-832A-4B6C-B01D-16C7B90EA713}" dt="2024-03-14T12:22:33.758" v="2535" actId="164"/>
          <ac:spMkLst>
            <pc:docMk/>
            <pc:sldMk cId="3881243980" sldId="260"/>
            <ac:spMk id="66" creationId="{364D9E4E-83F6-3347-1A35-FF0ED1CE8466}"/>
          </ac:spMkLst>
        </pc:spChg>
        <pc:spChg chg="mod topLvl">
          <ac:chgData name="Liss Vazquez Rodriguez" userId="781bda54bcc90c7b" providerId="LiveId" clId="{18B7EF86-832A-4B6C-B01D-16C7B90EA713}" dt="2024-03-14T12:23:07.416" v="2538" actId="164"/>
          <ac:spMkLst>
            <pc:docMk/>
            <pc:sldMk cId="3881243980" sldId="260"/>
            <ac:spMk id="67" creationId="{77DD3307-350A-6ECD-38AE-96FFF46DDC5B}"/>
          </ac:spMkLst>
        </pc:spChg>
        <pc:spChg chg="mod topLvl">
          <ac:chgData name="Liss Vazquez Rodriguez" userId="781bda54bcc90c7b" providerId="LiveId" clId="{18B7EF86-832A-4B6C-B01D-16C7B90EA713}" dt="2024-03-14T12:23:07.416" v="2538" actId="164"/>
          <ac:spMkLst>
            <pc:docMk/>
            <pc:sldMk cId="3881243980" sldId="260"/>
            <ac:spMk id="68" creationId="{604AE2A4-CC6D-0948-E2CF-648652943BB1}"/>
          </ac:spMkLst>
        </pc:spChg>
        <pc:spChg chg="mod topLvl">
          <ac:chgData name="Liss Vazquez Rodriguez" userId="781bda54bcc90c7b" providerId="LiveId" clId="{18B7EF86-832A-4B6C-B01D-16C7B90EA713}" dt="2024-03-14T12:23:07.416" v="2538" actId="164"/>
          <ac:spMkLst>
            <pc:docMk/>
            <pc:sldMk cId="3881243980" sldId="260"/>
            <ac:spMk id="69" creationId="{4EE93256-990B-17F1-E45E-4B6F8FAECF37}"/>
          </ac:spMkLst>
        </pc:spChg>
        <pc:spChg chg="mod topLvl">
          <ac:chgData name="Liss Vazquez Rodriguez" userId="781bda54bcc90c7b" providerId="LiveId" clId="{18B7EF86-832A-4B6C-B01D-16C7B90EA713}" dt="2024-03-14T12:23:07.416" v="2538" actId="164"/>
          <ac:spMkLst>
            <pc:docMk/>
            <pc:sldMk cId="3881243980" sldId="260"/>
            <ac:spMk id="70" creationId="{8D39EBDA-5E78-3482-FF48-B1E8B447FEBC}"/>
          </ac:spMkLst>
        </pc:spChg>
        <pc:spChg chg="mod topLvl">
          <ac:chgData name="Liss Vazquez Rodriguez" userId="781bda54bcc90c7b" providerId="LiveId" clId="{18B7EF86-832A-4B6C-B01D-16C7B90EA713}" dt="2024-03-14T12:23:07.416" v="2538" actId="164"/>
          <ac:spMkLst>
            <pc:docMk/>
            <pc:sldMk cId="3881243980" sldId="260"/>
            <ac:spMk id="71" creationId="{6D39214A-A465-2BBD-ECA8-C4BE87AE9E7A}"/>
          </ac:spMkLst>
        </pc:spChg>
        <pc:spChg chg="mod topLvl">
          <ac:chgData name="Liss Vazquez Rodriguez" userId="781bda54bcc90c7b" providerId="LiveId" clId="{18B7EF86-832A-4B6C-B01D-16C7B90EA713}" dt="2024-03-14T12:23:07.416" v="2538" actId="164"/>
          <ac:spMkLst>
            <pc:docMk/>
            <pc:sldMk cId="3881243980" sldId="260"/>
            <ac:spMk id="72" creationId="{6CBE9C1E-2BF8-1899-BA31-7333AAABD5C4}"/>
          </ac:spMkLst>
        </pc:spChg>
        <pc:spChg chg="mod topLvl">
          <ac:chgData name="Liss Vazquez Rodriguez" userId="781bda54bcc90c7b" providerId="LiveId" clId="{18B7EF86-832A-4B6C-B01D-16C7B90EA713}" dt="2024-03-14T12:23:07.416" v="2538" actId="164"/>
          <ac:spMkLst>
            <pc:docMk/>
            <pc:sldMk cId="3881243980" sldId="260"/>
            <ac:spMk id="73" creationId="{D6FEFEFB-226C-FBB1-680B-F70FCA049A7F}"/>
          </ac:spMkLst>
        </pc:spChg>
        <pc:spChg chg="mod topLvl">
          <ac:chgData name="Liss Vazquez Rodriguez" userId="781bda54bcc90c7b" providerId="LiveId" clId="{18B7EF86-832A-4B6C-B01D-16C7B90EA713}" dt="2024-03-14T12:23:07.416" v="2538" actId="164"/>
          <ac:spMkLst>
            <pc:docMk/>
            <pc:sldMk cId="3881243980" sldId="260"/>
            <ac:spMk id="74" creationId="{106BE3F2-03E3-DEC5-2A83-0A94E664F087}"/>
          </ac:spMkLst>
        </pc:spChg>
        <pc:spChg chg="add del mod topLvl">
          <ac:chgData name="Liss Vazquez Rodriguez" userId="781bda54bcc90c7b" providerId="LiveId" clId="{18B7EF86-832A-4B6C-B01D-16C7B90EA713}" dt="2024-03-14T12:22:33.758" v="2535" actId="164"/>
          <ac:spMkLst>
            <pc:docMk/>
            <pc:sldMk cId="3881243980" sldId="260"/>
            <ac:spMk id="75" creationId="{F4189B6F-0869-C7DE-7558-542192405B6E}"/>
          </ac:spMkLst>
        </pc:spChg>
        <pc:spChg chg="mod">
          <ac:chgData name="Liss Vazquez Rodriguez" userId="781bda54bcc90c7b" providerId="LiveId" clId="{18B7EF86-832A-4B6C-B01D-16C7B90EA713}" dt="2024-03-14T12:29:30.547" v="2582"/>
          <ac:spMkLst>
            <pc:docMk/>
            <pc:sldMk cId="3881243980" sldId="260"/>
            <ac:spMk id="77" creationId="{8FAF7F6A-6FC0-C18E-1F68-A0C795EAC142}"/>
          </ac:spMkLst>
        </pc:spChg>
        <pc:spChg chg="del">
          <ac:chgData name="Liss Vazquez Rodriguez" userId="781bda54bcc90c7b" providerId="LiveId" clId="{18B7EF86-832A-4B6C-B01D-16C7B90EA713}" dt="2024-03-12T09:18:17.443" v="1849" actId="478"/>
          <ac:spMkLst>
            <pc:docMk/>
            <pc:sldMk cId="3881243980" sldId="260"/>
            <ac:spMk id="77" creationId="{F04A8E67-1A12-87BD-843E-AB1C711E3CB2}"/>
          </ac:spMkLst>
        </pc:spChg>
        <pc:spChg chg="mod">
          <ac:chgData name="Liss Vazquez Rodriguez" userId="781bda54bcc90c7b" providerId="LiveId" clId="{18B7EF86-832A-4B6C-B01D-16C7B90EA713}" dt="2024-03-14T12:29:30.547" v="2582"/>
          <ac:spMkLst>
            <pc:docMk/>
            <pc:sldMk cId="3881243980" sldId="260"/>
            <ac:spMk id="79" creationId="{D73F8180-DB00-C2B4-5D01-1D40D82C616F}"/>
          </ac:spMkLst>
        </pc:spChg>
        <pc:spChg chg="mod">
          <ac:chgData name="Liss Vazquez Rodriguez" userId="781bda54bcc90c7b" providerId="LiveId" clId="{18B7EF86-832A-4B6C-B01D-16C7B90EA713}" dt="2024-03-14T12:29:30.547" v="2582"/>
          <ac:spMkLst>
            <pc:docMk/>
            <pc:sldMk cId="3881243980" sldId="260"/>
            <ac:spMk id="80" creationId="{CA4F851B-007A-CB5E-C590-2BE757FD3BC5}"/>
          </ac:spMkLst>
        </pc:spChg>
        <pc:spChg chg="mod">
          <ac:chgData name="Liss Vazquez Rodriguez" userId="781bda54bcc90c7b" providerId="LiveId" clId="{18B7EF86-832A-4B6C-B01D-16C7B90EA713}" dt="2024-03-14T12:29:30.547" v="2582"/>
          <ac:spMkLst>
            <pc:docMk/>
            <pc:sldMk cId="3881243980" sldId="260"/>
            <ac:spMk id="81" creationId="{757838C1-BF46-610B-9FA5-4078A07F08E2}"/>
          </ac:spMkLst>
        </pc:spChg>
        <pc:spChg chg="mod">
          <ac:chgData name="Liss Vazquez Rodriguez" userId="781bda54bcc90c7b" providerId="LiveId" clId="{18B7EF86-832A-4B6C-B01D-16C7B90EA713}" dt="2024-03-14T12:29:30.547" v="2582"/>
          <ac:spMkLst>
            <pc:docMk/>
            <pc:sldMk cId="3881243980" sldId="260"/>
            <ac:spMk id="82" creationId="{38C56502-ED47-BF6D-6AB3-7F58103400EF}"/>
          </ac:spMkLst>
        </pc:spChg>
        <pc:spChg chg="mod">
          <ac:chgData name="Liss Vazquez Rodriguez" userId="781bda54bcc90c7b" providerId="LiveId" clId="{18B7EF86-832A-4B6C-B01D-16C7B90EA713}" dt="2024-03-14T12:29:30.547" v="2582"/>
          <ac:spMkLst>
            <pc:docMk/>
            <pc:sldMk cId="3881243980" sldId="260"/>
            <ac:spMk id="83" creationId="{313B71C6-F417-0557-EEBC-7B103EF02DEE}"/>
          </ac:spMkLst>
        </pc:spChg>
        <pc:grpChg chg="add del mod">
          <ac:chgData name="Liss Vazquez Rodriguez" userId="781bda54bcc90c7b" providerId="LiveId" clId="{18B7EF86-832A-4B6C-B01D-16C7B90EA713}" dt="2024-03-14T10:24:00.982" v="2392" actId="21"/>
          <ac:grpSpMkLst>
            <pc:docMk/>
            <pc:sldMk cId="3881243980" sldId="260"/>
            <ac:grpSpMk id="3" creationId="{E4DF79A5-97CE-D26B-9DEC-5A08E44207DB}"/>
          </ac:grpSpMkLst>
        </pc:grpChg>
        <pc:grpChg chg="add mod">
          <ac:chgData name="Liss Vazquez Rodriguez" userId="781bda54bcc90c7b" providerId="LiveId" clId="{18B7EF86-832A-4B6C-B01D-16C7B90EA713}" dt="2024-03-14T10:24:20.951" v="2408"/>
          <ac:grpSpMkLst>
            <pc:docMk/>
            <pc:sldMk cId="3881243980" sldId="260"/>
            <ac:grpSpMk id="12" creationId="{E4DF79A5-97CE-D26B-9DEC-5A08E44207DB}"/>
          </ac:grpSpMkLst>
        </pc:grpChg>
        <pc:grpChg chg="add del mod ord">
          <ac:chgData name="Liss Vazquez Rodriguez" userId="781bda54bcc90c7b" providerId="LiveId" clId="{18B7EF86-832A-4B6C-B01D-16C7B90EA713}" dt="2024-03-14T12:23:37.840" v="2542" actId="165"/>
          <ac:grpSpMkLst>
            <pc:docMk/>
            <pc:sldMk cId="3881243980" sldId="260"/>
            <ac:grpSpMk id="15" creationId="{8631EC4F-77FC-1FC9-B751-4A86A5443D0A}"/>
          </ac:grpSpMkLst>
        </pc:grpChg>
        <pc:grpChg chg="del">
          <ac:chgData name="Liss Vazquez Rodriguez" userId="781bda54bcc90c7b" providerId="LiveId" clId="{18B7EF86-832A-4B6C-B01D-16C7B90EA713}" dt="2024-03-14T12:24:32.991" v="2549" actId="165"/>
          <ac:grpSpMkLst>
            <pc:docMk/>
            <pc:sldMk cId="3881243980" sldId="260"/>
            <ac:grpSpMk id="25" creationId="{2435E2EA-1A0D-82C5-1C7B-1592BF973808}"/>
          </ac:grpSpMkLst>
        </pc:grpChg>
        <pc:grpChg chg="add mod">
          <ac:chgData name="Liss Vazquez Rodriguez" userId="781bda54bcc90c7b" providerId="LiveId" clId="{18B7EF86-832A-4B6C-B01D-16C7B90EA713}" dt="2024-03-14T12:18:46.499" v="2506" actId="164"/>
          <ac:grpSpMkLst>
            <pc:docMk/>
            <pc:sldMk cId="3881243980" sldId="260"/>
            <ac:grpSpMk id="36" creationId="{64489F52-593C-7CAF-47CA-596D8F3EBDDF}"/>
          </ac:grpSpMkLst>
        </pc:grpChg>
        <pc:grpChg chg="add mod">
          <ac:chgData name="Liss Vazquez Rodriguez" userId="781bda54bcc90c7b" providerId="LiveId" clId="{18B7EF86-832A-4B6C-B01D-16C7B90EA713}" dt="2024-03-14T12:18:46.499" v="2506" actId="164"/>
          <ac:grpSpMkLst>
            <pc:docMk/>
            <pc:sldMk cId="3881243980" sldId="260"/>
            <ac:grpSpMk id="38" creationId="{B726852E-D3B6-8480-8608-4F06BFAFDCB5}"/>
          </ac:grpSpMkLst>
        </pc:grpChg>
        <pc:grpChg chg="del">
          <ac:chgData name="Liss Vazquez Rodriguez" userId="781bda54bcc90c7b" providerId="LiveId" clId="{18B7EF86-832A-4B6C-B01D-16C7B90EA713}" dt="2024-03-12T13:37:04.854" v="1980" actId="21"/>
          <ac:grpSpMkLst>
            <pc:docMk/>
            <pc:sldMk cId="3881243980" sldId="260"/>
            <ac:grpSpMk id="38" creationId="{E4DF79A5-97CE-D26B-9DEC-5A08E44207DB}"/>
          </ac:grpSpMkLst>
        </pc:grpChg>
        <pc:grpChg chg="add mod">
          <ac:chgData name="Liss Vazquez Rodriguez" userId="781bda54bcc90c7b" providerId="LiveId" clId="{18B7EF86-832A-4B6C-B01D-16C7B90EA713}" dt="2024-03-14T12:22:33.758" v="2535" actId="164"/>
          <ac:grpSpMkLst>
            <pc:docMk/>
            <pc:sldMk cId="3881243980" sldId="260"/>
            <ac:grpSpMk id="39" creationId="{9E074202-1899-2276-7C43-88AD4E3AE9A9}"/>
          </ac:grpSpMkLst>
        </pc:grpChg>
        <pc:grpChg chg="add mod">
          <ac:chgData name="Liss Vazquez Rodriguez" userId="781bda54bcc90c7b" providerId="LiveId" clId="{18B7EF86-832A-4B6C-B01D-16C7B90EA713}" dt="2024-03-14T12:23:07.416" v="2538" actId="164"/>
          <ac:grpSpMkLst>
            <pc:docMk/>
            <pc:sldMk cId="3881243980" sldId="260"/>
            <ac:grpSpMk id="40" creationId="{76D40679-2272-28DB-52B6-27787AE0F3DE}"/>
          </ac:grpSpMkLst>
        </pc:grpChg>
        <pc:grpChg chg="add mod">
          <ac:chgData name="Liss Vazquez Rodriguez" userId="781bda54bcc90c7b" providerId="LiveId" clId="{18B7EF86-832A-4B6C-B01D-16C7B90EA713}" dt="2024-03-14T12:29:30.547" v="2582"/>
          <ac:grpSpMkLst>
            <pc:docMk/>
            <pc:sldMk cId="3881243980" sldId="260"/>
            <ac:grpSpMk id="41" creationId="{969419F2-985F-56E3-F941-2EB76DA8041D}"/>
          </ac:grpSpMkLst>
        </pc:grpChg>
        <pc:grpChg chg="add del mod">
          <ac:chgData name="Liss Vazquez Rodriguez" userId="781bda54bcc90c7b" providerId="LiveId" clId="{18B7EF86-832A-4B6C-B01D-16C7B90EA713}" dt="2024-03-14T12:20:46.987" v="2517" actId="165"/>
          <ac:grpSpMkLst>
            <pc:docMk/>
            <pc:sldMk cId="3881243980" sldId="260"/>
            <ac:grpSpMk id="42" creationId="{0CB4B65C-7E85-7AF5-EEA0-9498707C2D2E}"/>
          </ac:grpSpMkLst>
        </pc:grpChg>
        <pc:grpChg chg="add del mod topLvl">
          <ac:chgData name="Liss Vazquez Rodriguez" userId="781bda54bcc90c7b" providerId="LiveId" clId="{18B7EF86-832A-4B6C-B01D-16C7B90EA713}" dt="2024-03-14T12:21:35.403" v="2524" actId="165"/>
          <ac:grpSpMkLst>
            <pc:docMk/>
            <pc:sldMk cId="3881243980" sldId="260"/>
            <ac:grpSpMk id="43" creationId="{CF1B3BD9-1039-62F0-C8A9-4C04F6E71C85}"/>
          </ac:grpSpMkLst>
        </pc:grpChg>
        <pc:grpChg chg="add del mod topLvl">
          <ac:chgData name="Liss Vazquez Rodriguez" userId="781bda54bcc90c7b" providerId="LiveId" clId="{18B7EF86-832A-4B6C-B01D-16C7B90EA713}" dt="2024-03-14T12:21:55.608" v="2529" actId="165"/>
          <ac:grpSpMkLst>
            <pc:docMk/>
            <pc:sldMk cId="3881243980" sldId="260"/>
            <ac:grpSpMk id="46" creationId="{072492A8-9F88-49D0-6BB4-AFE9493AB90C}"/>
          </ac:grpSpMkLst>
        </pc:grpChg>
        <pc:grpChg chg="add mod ord">
          <ac:chgData name="Liss Vazquez Rodriguez" userId="781bda54bcc90c7b" providerId="LiveId" clId="{18B7EF86-832A-4B6C-B01D-16C7B90EA713}" dt="2024-03-14T12:44:49.584" v="2724" actId="1076"/>
          <ac:grpSpMkLst>
            <pc:docMk/>
            <pc:sldMk cId="3881243980" sldId="260"/>
            <ac:grpSpMk id="89" creationId="{44A515C3-B492-ABD9-4C8D-3206BA8FB78F}"/>
          </ac:grpSpMkLst>
        </pc:grpChg>
        <pc:picChg chg="mod">
          <ac:chgData name="Liss Vazquez Rodriguez" userId="781bda54bcc90c7b" providerId="LiveId" clId="{18B7EF86-832A-4B6C-B01D-16C7B90EA713}" dt="2024-03-12T13:37:10.739" v="1984"/>
          <ac:picMkLst>
            <pc:docMk/>
            <pc:sldMk cId="3881243980" sldId="260"/>
            <ac:picMk id="5" creationId="{5573FA6E-3712-0F4F-4918-31D0CC591139}"/>
          </ac:picMkLst>
        </pc:picChg>
        <pc:picChg chg="add del mod topLvl">
          <ac:chgData name="Liss Vazquez Rodriguez" userId="781bda54bcc90c7b" providerId="LiveId" clId="{18B7EF86-832A-4B6C-B01D-16C7B90EA713}" dt="2024-03-14T12:40:32.510" v="2679" actId="164"/>
          <ac:picMkLst>
            <pc:docMk/>
            <pc:sldMk cId="3881243980" sldId="260"/>
            <ac:picMk id="10" creationId="{906B54D0-7EAE-5DF3-4ADA-1C523FE0C84D}"/>
          </ac:picMkLst>
        </pc:picChg>
        <pc:picChg chg="mod">
          <ac:chgData name="Liss Vazquez Rodriguez" userId="781bda54bcc90c7b" providerId="LiveId" clId="{18B7EF86-832A-4B6C-B01D-16C7B90EA713}" dt="2024-03-14T10:24:20.951" v="2408"/>
          <ac:picMkLst>
            <pc:docMk/>
            <pc:sldMk cId="3881243980" sldId="260"/>
            <ac:picMk id="13" creationId="{5573FA6E-3712-0F4F-4918-31D0CC591139}"/>
          </ac:picMkLst>
        </pc:picChg>
        <pc:picChg chg="mod">
          <ac:chgData name="Liss Vazquez Rodriguez" userId="781bda54bcc90c7b" providerId="LiveId" clId="{18B7EF86-832A-4B6C-B01D-16C7B90EA713}" dt="2024-03-12T07:00:38.982" v="459" actId="1076"/>
          <ac:picMkLst>
            <pc:docMk/>
            <pc:sldMk cId="3881243980" sldId="260"/>
            <ac:picMk id="39" creationId="{5573FA6E-3712-0F4F-4918-31D0CC591139}"/>
          </ac:picMkLst>
        </pc:picChg>
        <pc:picChg chg="mod">
          <ac:chgData name="Liss Vazquez Rodriguez" userId="781bda54bcc90c7b" providerId="LiveId" clId="{18B7EF86-832A-4B6C-B01D-16C7B90EA713}" dt="2024-03-14T12:29:30.547" v="2582"/>
          <ac:picMkLst>
            <pc:docMk/>
            <pc:sldMk cId="3881243980" sldId="260"/>
            <ac:picMk id="78" creationId="{5DD2F47E-73EA-3A53-76F9-06849BC203DC}"/>
          </ac:picMkLst>
        </pc:picChg>
        <pc:cxnChg chg="mod topLvl">
          <ac:chgData name="Liss Vazquez Rodriguez" userId="781bda54bcc90c7b" providerId="LiveId" clId="{18B7EF86-832A-4B6C-B01D-16C7B90EA713}" dt="2024-03-14T12:23:07.416" v="2538" actId="164"/>
          <ac:cxnSpMkLst>
            <pc:docMk/>
            <pc:sldMk cId="3881243980" sldId="260"/>
            <ac:cxnSpMk id="44" creationId="{FF88462B-32FE-399E-1999-E1F22AA8A80D}"/>
          </ac:cxnSpMkLst>
        </pc:cxnChg>
        <pc:cxnChg chg="mod topLvl">
          <ac:chgData name="Liss Vazquez Rodriguez" userId="781bda54bcc90c7b" providerId="LiveId" clId="{18B7EF86-832A-4B6C-B01D-16C7B90EA713}" dt="2024-03-14T12:23:07.416" v="2538" actId="164"/>
          <ac:cxnSpMkLst>
            <pc:docMk/>
            <pc:sldMk cId="3881243980" sldId="260"/>
            <ac:cxnSpMk id="45" creationId="{DC5D15B0-77DC-8DE2-6ABD-DD93AA705EC7}"/>
          </ac:cxnSpMkLst>
        </pc:cxnChg>
        <pc:cxnChg chg="add del mod topLvl">
          <ac:chgData name="Liss Vazquez Rodriguez" userId="781bda54bcc90c7b" providerId="LiveId" clId="{18B7EF86-832A-4B6C-B01D-16C7B90EA713}" dt="2024-03-14T12:22:33.758" v="2535" actId="164"/>
          <ac:cxnSpMkLst>
            <pc:docMk/>
            <pc:sldMk cId="3881243980" sldId="260"/>
            <ac:cxnSpMk id="48" creationId="{F083AE80-1AEA-AED4-D146-BC7BEFEF55ED}"/>
          </ac:cxnSpMkLst>
        </pc:cxnChg>
        <pc:cxnChg chg="mod topLvl">
          <ac:chgData name="Liss Vazquez Rodriguez" userId="781bda54bcc90c7b" providerId="LiveId" clId="{18B7EF86-832A-4B6C-B01D-16C7B90EA713}" dt="2024-03-14T12:23:07.416" v="2538" actId="164"/>
          <ac:cxnSpMkLst>
            <pc:docMk/>
            <pc:sldMk cId="3881243980" sldId="260"/>
            <ac:cxnSpMk id="49" creationId="{68AD1233-8642-AA1D-F90E-21C4E20FE532}"/>
          </ac:cxnSpMkLst>
        </pc:cxnChg>
        <pc:cxnChg chg="add del mod topLvl">
          <ac:chgData name="Liss Vazquez Rodriguez" userId="781bda54bcc90c7b" providerId="LiveId" clId="{18B7EF86-832A-4B6C-B01D-16C7B90EA713}" dt="2024-03-14T12:22:33.758" v="2535" actId="164"/>
          <ac:cxnSpMkLst>
            <pc:docMk/>
            <pc:sldMk cId="3881243980" sldId="260"/>
            <ac:cxnSpMk id="50" creationId="{CEB70334-628F-EC77-FB20-12A2EE942AA5}"/>
          </ac:cxnSpMkLst>
        </pc:cxnChg>
        <pc:cxnChg chg="add del mod topLvl">
          <ac:chgData name="Liss Vazquez Rodriguez" userId="781bda54bcc90c7b" providerId="LiveId" clId="{18B7EF86-832A-4B6C-B01D-16C7B90EA713}" dt="2024-03-14T12:22:33.758" v="2535" actId="164"/>
          <ac:cxnSpMkLst>
            <pc:docMk/>
            <pc:sldMk cId="3881243980" sldId="260"/>
            <ac:cxnSpMk id="51" creationId="{572C09A1-1AC9-23EF-2CAD-8DEAD71DBCFB}"/>
          </ac:cxnSpMkLst>
        </pc:cxnChg>
        <pc:cxnChg chg="add del mod topLvl">
          <ac:chgData name="Liss Vazquez Rodriguez" userId="781bda54bcc90c7b" providerId="LiveId" clId="{18B7EF86-832A-4B6C-B01D-16C7B90EA713}" dt="2024-03-14T12:22:33.758" v="2535" actId="164"/>
          <ac:cxnSpMkLst>
            <pc:docMk/>
            <pc:sldMk cId="3881243980" sldId="260"/>
            <ac:cxnSpMk id="52" creationId="{9C1FA7BC-9263-441D-7DF1-7193E76E0D62}"/>
          </ac:cxnSpMkLst>
        </pc:cxnChg>
        <pc:cxnChg chg="add del mod topLvl">
          <ac:chgData name="Liss Vazquez Rodriguez" userId="781bda54bcc90c7b" providerId="LiveId" clId="{18B7EF86-832A-4B6C-B01D-16C7B90EA713}" dt="2024-03-14T12:22:33.758" v="2535" actId="164"/>
          <ac:cxnSpMkLst>
            <pc:docMk/>
            <pc:sldMk cId="3881243980" sldId="260"/>
            <ac:cxnSpMk id="53" creationId="{01152F55-2F2A-6845-F816-0BB4ED56EB92}"/>
          </ac:cxnSpMkLst>
        </pc:cxnChg>
        <pc:cxnChg chg="add del mod topLvl">
          <ac:chgData name="Liss Vazquez Rodriguez" userId="781bda54bcc90c7b" providerId="LiveId" clId="{18B7EF86-832A-4B6C-B01D-16C7B90EA713}" dt="2024-03-14T12:22:33.758" v="2535" actId="164"/>
          <ac:cxnSpMkLst>
            <pc:docMk/>
            <pc:sldMk cId="3881243980" sldId="260"/>
            <ac:cxnSpMk id="54" creationId="{58FD5DE4-C42A-A9E5-0679-4E58637496E0}"/>
          </ac:cxnSpMkLst>
        </pc:cxnChg>
        <pc:cxnChg chg="mod ord topLvl">
          <ac:chgData name="Liss Vazquez Rodriguez" userId="781bda54bcc90c7b" providerId="LiveId" clId="{18B7EF86-832A-4B6C-B01D-16C7B90EA713}" dt="2024-03-14T12:23:07.416" v="2538" actId="164"/>
          <ac:cxnSpMkLst>
            <pc:docMk/>
            <pc:sldMk cId="3881243980" sldId="260"/>
            <ac:cxnSpMk id="55" creationId="{9D378BB2-D32D-80CD-1743-8429655792F0}"/>
          </ac:cxnSpMkLst>
        </pc:cxnChg>
        <pc:cxnChg chg="mod topLvl">
          <ac:chgData name="Liss Vazquez Rodriguez" userId="781bda54bcc90c7b" providerId="LiveId" clId="{18B7EF86-832A-4B6C-B01D-16C7B90EA713}" dt="2024-03-14T12:23:07.416" v="2538" actId="164"/>
          <ac:cxnSpMkLst>
            <pc:docMk/>
            <pc:sldMk cId="3881243980" sldId="260"/>
            <ac:cxnSpMk id="56" creationId="{D8586F2A-23AA-D5A1-A0BA-3417160CBCE5}"/>
          </ac:cxnSpMkLst>
        </pc:cxnChg>
        <pc:cxnChg chg="mod topLvl">
          <ac:chgData name="Liss Vazquez Rodriguez" userId="781bda54bcc90c7b" providerId="LiveId" clId="{18B7EF86-832A-4B6C-B01D-16C7B90EA713}" dt="2024-03-14T12:23:07.416" v="2538" actId="164"/>
          <ac:cxnSpMkLst>
            <pc:docMk/>
            <pc:sldMk cId="3881243980" sldId="260"/>
            <ac:cxnSpMk id="57" creationId="{70B7B26F-25D0-47DA-7147-65A3CDE65764}"/>
          </ac:cxnSpMkLst>
        </pc:cxnChg>
        <pc:cxnChg chg="mod topLvl">
          <ac:chgData name="Liss Vazquez Rodriguez" userId="781bda54bcc90c7b" providerId="LiveId" clId="{18B7EF86-832A-4B6C-B01D-16C7B90EA713}" dt="2024-03-14T12:23:07.416" v="2538" actId="164"/>
          <ac:cxnSpMkLst>
            <pc:docMk/>
            <pc:sldMk cId="3881243980" sldId="260"/>
            <ac:cxnSpMk id="58" creationId="{1470B3AA-5731-CBFE-0FCC-FE0024BA7EB7}"/>
          </ac:cxnSpMkLst>
        </pc:cxnChg>
        <pc:cxnChg chg="mod topLvl">
          <ac:chgData name="Liss Vazquez Rodriguez" userId="781bda54bcc90c7b" providerId="LiveId" clId="{18B7EF86-832A-4B6C-B01D-16C7B90EA713}" dt="2024-03-14T12:23:07.416" v="2538" actId="164"/>
          <ac:cxnSpMkLst>
            <pc:docMk/>
            <pc:sldMk cId="3881243980" sldId="260"/>
            <ac:cxnSpMk id="59" creationId="{8820AE7D-3E23-0F3D-6930-1E7934FFD0BC}"/>
          </ac:cxnSpMkLst>
        </pc:cxnChg>
        <pc:cxnChg chg="mod topLvl">
          <ac:chgData name="Liss Vazquez Rodriguez" userId="781bda54bcc90c7b" providerId="LiveId" clId="{18B7EF86-832A-4B6C-B01D-16C7B90EA713}" dt="2024-03-14T12:23:07.416" v="2538" actId="164"/>
          <ac:cxnSpMkLst>
            <pc:docMk/>
            <pc:sldMk cId="3881243980" sldId="260"/>
            <ac:cxnSpMk id="60" creationId="{4DB2FDC6-661B-0298-F775-B1F468E7DF21}"/>
          </ac:cxnSpMkLst>
        </pc:cxnChg>
        <pc:cxnChg chg="add mod">
          <ac:chgData name="Liss Vazquez Rodriguez" userId="781bda54bcc90c7b" providerId="LiveId" clId="{18B7EF86-832A-4B6C-B01D-16C7B90EA713}" dt="2024-03-14T12:40:32.510" v="2679" actId="164"/>
          <ac:cxnSpMkLst>
            <pc:docMk/>
            <pc:sldMk cId="3881243980" sldId="260"/>
            <ac:cxnSpMk id="85" creationId="{05018CBC-3DA2-ADD7-3C2F-70CE8189EFBC}"/>
          </ac:cxnSpMkLst>
        </pc:cxnChg>
        <pc:cxnChg chg="add mod">
          <ac:chgData name="Liss Vazquez Rodriguez" userId="781bda54bcc90c7b" providerId="LiveId" clId="{18B7EF86-832A-4B6C-B01D-16C7B90EA713}" dt="2024-03-14T12:40:32.510" v="2679" actId="164"/>
          <ac:cxnSpMkLst>
            <pc:docMk/>
            <pc:sldMk cId="3881243980" sldId="260"/>
            <ac:cxnSpMk id="87" creationId="{81A947B8-35AE-50D8-5BD6-81D54C35B80F}"/>
          </ac:cxnSpMkLst>
        </pc:cxnChg>
      </pc:sldChg>
      <pc:sldChg chg="del">
        <pc:chgData name="Liss Vazquez Rodriguez" userId="781bda54bcc90c7b" providerId="LiveId" clId="{18B7EF86-832A-4B6C-B01D-16C7B90EA713}" dt="2024-03-12T07:41:10.597" v="1245" actId="47"/>
        <pc:sldMkLst>
          <pc:docMk/>
          <pc:sldMk cId="1407910528" sldId="262"/>
        </pc:sldMkLst>
      </pc:sldChg>
      <pc:sldChg chg="del">
        <pc:chgData name="Liss Vazquez Rodriguez" userId="781bda54bcc90c7b" providerId="LiveId" clId="{18B7EF86-832A-4B6C-B01D-16C7B90EA713}" dt="2024-03-12T07:41:11.147" v="1246" actId="47"/>
        <pc:sldMkLst>
          <pc:docMk/>
          <pc:sldMk cId="1229729993" sldId="263"/>
        </pc:sldMkLst>
      </pc:sldChg>
      <pc:sldChg chg="del">
        <pc:chgData name="Liss Vazquez Rodriguez" userId="781bda54bcc90c7b" providerId="LiveId" clId="{18B7EF86-832A-4B6C-B01D-16C7B90EA713}" dt="2024-03-12T07:41:11.727" v="1247" actId="47"/>
        <pc:sldMkLst>
          <pc:docMk/>
          <pc:sldMk cId="3336131368" sldId="264"/>
        </pc:sldMkLst>
      </pc:sldChg>
      <pc:sldChg chg="del">
        <pc:chgData name="Liss Vazquez Rodriguez" userId="781bda54bcc90c7b" providerId="LiveId" clId="{18B7EF86-832A-4B6C-B01D-16C7B90EA713}" dt="2024-03-12T07:41:25.693" v="1248" actId="2696"/>
        <pc:sldMkLst>
          <pc:docMk/>
          <pc:sldMk cId="2980872114" sldId="267"/>
        </pc:sldMkLst>
      </pc:sldChg>
      <pc:sldChg chg="addSp delSp modSp add mod delAnim">
        <pc:chgData name="Liss Vazquez Rodriguez" userId="781bda54bcc90c7b" providerId="LiveId" clId="{18B7EF86-832A-4B6C-B01D-16C7B90EA713}" dt="2024-03-12T09:19:12.109" v="1877"/>
        <pc:sldMkLst>
          <pc:docMk/>
          <pc:sldMk cId="3886227635" sldId="267"/>
        </pc:sldMkLst>
        <pc:spChg chg="del">
          <ac:chgData name="Liss Vazquez Rodriguez" userId="781bda54bcc90c7b" providerId="LiveId" clId="{18B7EF86-832A-4B6C-B01D-16C7B90EA713}" dt="2024-03-12T09:19:11.838" v="1876" actId="478"/>
          <ac:spMkLst>
            <pc:docMk/>
            <pc:sldMk cId="3886227635" sldId="267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9:19:12.109" v="1877"/>
          <ac:spMkLst>
            <pc:docMk/>
            <pc:sldMk cId="3886227635" sldId="267"/>
            <ac:spMk id="4" creationId="{97B78B46-72DF-793C-725F-BD1FFD5BB819}"/>
          </ac:spMkLst>
        </pc:spChg>
        <pc:spChg chg="add mod">
          <ac:chgData name="Liss Vazquez Rodriguez" userId="781bda54bcc90c7b" providerId="LiveId" clId="{18B7EF86-832A-4B6C-B01D-16C7B90EA713}" dt="2024-03-12T09:19:12.109" v="1877"/>
          <ac:spMkLst>
            <pc:docMk/>
            <pc:sldMk cId="3886227635" sldId="267"/>
            <ac:spMk id="8" creationId="{BD48153C-FF8B-46E1-ED4A-56F74E9DD3A8}"/>
          </ac:spMkLst>
        </pc:spChg>
        <pc:spChg chg="del">
          <ac:chgData name="Liss Vazquez Rodriguez" userId="781bda54bcc90c7b" providerId="LiveId" clId="{18B7EF86-832A-4B6C-B01D-16C7B90EA713}" dt="2024-03-12T09:19:11.838" v="1876" actId="478"/>
          <ac:spMkLst>
            <pc:docMk/>
            <pc:sldMk cId="3886227635" sldId="267"/>
            <ac:spMk id="18" creationId="{B5C54C0E-13CA-B7AA-A7F7-37C1DA3097C0}"/>
          </ac:spMkLst>
        </pc:spChg>
        <pc:grpChg chg="del">
          <ac:chgData name="Liss Vazquez Rodriguez" userId="781bda54bcc90c7b" providerId="LiveId" clId="{18B7EF86-832A-4B6C-B01D-16C7B90EA713}" dt="2024-03-12T08:05:02.127" v="1536" actId="478"/>
          <ac:grpSpMkLst>
            <pc:docMk/>
            <pc:sldMk cId="3886227635" sldId="267"/>
            <ac:grpSpMk id="24" creationId="{7A1D0FFB-E01C-F85B-7EE5-63DF6594A808}"/>
          </ac:grpSpMkLst>
        </pc:grpChg>
        <pc:picChg chg="del topLvl">
          <ac:chgData name="Liss Vazquez Rodriguez" userId="781bda54bcc90c7b" providerId="LiveId" clId="{18B7EF86-832A-4B6C-B01D-16C7B90EA713}" dt="2024-03-12T08:05:04.326" v="1537" actId="478"/>
          <ac:picMkLst>
            <pc:docMk/>
            <pc:sldMk cId="3886227635" sldId="267"/>
            <ac:picMk id="15" creationId="{86CB6ED9-584E-FA4D-3967-BE70FA5647C6}"/>
          </ac:picMkLst>
        </pc:picChg>
        <pc:cxnChg chg="del mod topLvl">
          <ac:chgData name="Liss Vazquez Rodriguez" userId="781bda54bcc90c7b" providerId="LiveId" clId="{18B7EF86-832A-4B6C-B01D-16C7B90EA713}" dt="2024-03-12T08:05:02.127" v="1536" actId="478"/>
          <ac:cxnSpMkLst>
            <pc:docMk/>
            <pc:sldMk cId="3886227635" sldId="267"/>
            <ac:cxnSpMk id="6" creationId="{887961A2-7E95-7BDF-9D50-05EA0861A99C}"/>
          </ac:cxnSpMkLst>
        </pc:cxnChg>
      </pc:sldChg>
      <pc:sldChg chg="addSp delSp modSp mod ord delAnim modAnim">
        <pc:chgData name="Liss Vazquez Rodriguez" userId="781bda54bcc90c7b" providerId="LiveId" clId="{18B7EF86-832A-4B6C-B01D-16C7B90EA713}" dt="2024-03-14T14:01:06.385" v="3350" actId="1076"/>
        <pc:sldMkLst>
          <pc:docMk/>
          <pc:sldMk cId="1844907138" sldId="268"/>
        </pc:sldMkLst>
        <pc:spChg chg="del">
          <ac:chgData name="Liss Vazquez Rodriguez" userId="781bda54bcc90c7b" providerId="LiveId" clId="{18B7EF86-832A-4B6C-B01D-16C7B90EA713}" dt="2024-03-12T09:19:14.915" v="1878" actId="478"/>
          <ac:spMkLst>
            <pc:docMk/>
            <pc:sldMk cId="1844907138" sldId="268"/>
            <ac:spMk id="3" creationId="{00000000-0000-0000-0000-000000000000}"/>
          </ac:spMkLst>
        </pc:spChg>
        <pc:spChg chg="mod">
          <ac:chgData name="Liss Vazquez Rodriguez" userId="781bda54bcc90c7b" providerId="LiveId" clId="{18B7EF86-832A-4B6C-B01D-16C7B90EA713}" dt="2024-03-14T13:09:08.631" v="2850" actId="14100"/>
          <ac:spMkLst>
            <pc:docMk/>
            <pc:sldMk cId="1844907138" sldId="268"/>
            <ac:spMk id="5" creationId="{CE642686-7ACA-1096-5127-730DEA4E8212}"/>
          </ac:spMkLst>
        </pc:spChg>
        <pc:spChg chg="mod">
          <ac:chgData name="Liss Vazquez Rodriguez" userId="781bda54bcc90c7b" providerId="LiveId" clId="{18B7EF86-832A-4B6C-B01D-16C7B90EA713}" dt="2024-03-12T08:02:38.452" v="1529" actId="1076"/>
          <ac:spMkLst>
            <pc:docMk/>
            <pc:sldMk cId="1844907138" sldId="268"/>
            <ac:spMk id="7" creationId="{0BB1DD82-6032-067C-8AA9-389E35E93396}"/>
          </ac:spMkLst>
        </pc:spChg>
        <pc:spChg chg="add mod">
          <ac:chgData name="Liss Vazquez Rodriguez" userId="781bda54bcc90c7b" providerId="LiveId" clId="{18B7EF86-832A-4B6C-B01D-16C7B90EA713}" dt="2024-03-12T08:03:17.320" v="1533"/>
          <ac:spMkLst>
            <pc:docMk/>
            <pc:sldMk cId="1844907138" sldId="268"/>
            <ac:spMk id="8" creationId="{E443E2CF-50A0-FA0F-5104-E49B51381AED}"/>
          </ac:spMkLst>
        </pc:spChg>
        <pc:spChg chg="add mod">
          <ac:chgData name="Liss Vazquez Rodriguez" userId="781bda54bcc90c7b" providerId="LiveId" clId="{18B7EF86-832A-4B6C-B01D-16C7B90EA713}" dt="2024-03-12T08:03:17.320" v="1533"/>
          <ac:spMkLst>
            <pc:docMk/>
            <pc:sldMk cId="1844907138" sldId="268"/>
            <ac:spMk id="9" creationId="{E3FE749F-EC67-929C-52C8-488E0B0FAA14}"/>
          </ac:spMkLst>
        </pc:spChg>
        <pc:spChg chg="add mod">
          <ac:chgData name="Liss Vazquez Rodriguez" userId="781bda54bcc90c7b" providerId="LiveId" clId="{18B7EF86-832A-4B6C-B01D-16C7B90EA713}" dt="2024-03-14T14:00:59.885" v="3348" actId="207"/>
          <ac:spMkLst>
            <pc:docMk/>
            <pc:sldMk cId="1844907138" sldId="268"/>
            <ac:spMk id="10" creationId="{966223A7-77AE-74A4-BEC8-7F54E47E63D7}"/>
          </ac:spMkLst>
        </pc:spChg>
        <pc:spChg chg="add mod">
          <ac:chgData name="Liss Vazquez Rodriguez" userId="781bda54bcc90c7b" providerId="LiveId" clId="{18B7EF86-832A-4B6C-B01D-16C7B90EA713}" dt="2024-03-12T08:03:17.320" v="1533"/>
          <ac:spMkLst>
            <pc:docMk/>
            <pc:sldMk cId="1844907138" sldId="268"/>
            <ac:spMk id="11" creationId="{118E8D80-7059-0D57-2515-E7F69E66A080}"/>
          </ac:spMkLst>
        </pc:spChg>
        <pc:spChg chg="del">
          <ac:chgData name="Liss Vazquez Rodriguez" userId="781bda54bcc90c7b" providerId="LiveId" clId="{18B7EF86-832A-4B6C-B01D-16C7B90EA713}" dt="2024-03-12T09:19:14.915" v="1878" actId="478"/>
          <ac:spMkLst>
            <pc:docMk/>
            <pc:sldMk cId="1844907138" sldId="268"/>
            <ac:spMk id="16" creationId="{74E72198-5528-92CC-6ADB-D122689C1487}"/>
          </ac:spMkLst>
        </pc:spChg>
        <pc:spChg chg="add mod">
          <ac:chgData name="Liss Vazquez Rodriguez" userId="781bda54bcc90c7b" providerId="LiveId" clId="{18B7EF86-832A-4B6C-B01D-16C7B90EA713}" dt="2024-03-12T09:19:15.229" v="1879"/>
          <ac:spMkLst>
            <pc:docMk/>
            <pc:sldMk cId="1844907138" sldId="268"/>
            <ac:spMk id="17" creationId="{7700ED8B-1CCF-071E-61DF-550486299812}"/>
          </ac:spMkLst>
        </pc:spChg>
        <pc:spChg chg="add mod">
          <ac:chgData name="Liss Vazquez Rodriguez" userId="781bda54bcc90c7b" providerId="LiveId" clId="{18B7EF86-832A-4B6C-B01D-16C7B90EA713}" dt="2024-03-12T09:19:15.229" v="1879"/>
          <ac:spMkLst>
            <pc:docMk/>
            <pc:sldMk cId="1844907138" sldId="268"/>
            <ac:spMk id="18" creationId="{311FDD70-4DBB-18EA-CE72-45F5143A3AB1}"/>
          </ac:spMkLst>
        </pc:spChg>
        <pc:picChg chg="mod ord">
          <ac:chgData name="Liss Vazquez Rodriguez" userId="781bda54bcc90c7b" providerId="LiveId" clId="{18B7EF86-832A-4B6C-B01D-16C7B90EA713}" dt="2024-03-14T14:01:06.385" v="3350" actId="1076"/>
          <ac:picMkLst>
            <pc:docMk/>
            <pc:sldMk cId="1844907138" sldId="268"/>
            <ac:picMk id="4" creationId="{F1EF0D85-0DDD-6F67-6F49-03CB41D5A435}"/>
          </ac:picMkLst>
        </pc:picChg>
        <pc:picChg chg="del">
          <ac:chgData name="Liss Vazquez Rodriguez" userId="781bda54bcc90c7b" providerId="LiveId" clId="{18B7EF86-832A-4B6C-B01D-16C7B90EA713}" dt="2024-03-14T13:59:46.677" v="3337" actId="478"/>
          <ac:picMkLst>
            <pc:docMk/>
            <pc:sldMk cId="1844907138" sldId="268"/>
            <ac:picMk id="12" creationId="{71410B36-65E3-405A-AA92-9FDAF796551A}"/>
          </ac:picMkLst>
        </pc:picChg>
        <pc:picChg chg="add mod">
          <ac:chgData name="Liss Vazquez Rodriguez" userId="781bda54bcc90c7b" providerId="LiveId" clId="{18B7EF86-832A-4B6C-B01D-16C7B90EA713}" dt="2024-03-14T13:59:59.646" v="3344" actId="1076"/>
          <ac:picMkLst>
            <pc:docMk/>
            <pc:sldMk cId="1844907138" sldId="268"/>
            <ac:picMk id="14" creationId="{1CC16202-B73A-1EC3-1D66-7BB92F1D9728}"/>
          </ac:picMkLst>
        </pc:picChg>
        <pc:picChg chg="del">
          <ac:chgData name="Liss Vazquez Rodriguez" userId="781bda54bcc90c7b" providerId="LiveId" clId="{18B7EF86-832A-4B6C-B01D-16C7B90EA713}" dt="2024-03-12T08:03:06.311" v="1531" actId="478"/>
          <ac:picMkLst>
            <pc:docMk/>
            <pc:sldMk cId="1844907138" sldId="268"/>
            <ac:picMk id="14" creationId="{8DAB2A57-11C6-157E-6409-4F8BA8D92CD0}"/>
          </ac:picMkLst>
        </pc:picChg>
      </pc:sldChg>
      <pc:sldChg chg="del">
        <pc:chgData name="Liss Vazquez Rodriguez" userId="781bda54bcc90c7b" providerId="LiveId" clId="{18B7EF86-832A-4B6C-B01D-16C7B90EA713}" dt="2024-03-12T07:57:20.712" v="1431" actId="47"/>
        <pc:sldMkLst>
          <pc:docMk/>
          <pc:sldMk cId="4246108506" sldId="269"/>
        </pc:sldMkLst>
      </pc:sldChg>
      <pc:sldChg chg="del">
        <pc:chgData name="Liss Vazquez Rodriguez" userId="781bda54bcc90c7b" providerId="LiveId" clId="{18B7EF86-832A-4B6C-B01D-16C7B90EA713}" dt="2024-03-12T09:10:43.764" v="1720" actId="47"/>
        <pc:sldMkLst>
          <pc:docMk/>
          <pc:sldMk cId="2688612587" sldId="271"/>
        </pc:sldMkLst>
      </pc:sldChg>
      <pc:sldChg chg="del">
        <pc:chgData name="Liss Vazquez Rodriguez" userId="781bda54bcc90c7b" providerId="LiveId" clId="{18B7EF86-832A-4B6C-B01D-16C7B90EA713}" dt="2024-03-12T08:01:11.617" v="1504" actId="47"/>
        <pc:sldMkLst>
          <pc:docMk/>
          <pc:sldMk cId="3609102864" sldId="272"/>
        </pc:sldMkLst>
      </pc:sldChg>
      <pc:sldChg chg="del">
        <pc:chgData name="Liss Vazquez Rodriguez" userId="781bda54bcc90c7b" providerId="LiveId" clId="{18B7EF86-832A-4B6C-B01D-16C7B90EA713}" dt="2024-03-12T08:01:14.464" v="1505" actId="47"/>
        <pc:sldMkLst>
          <pc:docMk/>
          <pc:sldMk cId="3797403244" sldId="279"/>
        </pc:sldMkLst>
      </pc:sldChg>
      <pc:sldChg chg="del">
        <pc:chgData name="Liss Vazquez Rodriguez" userId="781bda54bcc90c7b" providerId="LiveId" clId="{18B7EF86-832A-4B6C-B01D-16C7B90EA713}" dt="2024-03-12T07:57:21.784" v="1432" actId="47"/>
        <pc:sldMkLst>
          <pc:docMk/>
          <pc:sldMk cId="2410975993" sldId="281"/>
        </pc:sldMkLst>
      </pc:sldChg>
      <pc:sldChg chg="del">
        <pc:chgData name="Liss Vazquez Rodriguez" userId="781bda54bcc90c7b" providerId="LiveId" clId="{18B7EF86-832A-4B6C-B01D-16C7B90EA713}" dt="2024-03-12T08:01:16.071" v="1506" actId="47"/>
        <pc:sldMkLst>
          <pc:docMk/>
          <pc:sldMk cId="1659326159" sldId="282"/>
        </pc:sldMkLst>
      </pc:sldChg>
      <pc:sldChg chg="addSp delSp modSp mod">
        <pc:chgData name="Liss Vazquez Rodriguez" userId="781bda54bcc90c7b" providerId="LiveId" clId="{18B7EF86-832A-4B6C-B01D-16C7B90EA713}" dt="2024-03-12T09:20:15.163" v="1915"/>
        <pc:sldMkLst>
          <pc:docMk/>
          <pc:sldMk cId="222418029" sldId="283"/>
        </pc:sldMkLst>
        <pc:spChg chg="del">
          <ac:chgData name="Liss Vazquez Rodriguez" userId="781bda54bcc90c7b" providerId="LiveId" clId="{18B7EF86-832A-4B6C-B01D-16C7B90EA713}" dt="2024-03-12T09:20:14.704" v="1914" actId="478"/>
          <ac:spMkLst>
            <pc:docMk/>
            <pc:sldMk cId="222418029" sldId="283"/>
            <ac:spMk id="3" creationId="{00000000-0000-0000-0000-000000000000}"/>
          </ac:spMkLst>
        </pc:spChg>
        <pc:spChg chg="mod">
          <ac:chgData name="Liss Vazquez Rodriguez" userId="781bda54bcc90c7b" providerId="LiveId" clId="{18B7EF86-832A-4B6C-B01D-16C7B90EA713}" dt="2024-03-12T09:12:40.352" v="1751" actId="113"/>
          <ac:spMkLst>
            <pc:docMk/>
            <pc:sldMk cId="222418029" sldId="283"/>
            <ac:spMk id="5" creationId="{FC609896-9986-72F5-54F5-D2F11E284652}"/>
          </ac:spMkLst>
        </pc:spChg>
        <pc:spChg chg="add mod">
          <ac:chgData name="Liss Vazquez Rodriguez" userId="781bda54bcc90c7b" providerId="LiveId" clId="{18B7EF86-832A-4B6C-B01D-16C7B90EA713}" dt="2024-03-12T09:20:15.163" v="1915"/>
          <ac:spMkLst>
            <pc:docMk/>
            <pc:sldMk cId="222418029" sldId="283"/>
            <ac:spMk id="13" creationId="{B4BD515E-A3CC-17B5-7A24-4AD07DA935BD}"/>
          </ac:spMkLst>
        </pc:spChg>
        <pc:spChg chg="add mod">
          <ac:chgData name="Liss Vazquez Rodriguez" userId="781bda54bcc90c7b" providerId="LiveId" clId="{18B7EF86-832A-4B6C-B01D-16C7B90EA713}" dt="2024-03-12T09:20:15.163" v="1915"/>
          <ac:spMkLst>
            <pc:docMk/>
            <pc:sldMk cId="222418029" sldId="283"/>
            <ac:spMk id="14" creationId="{87A28473-104D-DC2C-DC5B-14D1D67D3D04}"/>
          </ac:spMkLst>
        </pc:spChg>
        <pc:spChg chg="del">
          <ac:chgData name="Liss Vazquez Rodriguez" userId="781bda54bcc90c7b" providerId="LiveId" clId="{18B7EF86-832A-4B6C-B01D-16C7B90EA713}" dt="2024-03-12T09:20:14.704" v="1914" actId="478"/>
          <ac:spMkLst>
            <pc:docMk/>
            <pc:sldMk cId="222418029" sldId="283"/>
            <ac:spMk id="16" creationId="{74E72198-5528-92CC-6ADB-D122689C1487}"/>
          </ac:spMkLst>
        </pc:spChg>
        <pc:picChg chg="del">
          <ac:chgData name="Liss Vazquez Rodriguez" userId="781bda54bcc90c7b" providerId="LiveId" clId="{18B7EF86-832A-4B6C-B01D-16C7B90EA713}" dt="2024-03-12T09:10:46.806" v="1721" actId="478"/>
          <ac:picMkLst>
            <pc:docMk/>
            <pc:sldMk cId="222418029" sldId="283"/>
            <ac:picMk id="6" creationId="{EC26D3CF-5E85-278C-E734-4DB483A44A3A}"/>
          </ac:picMkLst>
        </pc:picChg>
        <pc:picChg chg="mod">
          <ac:chgData name="Liss Vazquez Rodriguez" userId="781bda54bcc90c7b" providerId="LiveId" clId="{18B7EF86-832A-4B6C-B01D-16C7B90EA713}" dt="2024-03-12T09:11:50.301" v="1743" actId="1076"/>
          <ac:picMkLst>
            <pc:docMk/>
            <pc:sldMk cId="222418029" sldId="283"/>
            <ac:picMk id="7" creationId="{977FBB18-53D4-4DD4-63C2-EFCB2F71D697}"/>
          </ac:picMkLst>
        </pc:picChg>
        <pc:picChg chg="del mod">
          <ac:chgData name="Liss Vazquez Rodriguez" userId="781bda54bcc90c7b" providerId="LiveId" clId="{18B7EF86-832A-4B6C-B01D-16C7B90EA713}" dt="2024-03-12T09:11:40.770" v="1738" actId="478"/>
          <ac:picMkLst>
            <pc:docMk/>
            <pc:sldMk cId="222418029" sldId="283"/>
            <ac:picMk id="8" creationId="{FF87F054-5E83-8E88-1C5C-1C9E2E703EF2}"/>
          </ac:picMkLst>
        </pc:picChg>
        <pc:picChg chg="del mod">
          <ac:chgData name="Liss Vazquez Rodriguez" userId="781bda54bcc90c7b" providerId="LiveId" clId="{18B7EF86-832A-4B6C-B01D-16C7B90EA713}" dt="2024-03-12T09:11:42.837" v="1739" actId="478"/>
          <ac:picMkLst>
            <pc:docMk/>
            <pc:sldMk cId="222418029" sldId="283"/>
            <ac:picMk id="9" creationId="{A5B7F907-223B-071D-C66A-2D3A09EFF323}"/>
          </ac:picMkLst>
        </pc:picChg>
        <pc:picChg chg="mod">
          <ac:chgData name="Liss Vazquez Rodriguez" userId="781bda54bcc90c7b" providerId="LiveId" clId="{18B7EF86-832A-4B6C-B01D-16C7B90EA713}" dt="2024-03-12T09:11:55.017" v="1744" actId="1076"/>
          <ac:picMkLst>
            <pc:docMk/>
            <pc:sldMk cId="222418029" sldId="283"/>
            <ac:picMk id="10" creationId="{DC3E94F9-227C-48C2-D22E-0C261A049D6E}"/>
          </ac:picMkLst>
        </pc:picChg>
        <pc:picChg chg="add mod">
          <ac:chgData name="Liss Vazquez Rodriguez" userId="781bda54bcc90c7b" providerId="LiveId" clId="{18B7EF86-832A-4B6C-B01D-16C7B90EA713}" dt="2024-03-12T09:12:44.907" v="1752" actId="1076"/>
          <ac:picMkLst>
            <pc:docMk/>
            <pc:sldMk cId="222418029" sldId="283"/>
            <ac:picMk id="11" creationId="{DCD02782-496E-E7F7-0A91-277127879EC5}"/>
          </ac:picMkLst>
        </pc:picChg>
        <pc:picChg chg="add mod">
          <ac:chgData name="Liss Vazquez Rodriguez" userId="781bda54bcc90c7b" providerId="LiveId" clId="{18B7EF86-832A-4B6C-B01D-16C7B90EA713}" dt="2024-03-12T09:12:25.804" v="1749" actId="1076"/>
          <ac:picMkLst>
            <pc:docMk/>
            <pc:sldMk cId="222418029" sldId="283"/>
            <ac:picMk id="12" creationId="{A09884E5-5D90-8BBF-9276-0D30F8853119}"/>
          </ac:picMkLst>
        </pc:picChg>
      </pc:sldChg>
      <pc:sldChg chg="del">
        <pc:chgData name="Liss Vazquez Rodriguez" userId="781bda54bcc90c7b" providerId="LiveId" clId="{18B7EF86-832A-4B6C-B01D-16C7B90EA713}" dt="2024-03-12T08:01:19.297" v="1507" actId="47"/>
        <pc:sldMkLst>
          <pc:docMk/>
          <pc:sldMk cId="2736167904" sldId="284"/>
        </pc:sldMkLst>
      </pc:sldChg>
      <pc:sldChg chg="addSp delSp modSp mod ord modAnim">
        <pc:chgData name="Liss Vazquez Rodriguez" userId="781bda54bcc90c7b" providerId="LiveId" clId="{18B7EF86-832A-4B6C-B01D-16C7B90EA713}" dt="2024-03-14T13:26:35.777" v="3085"/>
        <pc:sldMkLst>
          <pc:docMk/>
          <pc:sldMk cId="2848345928" sldId="285"/>
        </pc:sldMkLst>
        <pc:spChg chg="del">
          <ac:chgData name="Liss Vazquez Rodriguez" userId="781bda54bcc90c7b" providerId="LiveId" clId="{18B7EF86-832A-4B6C-B01D-16C7B90EA713}" dt="2024-03-12T09:19:24.338" v="1884" actId="478"/>
          <ac:spMkLst>
            <pc:docMk/>
            <pc:sldMk cId="2848345928" sldId="285"/>
            <ac:spMk id="3" creationId="{00000000-0000-0000-0000-000000000000}"/>
          </ac:spMkLst>
        </pc:spChg>
        <pc:spChg chg="mod">
          <ac:chgData name="Liss Vazquez Rodriguez" userId="781bda54bcc90c7b" providerId="LiveId" clId="{18B7EF86-832A-4B6C-B01D-16C7B90EA713}" dt="2024-03-12T09:09:02.914" v="1687" actId="207"/>
          <ac:spMkLst>
            <pc:docMk/>
            <pc:sldMk cId="2848345928" sldId="285"/>
            <ac:spMk id="4" creationId="{871E3B82-2EEC-6530-8D6A-C017AC235A7E}"/>
          </ac:spMkLst>
        </pc:spChg>
        <pc:spChg chg="add mod">
          <ac:chgData name="Liss Vazquez Rodriguez" userId="781bda54bcc90c7b" providerId="LiveId" clId="{18B7EF86-832A-4B6C-B01D-16C7B90EA713}" dt="2024-03-12T09:19:24.620" v="1885"/>
          <ac:spMkLst>
            <pc:docMk/>
            <pc:sldMk cId="2848345928" sldId="285"/>
            <ac:spMk id="5" creationId="{31A0973E-4508-6F7F-D7E1-05A9A335A212}"/>
          </ac:spMkLst>
        </pc:spChg>
        <pc:spChg chg="del">
          <ac:chgData name="Liss Vazquez Rodriguez" userId="781bda54bcc90c7b" providerId="LiveId" clId="{18B7EF86-832A-4B6C-B01D-16C7B90EA713}" dt="2024-03-12T09:19:24.338" v="1884" actId="478"/>
          <ac:spMkLst>
            <pc:docMk/>
            <pc:sldMk cId="2848345928" sldId="285"/>
            <ac:spMk id="16" creationId="{74E72198-5528-92CC-6ADB-D122689C1487}"/>
          </ac:spMkLst>
        </pc:spChg>
        <pc:spChg chg="add mod">
          <ac:chgData name="Liss Vazquez Rodriguez" userId="781bda54bcc90c7b" providerId="LiveId" clId="{18B7EF86-832A-4B6C-B01D-16C7B90EA713}" dt="2024-03-12T09:19:24.620" v="1885"/>
          <ac:spMkLst>
            <pc:docMk/>
            <pc:sldMk cId="2848345928" sldId="285"/>
            <ac:spMk id="21" creationId="{DEF64B8D-7065-1B6F-3555-F46FB69A0D2B}"/>
          </ac:spMkLst>
        </pc:spChg>
        <pc:spChg chg="mod">
          <ac:chgData name="Liss Vazquez Rodriguez" userId="781bda54bcc90c7b" providerId="LiveId" clId="{18B7EF86-832A-4B6C-B01D-16C7B90EA713}" dt="2024-03-14T13:24:44.712" v="3065" actId="1076"/>
          <ac:spMkLst>
            <pc:docMk/>
            <pc:sldMk cId="2848345928" sldId="285"/>
            <ac:spMk id="69" creationId="{65D87B74-C4D7-8F64-4503-2B7B29003F65}"/>
          </ac:spMkLst>
        </pc:spChg>
        <pc:spChg chg="del mod">
          <ac:chgData name="Liss Vazquez Rodriguez" userId="781bda54bcc90c7b" providerId="LiveId" clId="{18B7EF86-832A-4B6C-B01D-16C7B90EA713}" dt="2024-03-14T13:24:41.985" v="3064" actId="21"/>
          <ac:spMkLst>
            <pc:docMk/>
            <pc:sldMk cId="2848345928" sldId="285"/>
            <ac:spMk id="73" creationId="{7D1FCBCF-6172-C0AC-4621-C1A86BBE59E9}"/>
          </ac:spMkLst>
        </pc:spChg>
        <pc:spChg chg="mod">
          <ac:chgData name="Liss Vazquez Rodriguez" userId="781bda54bcc90c7b" providerId="LiveId" clId="{18B7EF86-832A-4B6C-B01D-16C7B90EA713}" dt="2024-03-12T08:08:22.029" v="1562" actId="1076"/>
          <ac:spMkLst>
            <pc:docMk/>
            <pc:sldMk cId="2848345928" sldId="285"/>
            <ac:spMk id="91" creationId="{B61AA6F8-9ABE-5096-A7E4-961D1C1272AB}"/>
          </ac:spMkLst>
        </pc:spChg>
        <pc:grpChg chg="add mod">
          <ac:chgData name="Liss Vazquez Rodriguez" userId="781bda54bcc90c7b" providerId="LiveId" clId="{18B7EF86-832A-4B6C-B01D-16C7B90EA713}" dt="2024-03-14T13:25:34.546" v="3074" actId="164"/>
          <ac:grpSpMkLst>
            <pc:docMk/>
            <pc:sldMk cId="2848345928" sldId="285"/>
            <ac:grpSpMk id="23" creationId="{E3C99565-EF2D-D827-1CDF-D8A7C3E3ECCA}"/>
          </ac:grpSpMkLst>
        </pc:grpChg>
        <pc:grpChg chg="mod">
          <ac:chgData name="Liss Vazquez Rodriguez" userId="781bda54bcc90c7b" providerId="LiveId" clId="{18B7EF86-832A-4B6C-B01D-16C7B90EA713}" dt="2024-03-14T13:25:34.546" v="3074" actId="164"/>
          <ac:grpSpMkLst>
            <pc:docMk/>
            <pc:sldMk cId="2848345928" sldId="285"/>
            <ac:grpSpMk id="89" creationId="{95BE63D3-F6B9-FAA8-316D-A80D8D27C8E7}"/>
          </ac:grpSpMkLst>
        </pc:grpChg>
        <pc:cxnChg chg="add mod">
          <ac:chgData name="Liss Vazquez Rodriguez" userId="781bda54bcc90c7b" providerId="LiveId" clId="{18B7EF86-832A-4B6C-B01D-16C7B90EA713}" dt="2024-03-14T13:25:34.546" v="3074" actId="164"/>
          <ac:cxnSpMkLst>
            <pc:docMk/>
            <pc:sldMk cId="2848345928" sldId="285"/>
            <ac:cxnSpMk id="3" creationId="{E2E4A91C-E2B2-ADEB-E98E-27BF28ACC36F}"/>
          </ac:cxnSpMkLst>
        </pc:cxnChg>
        <pc:cxnChg chg="add mod">
          <ac:chgData name="Liss Vazquez Rodriguez" userId="781bda54bcc90c7b" providerId="LiveId" clId="{18B7EF86-832A-4B6C-B01D-16C7B90EA713}" dt="2024-03-14T13:25:34.546" v="3074" actId="164"/>
          <ac:cxnSpMkLst>
            <pc:docMk/>
            <pc:sldMk cId="2848345928" sldId="285"/>
            <ac:cxnSpMk id="16" creationId="{F0B62F47-B8B8-1069-41A3-0E362953AD24}"/>
          </ac:cxnSpMkLst>
        </pc:cxnChg>
        <pc:cxnChg chg="add del mod">
          <ac:chgData name="Liss Vazquez Rodriguez" userId="781bda54bcc90c7b" providerId="LiveId" clId="{18B7EF86-832A-4B6C-B01D-16C7B90EA713}" dt="2024-03-14T13:26:11.906" v="3080" actId="478"/>
          <ac:cxnSpMkLst>
            <pc:docMk/>
            <pc:sldMk cId="2848345928" sldId="285"/>
            <ac:cxnSpMk id="25" creationId="{78A983AC-1EBF-F56D-990F-95EE890EC535}"/>
          </ac:cxnSpMkLst>
        </pc:cxnChg>
      </pc:sldChg>
      <pc:sldChg chg="del">
        <pc:chgData name="Liss Vazquez Rodriguez" userId="781bda54bcc90c7b" providerId="LiveId" clId="{18B7EF86-832A-4B6C-B01D-16C7B90EA713}" dt="2024-03-12T07:44:59.963" v="1298" actId="47"/>
        <pc:sldMkLst>
          <pc:docMk/>
          <pc:sldMk cId="2044390623" sldId="286"/>
        </pc:sldMkLst>
      </pc:sldChg>
      <pc:sldChg chg="del">
        <pc:chgData name="Liss Vazquez Rodriguez" userId="781bda54bcc90c7b" providerId="LiveId" clId="{18B7EF86-832A-4B6C-B01D-16C7B90EA713}" dt="2024-03-12T07:57:22.412" v="1433" actId="47"/>
        <pc:sldMkLst>
          <pc:docMk/>
          <pc:sldMk cId="2717454267" sldId="290"/>
        </pc:sldMkLst>
      </pc:sldChg>
      <pc:sldChg chg="del">
        <pc:chgData name="Liss Vazquez Rodriguez" userId="781bda54bcc90c7b" providerId="LiveId" clId="{18B7EF86-832A-4B6C-B01D-16C7B90EA713}" dt="2024-03-12T07:57:23.167" v="1434" actId="47"/>
        <pc:sldMkLst>
          <pc:docMk/>
          <pc:sldMk cId="2447298814" sldId="291"/>
        </pc:sldMkLst>
      </pc:sldChg>
      <pc:sldChg chg="del">
        <pc:chgData name="Liss Vazquez Rodriguez" userId="781bda54bcc90c7b" providerId="LiveId" clId="{18B7EF86-832A-4B6C-B01D-16C7B90EA713}" dt="2024-03-12T07:57:17.077" v="1430" actId="47"/>
        <pc:sldMkLst>
          <pc:docMk/>
          <pc:sldMk cId="3036178026" sldId="294"/>
        </pc:sldMkLst>
      </pc:sldChg>
      <pc:sldChg chg="delSp del mod">
        <pc:chgData name="Liss Vazquez Rodriguez" userId="781bda54bcc90c7b" providerId="LiveId" clId="{18B7EF86-832A-4B6C-B01D-16C7B90EA713}" dt="2024-03-12T07:06:02.159" v="622" actId="47"/>
        <pc:sldMkLst>
          <pc:docMk/>
          <pc:sldMk cId="3978868384" sldId="295"/>
        </pc:sldMkLst>
        <pc:spChg chg="del topLvl">
          <ac:chgData name="Liss Vazquez Rodriguez" userId="781bda54bcc90c7b" providerId="LiveId" clId="{18B7EF86-832A-4B6C-B01D-16C7B90EA713}" dt="2024-03-12T06:57:26.421" v="396" actId="478"/>
          <ac:spMkLst>
            <pc:docMk/>
            <pc:sldMk cId="3978868384" sldId="295"/>
            <ac:spMk id="17" creationId="{2ADA6C6B-13B2-5849-DD01-F37AE6167499}"/>
          </ac:spMkLst>
        </pc:spChg>
        <pc:spChg chg="topLvl">
          <ac:chgData name="Liss Vazquez Rodriguez" userId="781bda54bcc90c7b" providerId="LiveId" clId="{18B7EF86-832A-4B6C-B01D-16C7B90EA713}" dt="2024-03-12T06:57:26.421" v="396" actId="478"/>
          <ac:spMkLst>
            <pc:docMk/>
            <pc:sldMk cId="3978868384" sldId="295"/>
            <ac:spMk id="19" creationId="{6420EB4C-3301-7638-DD3F-583BAF806345}"/>
          </ac:spMkLst>
        </pc:spChg>
        <pc:grpChg chg="del">
          <ac:chgData name="Liss Vazquez Rodriguez" userId="781bda54bcc90c7b" providerId="LiveId" clId="{18B7EF86-832A-4B6C-B01D-16C7B90EA713}" dt="2024-03-12T06:57:26.421" v="396" actId="478"/>
          <ac:grpSpMkLst>
            <pc:docMk/>
            <pc:sldMk cId="3978868384" sldId="295"/>
            <ac:grpSpMk id="6" creationId="{4E69BBC2-230F-C6B6-2FE2-F0266C366BE1}"/>
          </ac:grpSpMkLst>
        </pc:grpChg>
      </pc:sldChg>
      <pc:sldChg chg="addSp delSp modSp mod">
        <pc:chgData name="Liss Vazquez Rodriguez" userId="781bda54bcc90c7b" providerId="LiveId" clId="{18B7EF86-832A-4B6C-B01D-16C7B90EA713}" dt="2024-03-12T09:18:36.266" v="1857"/>
        <pc:sldMkLst>
          <pc:docMk/>
          <pc:sldMk cId="163805302" sldId="296"/>
        </pc:sldMkLst>
        <pc:spChg chg="del">
          <ac:chgData name="Liss Vazquez Rodriguez" userId="781bda54bcc90c7b" providerId="LiveId" clId="{18B7EF86-832A-4B6C-B01D-16C7B90EA713}" dt="2024-03-12T09:18:35.590" v="1856" actId="478"/>
          <ac:spMkLst>
            <pc:docMk/>
            <pc:sldMk cId="163805302" sldId="296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7:01:51.784" v="471" actId="1076"/>
          <ac:spMkLst>
            <pc:docMk/>
            <pc:sldMk cId="163805302" sldId="296"/>
            <ac:spMk id="4" creationId="{EB2BF1B1-467E-7521-6364-4D33DCD52D9E}"/>
          </ac:spMkLst>
        </pc:spChg>
        <pc:spChg chg="del">
          <ac:chgData name="Liss Vazquez Rodriguez" userId="781bda54bcc90c7b" providerId="LiveId" clId="{18B7EF86-832A-4B6C-B01D-16C7B90EA713}" dt="2024-03-12T09:13:57.262" v="1759" actId="478"/>
          <ac:spMkLst>
            <pc:docMk/>
            <pc:sldMk cId="163805302" sldId="296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9:13:57.440" v="1760"/>
          <ac:spMkLst>
            <pc:docMk/>
            <pc:sldMk cId="163805302" sldId="296"/>
            <ac:spMk id="7" creationId="{5AF61CCF-ED96-12E7-8D07-BE80392F1120}"/>
          </ac:spMkLst>
        </pc:spChg>
        <pc:spChg chg="add mod">
          <ac:chgData name="Liss Vazquez Rodriguez" userId="781bda54bcc90c7b" providerId="LiveId" clId="{18B7EF86-832A-4B6C-B01D-16C7B90EA713}" dt="2024-03-12T09:18:36.266" v="1857"/>
          <ac:spMkLst>
            <pc:docMk/>
            <pc:sldMk cId="163805302" sldId="296"/>
            <ac:spMk id="8" creationId="{8B408436-5904-F34B-3D5E-EFB4A3BDFED6}"/>
          </ac:spMkLst>
        </pc:spChg>
        <pc:spChg chg="add mod">
          <ac:chgData name="Liss Vazquez Rodriguez" userId="781bda54bcc90c7b" providerId="LiveId" clId="{18B7EF86-832A-4B6C-B01D-16C7B90EA713}" dt="2024-03-12T09:18:36.266" v="1857"/>
          <ac:spMkLst>
            <pc:docMk/>
            <pc:sldMk cId="163805302" sldId="296"/>
            <ac:spMk id="9" creationId="{2B85F365-8798-9C57-C3C8-8310CF1DD617}"/>
          </ac:spMkLst>
        </pc:spChg>
        <pc:spChg chg="del">
          <ac:chgData name="Liss Vazquez Rodriguez" userId="781bda54bcc90c7b" providerId="LiveId" clId="{18B7EF86-832A-4B6C-B01D-16C7B90EA713}" dt="2024-03-12T09:18:35.590" v="1856" actId="478"/>
          <ac:spMkLst>
            <pc:docMk/>
            <pc:sldMk cId="163805302" sldId="296"/>
            <ac:spMk id="77" creationId="{F04A8E67-1A12-87BD-843E-AB1C711E3CB2}"/>
          </ac:spMkLst>
        </pc:spChg>
        <pc:spChg chg="del">
          <ac:chgData name="Liss Vazquez Rodriguez" userId="781bda54bcc90c7b" providerId="LiveId" clId="{18B7EF86-832A-4B6C-B01D-16C7B90EA713}" dt="2024-03-12T07:01:32.475" v="464" actId="478"/>
          <ac:spMkLst>
            <pc:docMk/>
            <pc:sldMk cId="163805302" sldId="296"/>
            <ac:spMk id="94" creationId="{DADA8340-B2B0-7A02-2D07-F17D0E4871F0}"/>
          </ac:spMkLst>
        </pc:spChg>
        <pc:spChg chg="mod">
          <ac:chgData name="Liss Vazquez Rodriguez" userId="781bda54bcc90c7b" providerId="LiveId" clId="{18B7EF86-832A-4B6C-B01D-16C7B90EA713}" dt="2024-03-12T07:02:03.240" v="474" actId="207"/>
          <ac:spMkLst>
            <pc:docMk/>
            <pc:sldMk cId="163805302" sldId="296"/>
            <ac:spMk id="95" creationId="{B05CD66D-6255-FCBB-9B34-70A8EC285D38}"/>
          </ac:spMkLst>
        </pc:spChg>
        <pc:spChg chg="mod">
          <ac:chgData name="Liss Vazquez Rodriguez" userId="781bda54bcc90c7b" providerId="LiveId" clId="{18B7EF86-832A-4B6C-B01D-16C7B90EA713}" dt="2024-03-12T07:02:12.660" v="475" actId="114"/>
          <ac:spMkLst>
            <pc:docMk/>
            <pc:sldMk cId="163805302" sldId="296"/>
            <ac:spMk id="96" creationId="{525222CE-88AA-9A8A-F9B3-80ECB8299404}"/>
          </ac:spMkLst>
        </pc:spChg>
        <pc:picChg chg="add del mod">
          <ac:chgData name="Liss Vazquez Rodriguez" userId="781bda54bcc90c7b" providerId="LiveId" clId="{18B7EF86-832A-4B6C-B01D-16C7B90EA713}" dt="2024-03-12T07:39:13.163" v="1222" actId="478"/>
          <ac:picMkLst>
            <pc:docMk/>
            <pc:sldMk cId="163805302" sldId="296"/>
            <ac:picMk id="6" creationId="{A3798274-E890-9B66-7152-467FC436F3EF}"/>
          </ac:picMkLst>
        </pc:picChg>
        <pc:picChg chg="add del mod ord">
          <ac:chgData name="Liss Vazquez Rodriguez" userId="781bda54bcc90c7b" providerId="LiveId" clId="{18B7EF86-832A-4B6C-B01D-16C7B90EA713}" dt="2024-03-12T09:18:32.740" v="1855" actId="167"/>
          <ac:picMkLst>
            <pc:docMk/>
            <pc:sldMk cId="163805302" sldId="296"/>
            <ac:picMk id="93" creationId="{CDB2D471-D295-543E-1062-64185F4F9BF6}"/>
          </ac:picMkLst>
        </pc:picChg>
      </pc:sldChg>
      <pc:sldChg chg="addSp delSp modSp del mod ord modAnim">
        <pc:chgData name="Liss Vazquez Rodriguez" userId="781bda54bcc90c7b" providerId="LiveId" clId="{18B7EF86-832A-4B6C-B01D-16C7B90EA713}" dt="2024-03-12T09:08:23.360" v="1677" actId="47"/>
        <pc:sldMkLst>
          <pc:docMk/>
          <pc:sldMk cId="4191202478" sldId="297"/>
        </pc:sldMkLst>
        <pc:spChg chg="add mod">
          <ac:chgData name="Liss Vazquez Rodriguez" userId="781bda54bcc90c7b" providerId="LiveId" clId="{18B7EF86-832A-4B6C-B01D-16C7B90EA713}" dt="2024-03-12T07:40:04.530" v="1230" actId="164"/>
          <ac:spMkLst>
            <pc:docMk/>
            <pc:sldMk cId="4191202478" sldId="297"/>
            <ac:spMk id="6" creationId="{0E83EF83-C56C-1300-A14D-E31378F1EE2C}"/>
          </ac:spMkLst>
        </pc:spChg>
        <pc:spChg chg="mod">
          <ac:chgData name="Liss Vazquez Rodriguez" userId="781bda54bcc90c7b" providerId="LiveId" clId="{18B7EF86-832A-4B6C-B01D-16C7B90EA713}" dt="2024-03-12T07:44:27.155" v="1297" actId="403"/>
          <ac:spMkLst>
            <pc:docMk/>
            <pc:sldMk cId="4191202478" sldId="297"/>
            <ac:spMk id="8" creationId="{A8877E30-387A-5B8E-2D3F-C283EF00DC20}"/>
          </ac:spMkLst>
        </pc:spChg>
        <pc:spChg chg="mod">
          <ac:chgData name="Liss Vazquez Rodriguez" userId="781bda54bcc90c7b" providerId="LiveId" clId="{18B7EF86-832A-4B6C-B01D-16C7B90EA713}" dt="2024-03-12T07:44:27.155" v="1297" actId="403"/>
          <ac:spMkLst>
            <pc:docMk/>
            <pc:sldMk cId="4191202478" sldId="297"/>
            <ac:spMk id="9" creationId="{20B4DCE7-8E88-F894-AAEF-7D6C11F911E3}"/>
          </ac:spMkLst>
        </pc:spChg>
        <pc:spChg chg="mod">
          <ac:chgData name="Liss Vazquez Rodriguez" userId="781bda54bcc90c7b" providerId="LiveId" clId="{18B7EF86-832A-4B6C-B01D-16C7B90EA713}" dt="2024-03-12T07:44:27.155" v="1297" actId="403"/>
          <ac:spMkLst>
            <pc:docMk/>
            <pc:sldMk cId="4191202478" sldId="297"/>
            <ac:spMk id="11" creationId="{B61A1245-145C-2C03-FB48-27B89272202E}"/>
          </ac:spMkLst>
        </pc:spChg>
        <pc:spChg chg="mod">
          <ac:chgData name="Liss Vazquez Rodriguez" userId="781bda54bcc90c7b" providerId="LiveId" clId="{18B7EF86-832A-4B6C-B01D-16C7B90EA713}" dt="2024-03-12T07:44:27.155" v="1297" actId="403"/>
          <ac:spMkLst>
            <pc:docMk/>
            <pc:sldMk cId="4191202478" sldId="297"/>
            <ac:spMk id="12" creationId="{0C65E92C-354C-4377-E17D-E2FE3C630A8B}"/>
          </ac:spMkLst>
        </pc:spChg>
        <pc:spChg chg="del">
          <ac:chgData name="Liss Vazquez Rodriguez" userId="781bda54bcc90c7b" providerId="LiveId" clId="{18B7EF86-832A-4B6C-B01D-16C7B90EA713}" dt="2024-03-12T07:36:52.068" v="1084" actId="478"/>
          <ac:spMkLst>
            <pc:docMk/>
            <pc:sldMk cId="4191202478" sldId="297"/>
            <ac:spMk id="13" creationId="{1B575977-2B59-ADE6-9A55-7EB99511911B}"/>
          </ac:spMkLst>
        </pc:spChg>
        <pc:spChg chg="mod">
          <ac:chgData name="Liss Vazquez Rodriguez" userId="781bda54bcc90c7b" providerId="LiveId" clId="{18B7EF86-832A-4B6C-B01D-16C7B90EA713}" dt="2024-03-12T07:44:27.155" v="1297" actId="403"/>
          <ac:spMkLst>
            <pc:docMk/>
            <pc:sldMk cId="4191202478" sldId="297"/>
            <ac:spMk id="14" creationId="{EC038E3E-31ED-7C29-3001-8F8372A8BAA6}"/>
          </ac:spMkLst>
        </pc:spChg>
        <pc:spChg chg="add mod">
          <ac:chgData name="Liss Vazquez Rodriguez" userId="781bda54bcc90c7b" providerId="LiveId" clId="{18B7EF86-832A-4B6C-B01D-16C7B90EA713}" dt="2024-03-12T07:40:04.530" v="1230" actId="164"/>
          <ac:spMkLst>
            <pc:docMk/>
            <pc:sldMk cId="4191202478" sldId="297"/>
            <ac:spMk id="15" creationId="{F119F220-914B-1C65-01D7-6E1BD554A159}"/>
          </ac:spMkLst>
        </pc:spChg>
        <pc:spChg chg="add mod">
          <ac:chgData name="Liss Vazquez Rodriguez" userId="781bda54bcc90c7b" providerId="LiveId" clId="{18B7EF86-832A-4B6C-B01D-16C7B90EA713}" dt="2024-03-12T07:40:04.530" v="1230" actId="164"/>
          <ac:spMkLst>
            <pc:docMk/>
            <pc:sldMk cId="4191202478" sldId="297"/>
            <ac:spMk id="16" creationId="{ED7E4CFE-7D3B-5AAF-1EDB-B867309FCD75}"/>
          </ac:spMkLst>
        </pc:spChg>
        <pc:spChg chg="add mod">
          <ac:chgData name="Liss Vazquez Rodriguez" userId="781bda54bcc90c7b" providerId="LiveId" clId="{18B7EF86-832A-4B6C-B01D-16C7B90EA713}" dt="2024-03-12T07:40:04.530" v="1230" actId="164"/>
          <ac:spMkLst>
            <pc:docMk/>
            <pc:sldMk cId="4191202478" sldId="297"/>
            <ac:spMk id="17" creationId="{8F0AEAB3-8505-9B02-7BF8-52C1C6B0EA17}"/>
          </ac:spMkLst>
        </pc:spChg>
        <pc:spChg chg="add mod">
          <ac:chgData name="Liss Vazquez Rodriguez" userId="781bda54bcc90c7b" providerId="LiveId" clId="{18B7EF86-832A-4B6C-B01D-16C7B90EA713}" dt="2024-03-12T07:40:04.530" v="1230" actId="164"/>
          <ac:spMkLst>
            <pc:docMk/>
            <pc:sldMk cId="4191202478" sldId="297"/>
            <ac:spMk id="18" creationId="{E0D0CDD3-2AFC-6D92-EA47-5153E9E0617F}"/>
          </ac:spMkLst>
        </pc:spChg>
        <pc:spChg chg="add mod">
          <ac:chgData name="Liss Vazquez Rodriguez" userId="781bda54bcc90c7b" providerId="LiveId" clId="{18B7EF86-832A-4B6C-B01D-16C7B90EA713}" dt="2024-03-12T07:40:04.530" v="1230" actId="164"/>
          <ac:spMkLst>
            <pc:docMk/>
            <pc:sldMk cId="4191202478" sldId="297"/>
            <ac:spMk id="19" creationId="{3F5FE639-3A8B-6A48-9D11-E3047AACD2E0}"/>
          </ac:spMkLst>
        </pc:spChg>
        <pc:spChg chg="add mod">
          <ac:chgData name="Liss Vazquez Rodriguez" userId="781bda54bcc90c7b" providerId="LiveId" clId="{18B7EF86-832A-4B6C-B01D-16C7B90EA713}" dt="2024-03-12T09:04:40.047" v="1573" actId="1076"/>
          <ac:spMkLst>
            <pc:docMk/>
            <pc:sldMk cId="4191202478" sldId="297"/>
            <ac:spMk id="21" creationId="{B3F45353-F5B8-34EA-8B6B-58F4142FD3C5}"/>
          </ac:spMkLst>
        </pc:spChg>
        <pc:spChg chg="add mod">
          <ac:chgData name="Liss Vazquez Rodriguez" userId="781bda54bcc90c7b" providerId="LiveId" clId="{18B7EF86-832A-4B6C-B01D-16C7B90EA713}" dt="2024-03-12T09:04:41.593" v="1574" actId="1076"/>
          <ac:spMkLst>
            <pc:docMk/>
            <pc:sldMk cId="4191202478" sldId="297"/>
            <ac:spMk id="22" creationId="{6C7D49D2-F999-D78A-EF4E-0C1BF95D5063}"/>
          </ac:spMkLst>
        </pc:spChg>
        <pc:spChg chg="mod">
          <ac:chgData name="Liss Vazquez Rodriguez" userId="781bda54bcc90c7b" providerId="LiveId" clId="{18B7EF86-832A-4B6C-B01D-16C7B90EA713}" dt="2024-03-12T07:37:27.511" v="1122" actId="1076"/>
          <ac:spMkLst>
            <pc:docMk/>
            <pc:sldMk cId="4191202478" sldId="297"/>
            <ac:spMk id="37" creationId="{CE1989DF-AA97-0A0A-9CBB-9E6BFAB5F41B}"/>
          </ac:spMkLst>
        </pc:spChg>
        <pc:grpChg chg="mod">
          <ac:chgData name="Liss Vazquez Rodriguez" userId="781bda54bcc90c7b" providerId="LiveId" clId="{18B7EF86-832A-4B6C-B01D-16C7B90EA713}" dt="2024-03-12T07:44:27.155" v="1297" actId="403"/>
          <ac:grpSpMkLst>
            <pc:docMk/>
            <pc:sldMk cId="4191202478" sldId="297"/>
            <ac:grpSpMk id="7" creationId="{D1A00EC3-07DE-BACC-7935-26B558F387C6}"/>
          </ac:grpSpMkLst>
        </pc:grpChg>
        <pc:grpChg chg="add mod">
          <ac:chgData name="Liss Vazquez Rodriguez" userId="781bda54bcc90c7b" providerId="LiveId" clId="{18B7EF86-832A-4B6C-B01D-16C7B90EA713}" dt="2024-03-12T09:04:37.849" v="1572" actId="1076"/>
          <ac:grpSpMkLst>
            <pc:docMk/>
            <pc:sldMk cId="4191202478" sldId="297"/>
            <ac:grpSpMk id="20" creationId="{99B5D6B2-81F4-C577-3DBE-A02C355E8BDF}"/>
          </ac:grpSpMkLst>
        </pc:grpChg>
        <pc:picChg chg="mod ord">
          <ac:chgData name="Liss Vazquez Rodriguez" userId="781bda54bcc90c7b" providerId="LiveId" clId="{18B7EF86-832A-4B6C-B01D-16C7B90EA713}" dt="2024-03-12T07:38:38.994" v="1218" actId="1076"/>
          <ac:picMkLst>
            <pc:docMk/>
            <pc:sldMk cId="4191202478" sldId="297"/>
            <ac:picMk id="4" creationId="{8B9C9544-5A3A-099E-3A05-044B6FD79E94}"/>
          </ac:picMkLst>
        </pc:picChg>
      </pc:sldChg>
      <pc:sldChg chg="addSp delSp modSp mod ord delAnim modAnim">
        <pc:chgData name="Liss Vazquez Rodriguez" userId="781bda54bcc90c7b" providerId="LiveId" clId="{18B7EF86-832A-4B6C-B01D-16C7B90EA713}" dt="2024-03-14T18:55:32.486" v="4176"/>
        <pc:sldMkLst>
          <pc:docMk/>
          <pc:sldMk cId="521322105" sldId="298"/>
        </pc:sldMkLst>
        <pc:spChg chg="del">
          <ac:chgData name="Liss Vazquez Rodriguez" userId="781bda54bcc90c7b" providerId="LiveId" clId="{18B7EF86-832A-4B6C-B01D-16C7B90EA713}" dt="2024-03-12T09:19:21.547" v="1882" actId="478"/>
          <ac:spMkLst>
            <pc:docMk/>
            <pc:sldMk cId="521322105" sldId="298"/>
            <ac:spMk id="3" creationId="{00000000-0000-0000-0000-000000000000}"/>
          </ac:spMkLst>
        </pc:spChg>
        <pc:spChg chg="add del mod">
          <ac:chgData name="Liss Vazquez Rodriguez" userId="781bda54bcc90c7b" providerId="LiveId" clId="{18B7EF86-832A-4B6C-B01D-16C7B90EA713}" dt="2024-03-12T09:06:54.175" v="1638" actId="478"/>
          <ac:spMkLst>
            <pc:docMk/>
            <pc:sldMk cId="521322105" sldId="298"/>
            <ac:spMk id="4" creationId="{B66D4246-60F0-EB80-282C-828EFFEB7ABE}"/>
          </ac:spMkLst>
        </pc:spChg>
        <pc:spChg chg="del">
          <ac:chgData name="Liss Vazquez Rodriguez" userId="781bda54bcc90c7b" providerId="LiveId" clId="{18B7EF86-832A-4B6C-B01D-16C7B90EA713}" dt="2024-03-12T09:14:36.949" v="1769" actId="478"/>
          <ac:spMkLst>
            <pc:docMk/>
            <pc:sldMk cId="521322105" sldId="298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4T13:14:26.120" v="2889" actId="207"/>
          <ac:spMkLst>
            <pc:docMk/>
            <pc:sldMk cId="521322105" sldId="298"/>
            <ac:spMk id="9" creationId="{7A1FB559-B6D8-B73E-D16F-1438AE3EBF82}"/>
          </ac:spMkLst>
        </pc:spChg>
        <pc:spChg chg="add mod ord">
          <ac:chgData name="Liss Vazquez Rodriguez" userId="781bda54bcc90c7b" providerId="LiveId" clId="{18B7EF86-832A-4B6C-B01D-16C7B90EA713}" dt="2024-03-14T13:21:49.174" v="3051" actId="167"/>
          <ac:spMkLst>
            <pc:docMk/>
            <pc:sldMk cId="521322105" sldId="298"/>
            <ac:spMk id="10" creationId="{4578FDA0-7521-8D38-8082-8693023AD5D7}"/>
          </ac:spMkLst>
        </pc:spChg>
        <pc:spChg chg="add mod">
          <ac:chgData name="Liss Vazquez Rodriguez" userId="781bda54bcc90c7b" providerId="LiveId" clId="{18B7EF86-832A-4B6C-B01D-16C7B90EA713}" dt="2024-03-14T13:15:18.981" v="2918" actId="1076"/>
          <ac:spMkLst>
            <pc:docMk/>
            <pc:sldMk cId="521322105" sldId="298"/>
            <ac:spMk id="12" creationId="{088AC50B-290E-B8BA-DD26-E620A21AAE31}"/>
          </ac:spMkLst>
        </pc:spChg>
        <pc:spChg chg="del">
          <ac:chgData name="Liss Vazquez Rodriguez" userId="781bda54bcc90c7b" providerId="LiveId" clId="{18B7EF86-832A-4B6C-B01D-16C7B90EA713}" dt="2024-03-12T07:39:37.704" v="1226" actId="478"/>
          <ac:spMkLst>
            <pc:docMk/>
            <pc:sldMk cId="521322105" sldId="298"/>
            <ac:spMk id="13" creationId="{1B575977-2B59-ADE6-9A55-7EB99511911B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20" creationId="{64D94767-ABD8-4F29-BCB0-66AC88476209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34" creationId="{6D9AAD4A-27A7-69A0-41BC-7F61CE39AC6F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35" creationId="{F9DC3651-E8EE-DC8B-35FC-73E145D359EE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36" creationId="{6CC7BA17-4B89-0F99-6738-FDE97545B82F}"/>
          </ac:spMkLst>
        </pc:spChg>
        <pc:spChg chg="del">
          <ac:chgData name="Liss Vazquez Rodriguez" userId="781bda54bcc90c7b" providerId="LiveId" clId="{18B7EF86-832A-4B6C-B01D-16C7B90EA713}" dt="2024-03-12T07:39:49.954" v="1228" actId="478"/>
          <ac:spMkLst>
            <pc:docMk/>
            <pc:sldMk cId="521322105" sldId="298"/>
            <ac:spMk id="37" creationId="{CE1989DF-AA97-0A0A-9CBB-9E6BFAB5F41B}"/>
          </ac:spMkLst>
        </pc:spChg>
        <pc:spChg chg="add mod">
          <ac:chgData name="Liss Vazquez Rodriguez" userId="781bda54bcc90c7b" providerId="LiveId" clId="{18B7EF86-832A-4B6C-B01D-16C7B90EA713}" dt="2024-03-14T13:15:14.771" v="2915" actId="1076"/>
          <ac:spMkLst>
            <pc:docMk/>
            <pc:sldMk cId="521322105" sldId="298"/>
            <ac:spMk id="37" creationId="{FF25C5BD-4156-9692-AE71-4FC6459EE15D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38" creationId="{99F503D0-F81F-ACFB-1D49-96A5E9FFF2BB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39" creationId="{5E62C57F-9796-895E-4EB0-49AC7FECFF8C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40" creationId="{EBB07C5E-701A-7D25-1FFB-3D20DC7FAF62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41" creationId="{D963D3A2-A92B-D276-77FF-193BF4C0DE7B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42" creationId="{037F8B5D-F150-7C7A-0074-97E9158B8BDC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43" creationId="{87591B5B-8B97-0616-5DCC-FA8A6F9B37A5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44" creationId="{EDEEA770-0E57-96A5-5818-B3EDC53079B1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45" creationId="{D00E9BC3-FA10-86B5-AC2D-604C3501F041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46" creationId="{122EE9C4-A713-4572-3381-707C5584EE57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47" creationId="{983CAC70-5C39-3137-434F-20FF5BD6CD52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48" creationId="{2F4D5BA9-D224-2862-D132-E6970D4C2A4A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49" creationId="{4E450CA2-27DC-3522-EA4D-7AC6AA63C6D3}"/>
          </ac:spMkLst>
        </pc:spChg>
        <pc:spChg chg="add del mod">
          <ac:chgData name="Liss Vazquez Rodriguez" userId="781bda54bcc90c7b" providerId="LiveId" clId="{18B7EF86-832A-4B6C-B01D-16C7B90EA713}" dt="2024-03-12T09:06:15.093" v="1623" actId="478"/>
          <ac:spMkLst>
            <pc:docMk/>
            <pc:sldMk cId="521322105" sldId="298"/>
            <ac:spMk id="50" creationId="{688FAA39-06F0-CD6D-289E-FA0B6BD94EC1}"/>
          </ac:spMkLst>
        </pc:spChg>
        <pc:spChg chg="add mod">
          <ac:chgData name="Liss Vazquez Rodriguez" userId="781bda54bcc90c7b" providerId="LiveId" clId="{18B7EF86-832A-4B6C-B01D-16C7B90EA713}" dt="2024-03-14T13:15:17.405" v="2917" actId="1076"/>
          <ac:spMkLst>
            <pc:docMk/>
            <pc:sldMk cId="521322105" sldId="298"/>
            <ac:spMk id="51" creationId="{C1B48B37-9114-7BB4-9C73-B9329B089A0F}"/>
          </ac:spMkLst>
        </pc:spChg>
        <pc:spChg chg="add del mod">
          <ac:chgData name="Liss Vazquez Rodriguez" userId="781bda54bcc90c7b" providerId="LiveId" clId="{18B7EF86-832A-4B6C-B01D-16C7B90EA713}" dt="2024-03-12T09:06:16.251" v="1624" actId="478"/>
          <ac:spMkLst>
            <pc:docMk/>
            <pc:sldMk cId="521322105" sldId="298"/>
            <ac:spMk id="51" creationId="{DBCB5D6A-1858-6715-47F9-BF1472E6AB20}"/>
          </ac:spMkLst>
        </pc:spChg>
        <pc:spChg chg="add del mod">
          <ac:chgData name="Liss Vazquez Rodriguez" userId="781bda54bcc90c7b" providerId="LiveId" clId="{18B7EF86-832A-4B6C-B01D-16C7B90EA713}" dt="2024-03-12T09:06:08.512" v="1618" actId="478"/>
          <ac:spMkLst>
            <pc:docMk/>
            <pc:sldMk cId="521322105" sldId="298"/>
            <ac:spMk id="52" creationId="{200FFC19-9316-4591-9461-C94811CD0525}"/>
          </ac:spMkLst>
        </pc:spChg>
        <pc:spChg chg="add mod">
          <ac:chgData name="Liss Vazquez Rodriguez" userId="781bda54bcc90c7b" providerId="LiveId" clId="{18B7EF86-832A-4B6C-B01D-16C7B90EA713}" dt="2024-03-14T13:15:54.730" v="2940" actId="1036"/>
          <ac:spMkLst>
            <pc:docMk/>
            <pc:sldMk cId="521322105" sldId="298"/>
            <ac:spMk id="53" creationId="{916A9958-752B-06BF-F688-17F8957FE3A9}"/>
          </ac:spMkLst>
        </pc:spChg>
        <pc:spChg chg="add del mod">
          <ac:chgData name="Liss Vazquez Rodriguez" userId="781bda54bcc90c7b" providerId="LiveId" clId="{18B7EF86-832A-4B6C-B01D-16C7B90EA713}" dt="2024-03-12T09:06:07.026" v="1617" actId="478"/>
          <ac:spMkLst>
            <pc:docMk/>
            <pc:sldMk cId="521322105" sldId="298"/>
            <ac:spMk id="53" creationId="{A7228A13-0F54-8C96-5D20-ACEC6BFACC02}"/>
          </ac:spMkLst>
        </pc:spChg>
        <pc:spChg chg="add del mod">
          <ac:chgData name="Liss Vazquez Rodriguez" userId="781bda54bcc90c7b" providerId="LiveId" clId="{18B7EF86-832A-4B6C-B01D-16C7B90EA713}" dt="2024-03-12T09:06:09.752" v="1619" actId="478"/>
          <ac:spMkLst>
            <pc:docMk/>
            <pc:sldMk cId="521322105" sldId="298"/>
            <ac:spMk id="54" creationId="{12FA9640-4627-5EAE-ADF5-8F2974DE8FFD}"/>
          </ac:spMkLst>
        </pc:spChg>
        <pc:spChg chg="add mod">
          <ac:chgData name="Liss Vazquez Rodriguez" userId="781bda54bcc90c7b" providerId="LiveId" clId="{18B7EF86-832A-4B6C-B01D-16C7B90EA713}" dt="2024-03-14T13:15:54.730" v="2940" actId="1036"/>
          <ac:spMkLst>
            <pc:docMk/>
            <pc:sldMk cId="521322105" sldId="298"/>
            <ac:spMk id="55" creationId="{16556428-EE48-F481-AF60-DA611E4440D7}"/>
          </ac:spMkLst>
        </pc:spChg>
        <pc:spChg chg="add del mod">
          <ac:chgData name="Liss Vazquez Rodriguez" userId="781bda54bcc90c7b" providerId="LiveId" clId="{18B7EF86-832A-4B6C-B01D-16C7B90EA713}" dt="2024-03-12T09:06:12.803" v="1621" actId="478"/>
          <ac:spMkLst>
            <pc:docMk/>
            <pc:sldMk cId="521322105" sldId="298"/>
            <ac:spMk id="55" creationId="{6E61D877-E323-A027-0FCE-4F05FF7430B1}"/>
          </ac:spMkLst>
        </pc:spChg>
        <pc:spChg chg="add del mod">
          <ac:chgData name="Liss Vazquez Rodriguez" userId="781bda54bcc90c7b" providerId="LiveId" clId="{18B7EF86-832A-4B6C-B01D-16C7B90EA713}" dt="2024-03-12T09:06:13.912" v="1622" actId="478"/>
          <ac:spMkLst>
            <pc:docMk/>
            <pc:sldMk cId="521322105" sldId="298"/>
            <ac:spMk id="56" creationId="{8F07EA58-FA98-4ABA-B39A-E27EA3431DC7}"/>
          </ac:spMkLst>
        </pc:spChg>
        <pc:spChg chg="add mod">
          <ac:chgData name="Liss Vazquez Rodriguez" userId="781bda54bcc90c7b" providerId="LiveId" clId="{18B7EF86-832A-4B6C-B01D-16C7B90EA713}" dt="2024-03-14T13:15:54.730" v="2940" actId="1036"/>
          <ac:spMkLst>
            <pc:docMk/>
            <pc:sldMk cId="521322105" sldId="298"/>
            <ac:spMk id="57" creationId="{3D0FBE32-0BCE-173F-C472-CCFC4FC40DB4}"/>
          </ac:spMkLst>
        </pc:spChg>
        <pc:spChg chg="add del mod">
          <ac:chgData name="Liss Vazquez Rodriguez" userId="781bda54bcc90c7b" providerId="LiveId" clId="{18B7EF86-832A-4B6C-B01D-16C7B90EA713}" dt="2024-03-12T09:06:11.126" v="1620" actId="478"/>
          <ac:spMkLst>
            <pc:docMk/>
            <pc:sldMk cId="521322105" sldId="298"/>
            <ac:spMk id="57" creationId="{7AC02F51-66AC-22A4-B6B5-308BDA6D7500}"/>
          </ac:spMkLst>
        </pc:spChg>
        <pc:spChg chg="add del mod">
          <ac:chgData name="Liss Vazquez Rodriguez" userId="781bda54bcc90c7b" providerId="LiveId" clId="{18B7EF86-832A-4B6C-B01D-16C7B90EA713}" dt="2024-03-12T09:04:21.210" v="1569" actId="478"/>
          <ac:spMkLst>
            <pc:docMk/>
            <pc:sldMk cId="521322105" sldId="298"/>
            <ac:spMk id="58" creationId="{1EB30421-680A-8199-EB58-64C14C6F31EA}"/>
          </ac:spMkLst>
        </pc:spChg>
        <pc:spChg chg="add mod">
          <ac:chgData name="Liss Vazquez Rodriguez" userId="781bda54bcc90c7b" providerId="LiveId" clId="{18B7EF86-832A-4B6C-B01D-16C7B90EA713}" dt="2024-03-14T13:19:25.616" v="3019" actId="1076"/>
          <ac:spMkLst>
            <pc:docMk/>
            <pc:sldMk cId="521322105" sldId="298"/>
            <ac:spMk id="59" creationId="{89AEC64E-10A0-3AF1-928F-47022F5877EB}"/>
          </ac:spMkLst>
        </pc:spChg>
        <pc:spChg chg="add del mod">
          <ac:chgData name="Liss Vazquez Rodriguez" userId="781bda54bcc90c7b" providerId="LiveId" clId="{18B7EF86-832A-4B6C-B01D-16C7B90EA713}" dt="2024-03-12T09:04:27.511" v="1570" actId="478"/>
          <ac:spMkLst>
            <pc:docMk/>
            <pc:sldMk cId="521322105" sldId="298"/>
            <ac:spMk id="59" creationId="{CE2648A4-FB85-FCAD-F15C-677AE9FFD4A3}"/>
          </ac:spMkLst>
        </pc:spChg>
        <pc:spChg chg="add mod">
          <ac:chgData name="Liss Vazquez Rodriguez" userId="781bda54bcc90c7b" providerId="LiveId" clId="{18B7EF86-832A-4B6C-B01D-16C7B90EA713}" dt="2024-03-14T13:19:25.616" v="3019" actId="1076"/>
          <ac:spMkLst>
            <pc:docMk/>
            <pc:sldMk cId="521322105" sldId="298"/>
            <ac:spMk id="61" creationId="{FB96E3E6-4158-AD37-1E44-897308B34E1F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62" creationId="{0495AB02-3327-1B13-C331-77E69C33ED3B}"/>
          </ac:spMkLst>
        </pc:spChg>
        <pc:spChg chg="add mod">
          <ac:chgData name="Liss Vazquez Rodriguez" userId="781bda54bcc90c7b" providerId="LiveId" clId="{18B7EF86-832A-4B6C-B01D-16C7B90EA713}" dt="2024-03-14T13:17:52.837" v="3002" actId="1076"/>
          <ac:spMkLst>
            <pc:docMk/>
            <pc:sldMk cId="521322105" sldId="298"/>
            <ac:spMk id="63" creationId="{79697DFD-4F3F-1855-0D26-F2D357B15B75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64" creationId="{55EFC1D9-7A79-4391-42C2-726CD69E8B0F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65" creationId="{26AC1DF7-815B-D50F-521E-BCA5705154D2}"/>
          </ac:spMkLst>
        </pc:spChg>
        <pc:spChg chg="add mod">
          <ac:chgData name="Liss Vazquez Rodriguez" userId="781bda54bcc90c7b" providerId="LiveId" clId="{18B7EF86-832A-4B6C-B01D-16C7B90EA713}" dt="2024-03-14T13:17:36.097" v="2993" actId="1076"/>
          <ac:spMkLst>
            <pc:docMk/>
            <pc:sldMk cId="521322105" sldId="298"/>
            <ac:spMk id="65" creationId="{A499F0B1-0A0A-B577-6FBE-673BD0E09A72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66" creationId="{61AD09B8-9B09-F89F-6CD7-A7FD2156F4EE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67" creationId="{340E40FE-FFF0-96F5-61D4-D511DF4EBEF1}"/>
          </ac:spMkLst>
        </pc:spChg>
        <pc:spChg chg="add mod">
          <ac:chgData name="Liss Vazquez Rodriguez" userId="781bda54bcc90c7b" providerId="LiveId" clId="{18B7EF86-832A-4B6C-B01D-16C7B90EA713}" dt="2024-03-14T13:17:37.469" v="2994" actId="1076"/>
          <ac:spMkLst>
            <pc:docMk/>
            <pc:sldMk cId="521322105" sldId="298"/>
            <ac:spMk id="67" creationId="{529C55A8-3D91-0F43-5957-13860F36EC33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68" creationId="{006E90AE-B054-CE26-B8CC-FEDF7CE9D002}"/>
          </ac:spMkLst>
        </pc:spChg>
        <pc:spChg chg="add mod">
          <ac:chgData name="Liss Vazquez Rodriguez" userId="781bda54bcc90c7b" providerId="LiveId" clId="{18B7EF86-832A-4B6C-B01D-16C7B90EA713}" dt="2024-03-14T13:17:38.665" v="2995" actId="1076"/>
          <ac:spMkLst>
            <pc:docMk/>
            <pc:sldMk cId="521322105" sldId="298"/>
            <ac:spMk id="69" creationId="{ACE89AE6-CE0D-101B-B3CB-12FB424FD9E8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70" creationId="{ECEEF62E-677D-A8D7-ED83-B86BBB892953}"/>
          </ac:spMkLst>
        </pc:spChg>
        <pc:spChg chg="mod">
          <ac:chgData name="Liss Vazquez Rodriguez" userId="781bda54bcc90c7b" providerId="LiveId" clId="{18B7EF86-832A-4B6C-B01D-16C7B90EA713}" dt="2024-03-12T09:04:14.357" v="1566"/>
          <ac:spMkLst>
            <pc:docMk/>
            <pc:sldMk cId="521322105" sldId="298"/>
            <ac:spMk id="71" creationId="{B7E2F317-1C67-CB9F-2BEE-9221F7CF2424}"/>
          </ac:spMkLst>
        </pc:spChg>
        <pc:spChg chg="add mod">
          <ac:chgData name="Liss Vazquez Rodriguez" userId="781bda54bcc90c7b" providerId="LiveId" clId="{18B7EF86-832A-4B6C-B01D-16C7B90EA713}" dt="2024-03-14T13:15:21.890" v="2920" actId="20577"/>
          <ac:spMkLst>
            <pc:docMk/>
            <pc:sldMk cId="521322105" sldId="298"/>
            <ac:spMk id="72" creationId="{55F0DA85-0957-B893-0B84-4198A43AD6DE}"/>
          </ac:spMkLst>
        </pc:spChg>
        <pc:spChg chg="add mod">
          <ac:chgData name="Liss Vazquez Rodriguez" userId="781bda54bcc90c7b" providerId="LiveId" clId="{18B7EF86-832A-4B6C-B01D-16C7B90EA713}" dt="2024-03-14T13:19:25.616" v="3019" actId="1076"/>
          <ac:spMkLst>
            <pc:docMk/>
            <pc:sldMk cId="521322105" sldId="298"/>
            <ac:spMk id="73" creationId="{9834584B-CD70-BEA2-F5E0-1B7FEF8A972D}"/>
          </ac:spMkLst>
        </pc:spChg>
        <pc:spChg chg="add mod">
          <ac:chgData name="Liss Vazquez Rodriguez" userId="781bda54bcc90c7b" providerId="LiveId" clId="{18B7EF86-832A-4B6C-B01D-16C7B90EA713}" dt="2024-03-14T18:55:04.562" v="4172" actId="1076"/>
          <ac:spMkLst>
            <pc:docMk/>
            <pc:sldMk cId="521322105" sldId="298"/>
            <ac:spMk id="74" creationId="{B298A5E6-3EFD-6157-3504-909D5FC71615}"/>
          </ac:spMkLst>
        </pc:spChg>
        <pc:spChg chg="add mod">
          <ac:chgData name="Liss Vazquez Rodriguez" userId="781bda54bcc90c7b" providerId="LiveId" clId="{18B7EF86-832A-4B6C-B01D-16C7B90EA713}" dt="2024-03-14T13:15:08.095" v="2912" actId="1076"/>
          <ac:spMkLst>
            <pc:docMk/>
            <pc:sldMk cId="521322105" sldId="298"/>
            <ac:spMk id="75" creationId="{C9B4D0C6-DF17-E820-DE36-4121BBE8431D}"/>
          </ac:spMkLst>
        </pc:spChg>
        <pc:spChg chg="del">
          <ac:chgData name="Liss Vazquez Rodriguez" userId="781bda54bcc90c7b" providerId="LiveId" clId="{18B7EF86-832A-4B6C-B01D-16C7B90EA713}" dt="2024-03-12T09:19:21.547" v="1882" actId="478"/>
          <ac:spMkLst>
            <pc:docMk/>
            <pc:sldMk cId="521322105" sldId="298"/>
            <ac:spMk id="77" creationId="{F04A8E67-1A12-87BD-843E-AB1C711E3CB2}"/>
          </ac:spMkLst>
        </pc:spChg>
        <pc:spChg chg="add mod">
          <ac:chgData name="Liss Vazquez Rodriguez" userId="781bda54bcc90c7b" providerId="LiveId" clId="{18B7EF86-832A-4B6C-B01D-16C7B90EA713}" dt="2024-03-14T13:14:08.104" v="2882" actId="21"/>
          <ac:spMkLst>
            <pc:docMk/>
            <pc:sldMk cId="521322105" sldId="298"/>
            <ac:spMk id="78" creationId="{6A5AF51E-FBC5-F9EB-D791-1D60B7804BDF}"/>
          </ac:spMkLst>
        </pc:spChg>
        <pc:spChg chg="add mod">
          <ac:chgData name="Liss Vazquez Rodriguez" userId="781bda54bcc90c7b" providerId="LiveId" clId="{18B7EF86-832A-4B6C-B01D-16C7B90EA713}" dt="2024-03-12T09:07:00.330" v="1642" actId="1076"/>
          <ac:spMkLst>
            <pc:docMk/>
            <pc:sldMk cId="521322105" sldId="298"/>
            <ac:spMk id="79" creationId="{8E4D79E2-2D45-D0FD-5C0C-0656F0AE3EB9}"/>
          </ac:spMkLst>
        </pc:spChg>
        <pc:spChg chg="add mod ord">
          <ac:chgData name="Liss Vazquez Rodriguez" userId="781bda54bcc90c7b" providerId="LiveId" clId="{18B7EF86-832A-4B6C-B01D-16C7B90EA713}" dt="2024-03-14T13:20:42.393" v="3035" actId="164"/>
          <ac:spMkLst>
            <pc:docMk/>
            <pc:sldMk cId="521322105" sldId="298"/>
            <ac:spMk id="85" creationId="{ECA866C4-5FE4-9B05-3103-EA37D803E4A6}"/>
          </ac:spMkLst>
        </pc:spChg>
        <pc:spChg chg="add mod">
          <ac:chgData name="Liss Vazquez Rodriguez" userId="781bda54bcc90c7b" providerId="LiveId" clId="{18B7EF86-832A-4B6C-B01D-16C7B90EA713}" dt="2024-03-14T13:20:42.393" v="3035" actId="164"/>
          <ac:spMkLst>
            <pc:docMk/>
            <pc:sldMk cId="521322105" sldId="298"/>
            <ac:spMk id="86" creationId="{B32A6C75-7C71-F1A2-9449-A041753736D4}"/>
          </ac:spMkLst>
        </pc:spChg>
        <pc:spChg chg="add del mod ord">
          <ac:chgData name="Liss Vazquez Rodriguez" userId="781bda54bcc90c7b" providerId="LiveId" clId="{18B7EF86-832A-4B6C-B01D-16C7B90EA713}" dt="2024-03-14T13:21:51.926" v="3052" actId="478"/>
          <ac:spMkLst>
            <pc:docMk/>
            <pc:sldMk cId="521322105" sldId="298"/>
            <ac:spMk id="88" creationId="{2C606924-9914-3BBC-0FF4-62840D245324}"/>
          </ac:spMkLst>
        </pc:spChg>
        <pc:spChg chg="add del mod ord">
          <ac:chgData name="Liss Vazquez Rodriguez" userId="781bda54bcc90c7b" providerId="LiveId" clId="{18B7EF86-832A-4B6C-B01D-16C7B90EA713}" dt="2024-03-14T13:21:52.917" v="3053" actId="478"/>
          <ac:spMkLst>
            <pc:docMk/>
            <pc:sldMk cId="521322105" sldId="298"/>
            <ac:spMk id="90" creationId="{2D916D8D-2005-1C6F-7BB9-C8303C1F71AE}"/>
          </ac:spMkLst>
        </pc:spChg>
        <pc:spChg chg="add mod">
          <ac:chgData name="Liss Vazquez Rodriguez" userId="781bda54bcc90c7b" providerId="LiveId" clId="{18B7EF86-832A-4B6C-B01D-16C7B90EA713}" dt="2024-03-14T18:54:10.514" v="4159" actId="207"/>
          <ac:spMkLst>
            <pc:docMk/>
            <pc:sldMk cId="521322105" sldId="298"/>
            <ac:spMk id="91" creationId="{4532A636-5CC4-5638-037D-D16CD11010DD}"/>
          </ac:spMkLst>
        </pc:spChg>
        <pc:spChg chg="add mod">
          <ac:chgData name="Liss Vazquez Rodriguez" userId="781bda54bcc90c7b" providerId="LiveId" clId="{18B7EF86-832A-4B6C-B01D-16C7B90EA713}" dt="2024-03-14T18:55:08.589" v="4173" actId="1076"/>
          <ac:spMkLst>
            <pc:docMk/>
            <pc:sldMk cId="521322105" sldId="298"/>
            <ac:spMk id="93" creationId="{4E3AC0C5-82D5-D588-6B1A-2DBA49B12A70}"/>
          </ac:spMkLst>
        </pc:spChg>
        <pc:spChg chg="add mod">
          <ac:chgData name="Liss Vazquez Rodriguez" userId="781bda54bcc90c7b" providerId="LiveId" clId="{18B7EF86-832A-4B6C-B01D-16C7B90EA713}" dt="2024-03-12T09:14:37.274" v="1770"/>
          <ac:spMkLst>
            <pc:docMk/>
            <pc:sldMk cId="521322105" sldId="298"/>
            <ac:spMk id="94" creationId="{C8657DD4-64D1-7C38-7DCA-EACE12DC42F3}"/>
          </ac:spMkLst>
        </pc:spChg>
        <pc:spChg chg="add mod">
          <ac:chgData name="Liss Vazquez Rodriguez" userId="781bda54bcc90c7b" providerId="LiveId" clId="{18B7EF86-832A-4B6C-B01D-16C7B90EA713}" dt="2024-03-12T09:19:21.829" v="1883"/>
          <ac:spMkLst>
            <pc:docMk/>
            <pc:sldMk cId="521322105" sldId="298"/>
            <ac:spMk id="95" creationId="{50DF485A-CBEE-E33C-A933-81E42672C3A8}"/>
          </ac:spMkLst>
        </pc:spChg>
        <pc:spChg chg="add mod">
          <ac:chgData name="Liss Vazquez Rodriguez" userId="781bda54bcc90c7b" providerId="LiveId" clId="{18B7EF86-832A-4B6C-B01D-16C7B90EA713}" dt="2024-03-12T09:19:21.829" v="1883"/>
          <ac:spMkLst>
            <pc:docMk/>
            <pc:sldMk cId="521322105" sldId="298"/>
            <ac:spMk id="96" creationId="{30A722D1-5B4D-841C-F739-B504ABA751FA}"/>
          </ac:spMkLst>
        </pc:spChg>
        <pc:grpChg chg="add mod ord">
          <ac:chgData name="Liss Vazquez Rodriguez" userId="781bda54bcc90c7b" providerId="LiveId" clId="{18B7EF86-832A-4B6C-B01D-16C7B90EA713}" dt="2024-03-14T13:21:45.685" v="3050" actId="167"/>
          <ac:grpSpMkLst>
            <pc:docMk/>
            <pc:sldMk cId="521322105" sldId="298"/>
            <ac:grpSpMk id="4" creationId="{DBED7901-0F85-53C6-7120-B552B572BA20}"/>
          </ac:grpSpMkLst>
        </pc:grpChg>
        <pc:grpChg chg="del">
          <ac:chgData name="Liss Vazquez Rodriguez" userId="781bda54bcc90c7b" providerId="LiveId" clId="{18B7EF86-832A-4B6C-B01D-16C7B90EA713}" dt="2024-03-12T09:04:11.702" v="1564" actId="478"/>
          <ac:grpSpMkLst>
            <pc:docMk/>
            <pc:sldMk cId="521322105" sldId="298"/>
            <ac:grpSpMk id="7" creationId="{D1A00EC3-07DE-BACC-7935-26B558F387C6}"/>
          </ac:grpSpMkLst>
        </pc:grpChg>
        <pc:grpChg chg="add mod">
          <ac:chgData name="Liss Vazquez Rodriguez" userId="781bda54bcc90c7b" providerId="LiveId" clId="{18B7EF86-832A-4B6C-B01D-16C7B90EA713}" dt="2024-03-14T13:20:04.688" v="3024" actId="1076"/>
          <ac:grpSpMkLst>
            <pc:docMk/>
            <pc:sldMk cId="521322105" sldId="298"/>
            <ac:grpSpMk id="15" creationId="{74D2A94A-6964-71C6-AB49-8C29443A1C1A}"/>
          </ac:grpSpMkLst>
        </pc:grpChg>
        <pc:grpChg chg="mod">
          <ac:chgData name="Liss Vazquez Rodriguez" userId="781bda54bcc90c7b" providerId="LiveId" clId="{18B7EF86-832A-4B6C-B01D-16C7B90EA713}" dt="2024-03-12T09:04:14.357" v="1566"/>
          <ac:grpSpMkLst>
            <pc:docMk/>
            <pc:sldMk cId="521322105" sldId="298"/>
            <ac:grpSpMk id="16" creationId="{ACD9B63A-28ED-BDAC-5436-AE543AF03BC7}"/>
          </ac:grpSpMkLst>
        </pc:grpChg>
        <pc:grpChg chg="mod">
          <ac:chgData name="Liss Vazquez Rodriguez" userId="781bda54bcc90c7b" providerId="LiveId" clId="{18B7EF86-832A-4B6C-B01D-16C7B90EA713}" dt="2024-03-12T09:04:14.357" v="1566"/>
          <ac:grpSpMkLst>
            <pc:docMk/>
            <pc:sldMk cId="521322105" sldId="298"/>
            <ac:grpSpMk id="19" creationId="{8C0F7B1A-29B8-896E-7EEC-5F243B7B763D}"/>
          </ac:grpSpMkLst>
        </pc:grpChg>
        <pc:grpChg chg="add del mod">
          <ac:chgData name="Liss Vazquez Rodriguez" userId="781bda54bcc90c7b" providerId="LiveId" clId="{18B7EF86-832A-4B6C-B01D-16C7B90EA713}" dt="2024-03-12T09:04:16.806" v="1567" actId="478"/>
          <ac:grpSpMkLst>
            <pc:docMk/>
            <pc:sldMk cId="521322105" sldId="298"/>
            <ac:grpSpMk id="61" creationId="{B10E5996-EFC6-C479-B6D9-0A51EB8E044F}"/>
          </ac:grpSpMkLst>
        </pc:grpChg>
        <pc:grpChg chg="mod">
          <ac:chgData name="Liss Vazquez Rodriguez" userId="781bda54bcc90c7b" providerId="LiveId" clId="{18B7EF86-832A-4B6C-B01D-16C7B90EA713}" dt="2024-03-12T09:04:14.357" v="1566"/>
          <ac:grpSpMkLst>
            <pc:docMk/>
            <pc:sldMk cId="521322105" sldId="298"/>
            <ac:grpSpMk id="63" creationId="{CC0B8D9D-7544-CA1E-7B6B-AF9AF6192357}"/>
          </ac:grpSpMkLst>
        </pc:grpChg>
        <pc:grpChg chg="add del mod ord">
          <ac:chgData name="Liss Vazquez Rodriguez" userId="781bda54bcc90c7b" providerId="LiveId" clId="{18B7EF86-832A-4B6C-B01D-16C7B90EA713}" dt="2024-03-14T13:21:03.324" v="3040" actId="478"/>
          <ac:grpSpMkLst>
            <pc:docMk/>
            <pc:sldMk cId="521322105" sldId="298"/>
            <ac:grpSpMk id="87" creationId="{72FC8A06-E4C8-B0BA-8203-EFAE2163EE5C}"/>
          </ac:grpSpMkLst>
        </pc:grpChg>
        <pc:picChg chg="add del mod ord">
          <ac:chgData name="Liss Vazquez Rodriguez" userId="781bda54bcc90c7b" providerId="LiveId" clId="{18B7EF86-832A-4B6C-B01D-16C7B90EA713}" dt="2024-03-14T13:13:08.251" v="2872" actId="478"/>
          <ac:picMkLst>
            <pc:docMk/>
            <pc:sldMk cId="521322105" sldId="298"/>
            <ac:picMk id="3" creationId="{3B213FE9-B67D-6126-4345-8D095902FDEF}"/>
          </ac:picMkLst>
        </pc:picChg>
        <pc:picChg chg="mod ord">
          <ac:chgData name="Liss Vazquez Rodriguez" userId="781bda54bcc90c7b" providerId="LiveId" clId="{18B7EF86-832A-4B6C-B01D-16C7B90EA713}" dt="2024-03-14T13:21:38.567" v="3048" actId="167"/>
          <ac:picMkLst>
            <pc:docMk/>
            <pc:sldMk cId="521322105" sldId="298"/>
            <ac:picMk id="5" creationId="{8328ECF9-09AB-FA91-4CED-2DDED2E942D4}"/>
          </ac:picMkLst>
        </pc:picChg>
        <pc:picChg chg="del ord">
          <ac:chgData name="Liss Vazquez Rodriguez" userId="781bda54bcc90c7b" providerId="LiveId" clId="{18B7EF86-832A-4B6C-B01D-16C7B90EA713}" dt="2024-03-12T09:04:13.684" v="1565" actId="478"/>
          <ac:picMkLst>
            <pc:docMk/>
            <pc:sldMk cId="521322105" sldId="298"/>
            <ac:picMk id="6" creationId="{05745F97-A2E5-B4DD-FC3C-B9E0519B341D}"/>
          </ac:picMkLst>
        </pc:picChg>
        <pc:picChg chg="add del mod">
          <ac:chgData name="Liss Vazquez Rodriguez" userId="781bda54bcc90c7b" providerId="LiveId" clId="{18B7EF86-832A-4B6C-B01D-16C7B90EA713}" dt="2024-03-14T13:11:09.063" v="2866" actId="478"/>
          <ac:picMkLst>
            <pc:docMk/>
            <pc:sldMk cId="521322105" sldId="298"/>
            <ac:picMk id="14" creationId="{525E3DEA-2310-7D6A-2698-A05781FF1B85}"/>
          </ac:picMkLst>
        </pc:picChg>
        <pc:picChg chg="add del mod">
          <ac:chgData name="Liss Vazquez Rodriguez" userId="781bda54bcc90c7b" providerId="LiveId" clId="{18B7EF86-832A-4B6C-B01D-16C7B90EA713}" dt="2024-03-12T09:04:18.298" v="1568" actId="478"/>
          <ac:picMkLst>
            <pc:docMk/>
            <pc:sldMk cId="521322105" sldId="298"/>
            <ac:picMk id="60" creationId="{9B29A90F-4C2B-E5DB-D625-C666CB8DF8B2}"/>
          </ac:picMkLst>
        </pc:picChg>
        <pc:picChg chg="mod">
          <ac:chgData name="Liss Vazquez Rodriguez" userId="781bda54bcc90c7b" providerId="LiveId" clId="{18B7EF86-832A-4B6C-B01D-16C7B90EA713}" dt="2024-03-12T09:04:14.357" v="1566"/>
          <ac:picMkLst>
            <pc:docMk/>
            <pc:sldMk cId="521322105" sldId="298"/>
            <ac:picMk id="69" creationId="{6CC70476-912D-3869-A378-96A0B389199E}"/>
          </ac:picMkLst>
        </pc:picChg>
        <pc:cxnChg chg="mod">
          <ac:chgData name="Liss Vazquez Rodriguez" userId="781bda54bcc90c7b" providerId="LiveId" clId="{18B7EF86-832A-4B6C-B01D-16C7B90EA713}" dt="2024-03-14T13:13:21.203" v="2875"/>
          <ac:cxnSpMkLst>
            <pc:docMk/>
            <pc:sldMk cId="521322105" sldId="298"/>
            <ac:cxnSpMk id="6" creationId="{C3A99A34-9C20-C683-E523-883AB0572FB2}"/>
          </ac:cxnSpMkLst>
        </pc:cxnChg>
        <pc:cxnChg chg="mod">
          <ac:chgData name="Liss Vazquez Rodriguez" userId="781bda54bcc90c7b" providerId="LiveId" clId="{18B7EF86-832A-4B6C-B01D-16C7B90EA713}" dt="2024-03-14T13:13:21.203" v="2875"/>
          <ac:cxnSpMkLst>
            <pc:docMk/>
            <pc:sldMk cId="521322105" sldId="298"/>
            <ac:cxnSpMk id="7" creationId="{FEE276FF-2B25-B9BD-E2F9-25445EE77EEF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17" creationId="{A05F9A3E-E75A-C10E-3B8C-EB01DDA6131A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18" creationId="{711A2331-BE1C-87F0-C4C6-35BDC3698D66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21" creationId="{FE2F6438-FD87-99EE-7B05-489C1B864AE6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22" creationId="{23C2A655-9D77-A094-B291-BFA9DD2CA995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23" creationId="{3B308829-32DE-C30E-857E-A628551EDA26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24" creationId="{D31F4512-0929-C356-ACDF-681B3A8C7FCC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25" creationId="{EA262BDF-D93E-7288-FE58-928F5D465E06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26" creationId="{405279CB-2D93-3D1A-A1DF-C816C89F1BDA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27" creationId="{720F6BE9-7186-4420-9F0A-596EE0884354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28" creationId="{FAF31DC5-AA3C-661C-9882-C3F29EC90926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29" creationId="{3A80F604-3113-E14A-BFFF-7EE22753E79C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30" creationId="{30D30EB1-1042-71A6-9F03-2A3CB7E7426E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31" creationId="{7E39D8BA-C1F0-38C0-4A45-C858884093EE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32" creationId="{365F8A4A-00ED-E6C4-7E2F-BED928E98726}"/>
          </ac:cxnSpMkLst>
        </pc:cxnChg>
        <pc:cxnChg chg="mod">
          <ac:chgData name="Liss Vazquez Rodriguez" userId="781bda54bcc90c7b" providerId="LiveId" clId="{18B7EF86-832A-4B6C-B01D-16C7B90EA713}" dt="2024-03-12T09:04:14.357" v="1566"/>
          <ac:cxnSpMkLst>
            <pc:docMk/>
            <pc:sldMk cId="521322105" sldId="298"/>
            <ac:cxnSpMk id="33" creationId="{25CEB545-B437-69E1-5E4A-08AC40F409A1}"/>
          </ac:cxnSpMkLst>
        </pc:cxnChg>
        <pc:cxnChg chg="add mod">
          <ac:chgData name="Liss Vazquez Rodriguez" userId="781bda54bcc90c7b" providerId="LiveId" clId="{18B7EF86-832A-4B6C-B01D-16C7B90EA713}" dt="2024-03-14T13:18:13.130" v="3007" actId="14100"/>
          <ac:cxnSpMkLst>
            <pc:docMk/>
            <pc:sldMk cId="521322105" sldId="298"/>
            <ac:cxnSpMk id="81" creationId="{B5D9EB21-B36B-921C-3AE6-B384D55C7E97}"/>
          </ac:cxnSpMkLst>
        </pc:cxnChg>
        <pc:cxnChg chg="add mod ord">
          <ac:chgData name="Liss Vazquez Rodriguez" userId="781bda54bcc90c7b" providerId="LiveId" clId="{18B7EF86-832A-4B6C-B01D-16C7B90EA713}" dt="2024-03-14T13:18:34.113" v="3011" actId="167"/>
          <ac:cxnSpMkLst>
            <pc:docMk/>
            <pc:sldMk cId="521322105" sldId="298"/>
            <ac:cxnSpMk id="82" creationId="{489CBC6C-3841-4CE6-98CC-9D13293BAED7}"/>
          </ac:cxnSpMkLst>
        </pc:cxnChg>
        <pc:cxnChg chg="add mod">
          <ac:chgData name="Liss Vazquez Rodriguez" userId="781bda54bcc90c7b" providerId="LiveId" clId="{18B7EF86-832A-4B6C-B01D-16C7B90EA713}" dt="2024-03-14T13:17:59.575" v="3004" actId="14100"/>
          <ac:cxnSpMkLst>
            <pc:docMk/>
            <pc:sldMk cId="521322105" sldId="298"/>
            <ac:cxnSpMk id="84" creationId="{EA8022BC-5DCF-2A05-B82A-8C5FECA7D6C7}"/>
          </ac:cxnSpMkLst>
        </pc:cxnChg>
        <pc:cxnChg chg="add mod">
          <ac:chgData name="Liss Vazquez Rodriguez" userId="781bda54bcc90c7b" providerId="LiveId" clId="{18B7EF86-832A-4B6C-B01D-16C7B90EA713}" dt="2024-03-14T13:19:25.616" v="3019" actId="1076"/>
          <ac:cxnSpMkLst>
            <pc:docMk/>
            <pc:sldMk cId="521322105" sldId="298"/>
            <ac:cxnSpMk id="89" creationId="{CFAE8871-FD69-6196-6D7A-C9AA702A0352}"/>
          </ac:cxnSpMkLst>
        </pc:cxnChg>
        <pc:cxnChg chg="add del mod">
          <ac:chgData name="Liss Vazquez Rodriguez" userId="781bda54bcc90c7b" providerId="LiveId" clId="{18B7EF86-832A-4B6C-B01D-16C7B90EA713}" dt="2024-03-12T09:07:55.402" v="1667" actId="478"/>
          <ac:cxnSpMkLst>
            <pc:docMk/>
            <pc:sldMk cId="521322105" sldId="298"/>
            <ac:cxnSpMk id="91" creationId="{C052A85A-FEE0-DA93-17B0-2B9E6AE2C265}"/>
          </ac:cxnSpMkLst>
        </pc:cxnChg>
        <pc:cxnChg chg="add mod">
          <ac:chgData name="Liss Vazquez Rodriguez" userId="781bda54bcc90c7b" providerId="LiveId" clId="{18B7EF86-832A-4B6C-B01D-16C7B90EA713}" dt="2024-03-14T13:17:32.803" v="2991" actId="1076"/>
          <ac:cxnSpMkLst>
            <pc:docMk/>
            <pc:sldMk cId="521322105" sldId="298"/>
            <ac:cxnSpMk id="92" creationId="{98C19B94-E212-5038-85F5-49AA3A5FEE32}"/>
          </ac:cxnSpMkLst>
        </pc:cxnChg>
      </pc:sldChg>
      <pc:sldChg chg="del">
        <pc:chgData name="Liss Vazquez Rodriguez" userId="781bda54bcc90c7b" providerId="LiveId" clId="{18B7EF86-832A-4B6C-B01D-16C7B90EA713}" dt="2024-03-12T07:39:30.295" v="1223" actId="47"/>
        <pc:sldMkLst>
          <pc:docMk/>
          <pc:sldMk cId="2600711785" sldId="299"/>
        </pc:sldMkLst>
      </pc:sldChg>
      <pc:sldChg chg="addSp delSp modSp mod delAnim modAnim">
        <pc:chgData name="Liss Vazquez Rodriguez" userId="781bda54bcc90c7b" providerId="LiveId" clId="{18B7EF86-832A-4B6C-B01D-16C7B90EA713}" dt="2024-03-14T12:55:31.344" v="2785"/>
        <pc:sldMkLst>
          <pc:docMk/>
          <pc:sldMk cId="3383963087" sldId="300"/>
        </pc:sldMkLst>
        <pc:spChg chg="del">
          <ac:chgData name="Liss Vazquez Rodriguez" userId="781bda54bcc90c7b" providerId="LiveId" clId="{18B7EF86-832A-4B6C-B01D-16C7B90EA713}" dt="2024-03-12T09:18:46.725" v="1862" actId="478"/>
          <ac:spMkLst>
            <pc:docMk/>
            <pc:sldMk cId="3383963087" sldId="300"/>
            <ac:spMk id="3" creationId="{00000000-0000-0000-0000-000000000000}"/>
          </ac:spMkLst>
        </pc:spChg>
        <pc:spChg chg="mod">
          <ac:chgData name="Liss Vazquez Rodriguez" userId="781bda54bcc90c7b" providerId="LiveId" clId="{18B7EF86-832A-4B6C-B01D-16C7B90EA713}" dt="2024-03-12T07:27:10.653" v="994" actId="20577"/>
          <ac:spMkLst>
            <pc:docMk/>
            <pc:sldMk cId="3383963087" sldId="300"/>
            <ac:spMk id="4" creationId="{0E4DD2B5-FA79-8F82-3565-1BFB83F23A31}"/>
          </ac:spMkLst>
        </pc:spChg>
        <pc:spChg chg="del">
          <ac:chgData name="Liss Vazquez Rodriguez" userId="781bda54bcc90c7b" providerId="LiveId" clId="{18B7EF86-832A-4B6C-B01D-16C7B90EA713}" dt="2024-03-12T09:14:06.499" v="1765" actId="478"/>
          <ac:spMkLst>
            <pc:docMk/>
            <pc:sldMk cId="3383963087" sldId="300"/>
            <ac:spMk id="5" creationId="{00000000-0000-0000-0000-000000000000}"/>
          </ac:spMkLst>
        </pc:spChg>
        <pc:spChg chg="mod">
          <ac:chgData name="Liss Vazquez Rodriguez" userId="781bda54bcc90c7b" providerId="LiveId" clId="{18B7EF86-832A-4B6C-B01D-16C7B90EA713}" dt="2024-03-12T07:21:48.279" v="918" actId="113"/>
          <ac:spMkLst>
            <pc:docMk/>
            <pc:sldMk cId="3383963087" sldId="300"/>
            <ac:spMk id="9" creationId="{7624C4F5-025F-7767-115E-FACEC1F8D368}"/>
          </ac:spMkLst>
        </pc:spChg>
        <pc:spChg chg="mod">
          <ac:chgData name="Liss Vazquez Rodriguez" userId="781bda54bcc90c7b" providerId="LiveId" clId="{18B7EF86-832A-4B6C-B01D-16C7B90EA713}" dt="2024-03-12T07:21:48.279" v="918" actId="113"/>
          <ac:spMkLst>
            <pc:docMk/>
            <pc:sldMk cId="3383963087" sldId="300"/>
            <ac:spMk id="10" creationId="{F8328003-1055-2385-72DC-929624805EFC}"/>
          </ac:spMkLst>
        </pc:spChg>
        <pc:spChg chg="mod">
          <ac:chgData name="Liss Vazquez Rodriguez" userId="781bda54bcc90c7b" providerId="LiveId" clId="{18B7EF86-832A-4B6C-B01D-16C7B90EA713}" dt="2024-03-12T07:21:48.279" v="918" actId="113"/>
          <ac:spMkLst>
            <pc:docMk/>
            <pc:sldMk cId="3383963087" sldId="300"/>
            <ac:spMk id="11" creationId="{6E42BF18-F01D-AAB7-076E-A07F1D7D552E}"/>
          </ac:spMkLst>
        </pc:spChg>
        <pc:spChg chg="mod ord">
          <ac:chgData name="Liss Vazquez Rodriguez" userId="781bda54bcc90c7b" providerId="LiveId" clId="{18B7EF86-832A-4B6C-B01D-16C7B90EA713}" dt="2024-03-14T12:54:38.922" v="2778" actId="1076"/>
          <ac:spMkLst>
            <pc:docMk/>
            <pc:sldMk cId="3383963087" sldId="300"/>
            <ac:spMk id="15" creationId="{075C8BA5-CBB4-4D84-92AA-6CC1B550190A}"/>
          </ac:spMkLst>
        </pc:spChg>
        <pc:spChg chg="mod">
          <ac:chgData name="Liss Vazquez Rodriguez" userId="781bda54bcc90c7b" providerId="LiveId" clId="{18B7EF86-832A-4B6C-B01D-16C7B90EA713}" dt="2024-03-12T07:21:53.591" v="919" actId="1076"/>
          <ac:spMkLst>
            <pc:docMk/>
            <pc:sldMk cId="3383963087" sldId="300"/>
            <ac:spMk id="17" creationId="{1A460A1D-3818-7EAD-94B9-2EEBBA83785C}"/>
          </ac:spMkLst>
        </pc:spChg>
        <pc:spChg chg="add del mod">
          <ac:chgData name="Liss Vazquez Rodriguez" userId="781bda54bcc90c7b" providerId="LiveId" clId="{18B7EF86-832A-4B6C-B01D-16C7B90EA713}" dt="2024-03-12T07:22:47.765" v="939" actId="478"/>
          <ac:spMkLst>
            <pc:docMk/>
            <pc:sldMk cId="3383963087" sldId="300"/>
            <ac:spMk id="18" creationId="{376CEE5F-BBCF-D565-20A3-C8C20748E6F4}"/>
          </ac:spMkLst>
        </pc:spChg>
        <pc:spChg chg="add del mod">
          <ac:chgData name="Liss Vazquez Rodriguez" userId="781bda54bcc90c7b" providerId="LiveId" clId="{18B7EF86-832A-4B6C-B01D-16C7B90EA713}" dt="2024-03-12T07:22:48.777" v="940" actId="478"/>
          <ac:spMkLst>
            <pc:docMk/>
            <pc:sldMk cId="3383963087" sldId="300"/>
            <ac:spMk id="19" creationId="{C21C54AC-4E01-70E3-4E88-2F57DC07C753}"/>
          </ac:spMkLst>
        </pc:spChg>
        <pc:spChg chg="del mod">
          <ac:chgData name="Liss Vazquez Rodriguez" userId="781bda54bcc90c7b" providerId="LiveId" clId="{18B7EF86-832A-4B6C-B01D-16C7B90EA713}" dt="2024-03-12T07:24:42.730" v="944" actId="478"/>
          <ac:spMkLst>
            <pc:docMk/>
            <pc:sldMk cId="3383963087" sldId="300"/>
            <ac:spMk id="22" creationId="{3A86B6D8-84B8-D25C-A4F6-327358F6EA81}"/>
          </ac:spMkLst>
        </pc:spChg>
        <pc:spChg chg="del mod">
          <ac:chgData name="Liss Vazquez Rodriguez" userId="781bda54bcc90c7b" providerId="LiveId" clId="{18B7EF86-832A-4B6C-B01D-16C7B90EA713}" dt="2024-03-12T07:24:42.730" v="944" actId="478"/>
          <ac:spMkLst>
            <pc:docMk/>
            <pc:sldMk cId="3383963087" sldId="300"/>
            <ac:spMk id="23" creationId="{4F40F786-C117-4509-67F5-7640CA14BC87}"/>
          </ac:spMkLst>
        </pc:spChg>
        <pc:spChg chg="del mod">
          <ac:chgData name="Liss Vazquez Rodriguez" userId="781bda54bcc90c7b" providerId="LiveId" clId="{18B7EF86-832A-4B6C-B01D-16C7B90EA713}" dt="2024-03-12T07:24:42.730" v="944" actId="478"/>
          <ac:spMkLst>
            <pc:docMk/>
            <pc:sldMk cId="3383963087" sldId="300"/>
            <ac:spMk id="24" creationId="{9258E485-1355-ED24-AC2A-16528D3F90F6}"/>
          </ac:spMkLst>
        </pc:spChg>
        <pc:spChg chg="del mod">
          <ac:chgData name="Liss Vazquez Rodriguez" userId="781bda54bcc90c7b" providerId="LiveId" clId="{18B7EF86-832A-4B6C-B01D-16C7B90EA713}" dt="2024-03-12T07:24:46.675" v="945" actId="478"/>
          <ac:spMkLst>
            <pc:docMk/>
            <pc:sldMk cId="3383963087" sldId="300"/>
            <ac:spMk id="25" creationId="{0B75C7C9-38D7-A590-246E-69BFDA0898B9}"/>
          </ac:spMkLst>
        </pc:spChg>
        <pc:spChg chg="del mod topLvl">
          <ac:chgData name="Liss Vazquez Rodriguez" userId="781bda54bcc90c7b" providerId="LiveId" clId="{18B7EF86-832A-4B6C-B01D-16C7B90EA713}" dt="2024-03-12T07:24:46.675" v="945" actId="478"/>
          <ac:spMkLst>
            <pc:docMk/>
            <pc:sldMk cId="3383963087" sldId="300"/>
            <ac:spMk id="30" creationId="{D6F5CCC4-53BC-C4AB-6770-E167B7C28826}"/>
          </ac:spMkLst>
        </pc:spChg>
        <pc:spChg chg="add mod">
          <ac:chgData name="Liss Vazquez Rodriguez" userId="781bda54bcc90c7b" providerId="LiveId" clId="{18B7EF86-832A-4B6C-B01D-16C7B90EA713}" dt="2024-03-12T07:26:01.118" v="969" actId="164"/>
          <ac:spMkLst>
            <pc:docMk/>
            <pc:sldMk cId="3383963087" sldId="300"/>
            <ac:spMk id="31" creationId="{97822755-89C2-66F6-BFB0-B9C38BDC41B9}"/>
          </ac:spMkLst>
        </pc:spChg>
        <pc:spChg chg="add mod ord">
          <ac:chgData name="Liss Vazquez Rodriguez" userId="781bda54bcc90c7b" providerId="LiveId" clId="{18B7EF86-832A-4B6C-B01D-16C7B90EA713}" dt="2024-03-12T07:26:43.009" v="982" actId="1582"/>
          <ac:spMkLst>
            <pc:docMk/>
            <pc:sldMk cId="3383963087" sldId="300"/>
            <ac:spMk id="32" creationId="{FBE80E80-E20E-C382-BF04-2AB0D28D74DE}"/>
          </ac:spMkLst>
        </pc:spChg>
        <pc:spChg chg="mod">
          <ac:chgData name="Liss Vazquez Rodriguez" userId="781bda54bcc90c7b" providerId="LiveId" clId="{18B7EF86-832A-4B6C-B01D-16C7B90EA713}" dt="2024-03-12T07:26:12.930" v="974"/>
          <ac:spMkLst>
            <pc:docMk/>
            <pc:sldMk cId="3383963087" sldId="300"/>
            <ac:spMk id="35" creationId="{187E4639-3164-0C9A-C182-A22271ADDFDC}"/>
          </ac:spMkLst>
        </pc:spChg>
        <pc:spChg chg="mod">
          <ac:chgData name="Liss Vazquez Rodriguez" userId="781bda54bcc90c7b" providerId="LiveId" clId="{18B7EF86-832A-4B6C-B01D-16C7B90EA713}" dt="2024-03-12T07:26:18.663" v="977" actId="20577"/>
          <ac:spMkLst>
            <pc:docMk/>
            <pc:sldMk cId="3383963087" sldId="300"/>
            <ac:spMk id="36" creationId="{55A78EA2-690A-3D26-7D1B-D5954C4CCF9A}"/>
          </ac:spMkLst>
        </pc:spChg>
        <pc:spChg chg="mod">
          <ac:chgData name="Liss Vazquez Rodriguez" userId="781bda54bcc90c7b" providerId="LiveId" clId="{18B7EF86-832A-4B6C-B01D-16C7B90EA713}" dt="2024-03-12T07:26:21.513" v="978"/>
          <ac:spMkLst>
            <pc:docMk/>
            <pc:sldMk cId="3383963087" sldId="300"/>
            <ac:spMk id="38" creationId="{F0D11FD6-3E2E-D91A-96D1-9C6B3F7E3391}"/>
          </ac:spMkLst>
        </pc:spChg>
        <pc:spChg chg="mod">
          <ac:chgData name="Liss Vazquez Rodriguez" userId="781bda54bcc90c7b" providerId="LiveId" clId="{18B7EF86-832A-4B6C-B01D-16C7B90EA713}" dt="2024-03-12T07:26:26.838" v="981" actId="20577"/>
          <ac:spMkLst>
            <pc:docMk/>
            <pc:sldMk cId="3383963087" sldId="300"/>
            <ac:spMk id="39" creationId="{03B3D27D-E7FB-D9D2-69FD-A776E3207A4E}"/>
          </ac:spMkLst>
        </pc:spChg>
        <pc:spChg chg="mod">
          <ac:chgData name="Liss Vazquez Rodriguez" userId="781bda54bcc90c7b" providerId="LiveId" clId="{18B7EF86-832A-4B6C-B01D-16C7B90EA713}" dt="2024-03-12T07:26:48.773" v="984"/>
          <ac:spMkLst>
            <pc:docMk/>
            <pc:sldMk cId="3383963087" sldId="300"/>
            <ac:spMk id="41" creationId="{B170931C-D494-94DA-2733-6A889EF6CD19}"/>
          </ac:spMkLst>
        </pc:spChg>
        <pc:spChg chg="mod">
          <ac:chgData name="Liss Vazquez Rodriguez" userId="781bda54bcc90c7b" providerId="LiveId" clId="{18B7EF86-832A-4B6C-B01D-16C7B90EA713}" dt="2024-03-12T07:27:00.492" v="989" actId="20577"/>
          <ac:spMkLst>
            <pc:docMk/>
            <pc:sldMk cId="3383963087" sldId="300"/>
            <ac:spMk id="42" creationId="{C0730012-640A-4B76-1B53-A6ABCC2450CA}"/>
          </ac:spMkLst>
        </pc:spChg>
        <pc:spChg chg="mod">
          <ac:chgData name="Liss Vazquez Rodriguez" userId="781bda54bcc90c7b" providerId="LiveId" clId="{18B7EF86-832A-4B6C-B01D-16C7B90EA713}" dt="2024-03-12T07:26:54.904" v="986"/>
          <ac:spMkLst>
            <pc:docMk/>
            <pc:sldMk cId="3383963087" sldId="300"/>
            <ac:spMk id="44" creationId="{0D228E3F-84CE-9AA0-0EDD-2310389D19C3}"/>
          </ac:spMkLst>
        </pc:spChg>
        <pc:spChg chg="mod">
          <ac:chgData name="Liss Vazquez Rodriguez" userId="781bda54bcc90c7b" providerId="LiveId" clId="{18B7EF86-832A-4B6C-B01D-16C7B90EA713}" dt="2024-03-12T07:27:02.472" v="991" actId="20577"/>
          <ac:spMkLst>
            <pc:docMk/>
            <pc:sldMk cId="3383963087" sldId="300"/>
            <ac:spMk id="45" creationId="{0C0C584C-4142-3604-C045-C604B63DC63A}"/>
          </ac:spMkLst>
        </pc:spChg>
        <pc:spChg chg="add mod">
          <ac:chgData name="Liss Vazquez Rodriguez" userId="781bda54bcc90c7b" providerId="LiveId" clId="{18B7EF86-832A-4B6C-B01D-16C7B90EA713}" dt="2024-03-12T09:14:06.750" v="1766"/>
          <ac:spMkLst>
            <pc:docMk/>
            <pc:sldMk cId="3383963087" sldId="300"/>
            <ac:spMk id="46" creationId="{F681FDCD-2707-1E48-3BD7-3E9F909D976A}"/>
          </ac:spMkLst>
        </pc:spChg>
        <pc:spChg chg="add mod">
          <ac:chgData name="Liss Vazquez Rodriguez" userId="781bda54bcc90c7b" providerId="LiveId" clId="{18B7EF86-832A-4B6C-B01D-16C7B90EA713}" dt="2024-03-12T09:18:47.229" v="1863"/>
          <ac:spMkLst>
            <pc:docMk/>
            <pc:sldMk cId="3383963087" sldId="300"/>
            <ac:spMk id="47" creationId="{98C1D07B-8614-9593-B0EE-9041C3D00004}"/>
          </ac:spMkLst>
        </pc:spChg>
        <pc:spChg chg="add mod">
          <ac:chgData name="Liss Vazquez Rodriguez" userId="781bda54bcc90c7b" providerId="LiveId" clId="{18B7EF86-832A-4B6C-B01D-16C7B90EA713}" dt="2024-03-12T09:18:47.229" v="1863"/>
          <ac:spMkLst>
            <pc:docMk/>
            <pc:sldMk cId="3383963087" sldId="300"/>
            <ac:spMk id="48" creationId="{587BA415-F712-9E1D-ECFD-1842C3FE29EE}"/>
          </ac:spMkLst>
        </pc:spChg>
        <pc:spChg chg="del">
          <ac:chgData name="Liss Vazquez Rodriguez" userId="781bda54bcc90c7b" providerId="LiveId" clId="{18B7EF86-832A-4B6C-B01D-16C7B90EA713}" dt="2024-03-12T09:18:46.725" v="1862" actId="478"/>
          <ac:spMkLst>
            <pc:docMk/>
            <pc:sldMk cId="3383963087" sldId="300"/>
            <ac:spMk id="77" creationId="{F04A8E67-1A12-87BD-843E-AB1C711E3CB2}"/>
          </ac:spMkLst>
        </pc:spChg>
        <pc:grpChg chg="mod">
          <ac:chgData name="Liss Vazquez Rodriguez" userId="781bda54bcc90c7b" providerId="LiveId" clId="{18B7EF86-832A-4B6C-B01D-16C7B90EA713}" dt="2024-03-12T07:27:16.152" v="995" actId="1076"/>
          <ac:grpSpMkLst>
            <pc:docMk/>
            <pc:sldMk cId="3383963087" sldId="300"/>
            <ac:grpSpMk id="7" creationId="{7678258A-9031-EE0C-3BE3-3B2760D9D5B4}"/>
          </ac:grpSpMkLst>
        </pc:grpChg>
        <pc:grpChg chg="mod">
          <ac:chgData name="Liss Vazquez Rodriguez" userId="781bda54bcc90c7b" providerId="LiveId" clId="{18B7EF86-832A-4B6C-B01D-16C7B90EA713}" dt="2024-03-12T07:25:14.324" v="955" actId="1076"/>
          <ac:grpSpMkLst>
            <pc:docMk/>
            <pc:sldMk cId="3383963087" sldId="300"/>
            <ac:grpSpMk id="12" creationId="{88587AAA-526A-61DE-593B-014C5B77AEB2}"/>
          </ac:grpSpMkLst>
        </pc:grpChg>
        <pc:grpChg chg="add del mod">
          <ac:chgData name="Liss Vazquez Rodriguez" userId="781bda54bcc90c7b" providerId="LiveId" clId="{18B7EF86-832A-4B6C-B01D-16C7B90EA713}" dt="2024-03-12T07:24:46.675" v="945" actId="478"/>
          <ac:grpSpMkLst>
            <pc:docMk/>
            <pc:sldMk cId="3383963087" sldId="300"/>
            <ac:grpSpMk id="20" creationId="{F2CBA68B-594D-555A-AFAD-6CE3E69AC37D}"/>
          </ac:grpSpMkLst>
        </pc:grpChg>
        <pc:grpChg chg="add mod">
          <ac:chgData name="Liss Vazquez Rodriguez" userId="781bda54bcc90c7b" providerId="LiveId" clId="{18B7EF86-832A-4B6C-B01D-16C7B90EA713}" dt="2024-03-12T07:26:08.707" v="972" actId="1076"/>
          <ac:grpSpMkLst>
            <pc:docMk/>
            <pc:sldMk cId="3383963087" sldId="300"/>
            <ac:grpSpMk id="33" creationId="{838B5363-4512-60C0-EBED-57D2ABFBC927}"/>
          </ac:grpSpMkLst>
        </pc:grpChg>
        <pc:grpChg chg="add del mod">
          <ac:chgData name="Liss Vazquez Rodriguez" userId="781bda54bcc90c7b" providerId="LiveId" clId="{18B7EF86-832A-4B6C-B01D-16C7B90EA713}" dt="2024-03-12T07:26:46.263" v="983" actId="478"/>
          <ac:grpSpMkLst>
            <pc:docMk/>
            <pc:sldMk cId="3383963087" sldId="300"/>
            <ac:grpSpMk id="34" creationId="{ABDDEEEA-C47A-3F27-1162-260CED363647}"/>
          </ac:grpSpMkLst>
        </pc:grpChg>
        <pc:grpChg chg="add del mod">
          <ac:chgData name="Liss Vazquez Rodriguez" userId="781bda54bcc90c7b" providerId="LiveId" clId="{18B7EF86-832A-4B6C-B01D-16C7B90EA713}" dt="2024-03-12T07:26:46.263" v="983" actId="478"/>
          <ac:grpSpMkLst>
            <pc:docMk/>
            <pc:sldMk cId="3383963087" sldId="300"/>
            <ac:grpSpMk id="37" creationId="{A49A15B6-21AA-08E6-CA29-AB571EF088DA}"/>
          </ac:grpSpMkLst>
        </pc:grpChg>
        <pc:grpChg chg="add mod">
          <ac:chgData name="Liss Vazquez Rodriguez" userId="781bda54bcc90c7b" providerId="LiveId" clId="{18B7EF86-832A-4B6C-B01D-16C7B90EA713}" dt="2024-03-12T07:28:20.722" v="1012" actId="1076"/>
          <ac:grpSpMkLst>
            <pc:docMk/>
            <pc:sldMk cId="3383963087" sldId="300"/>
            <ac:grpSpMk id="40" creationId="{9ACA8E42-9932-E3E4-B82B-FAFF1BCD7785}"/>
          </ac:grpSpMkLst>
        </pc:grpChg>
        <pc:grpChg chg="add mod">
          <ac:chgData name="Liss Vazquez Rodriguez" userId="781bda54bcc90c7b" providerId="LiveId" clId="{18B7EF86-832A-4B6C-B01D-16C7B90EA713}" dt="2024-03-12T07:28:26.083" v="1013" actId="1076"/>
          <ac:grpSpMkLst>
            <pc:docMk/>
            <pc:sldMk cId="3383963087" sldId="300"/>
            <ac:grpSpMk id="43" creationId="{BBFB8132-89F1-5AF4-95D5-97787D8CD202}"/>
          </ac:grpSpMkLst>
        </pc:grpChg>
        <pc:picChg chg="mod">
          <ac:chgData name="Liss Vazquez Rodriguez" userId="781bda54bcc90c7b" providerId="LiveId" clId="{18B7EF86-832A-4B6C-B01D-16C7B90EA713}" dt="2024-03-12T07:26:06.055" v="971" actId="1076"/>
          <ac:picMkLst>
            <pc:docMk/>
            <pc:sldMk cId="3383963087" sldId="300"/>
            <ac:picMk id="6" creationId="{B78BF5EC-4F11-540C-1D16-3856F42133A6}"/>
          </ac:picMkLst>
        </pc:picChg>
        <pc:picChg chg="add del mod">
          <ac:chgData name="Liss Vazquez Rodriguez" userId="781bda54bcc90c7b" providerId="LiveId" clId="{18B7EF86-832A-4B6C-B01D-16C7B90EA713}" dt="2024-03-12T07:24:15.283" v="941" actId="478"/>
          <ac:picMkLst>
            <pc:docMk/>
            <pc:sldMk cId="3383963087" sldId="300"/>
            <ac:picMk id="16" creationId="{83341494-D09D-BE52-5A85-C037AA91976F}"/>
          </ac:picMkLst>
        </pc:picChg>
        <pc:picChg chg="mod topLvl modCrop">
          <ac:chgData name="Liss Vazquez Rodriguez" userId="781bda54bcc90c7b" providerId="LiveId" clId="{18B7EF86-832A-4B6C-B01D-16C7B90EA713}" dt="2024-03-12T07:26:11.250" v="973" actId="1076"/>
          <ac:picMkLst>
            <pc:docMk/>
            <pc:sldMk cId="3383963087" sldId="300"/>
            <ac:picMk id="21" creationId="{9DA40851-6B99-1CE6-9DAC-216D0A91667D}"/>
          </ac:picMkLst>
        </pc:picChg>
        <pc:cxnChg chg="del mod">
          <ac:chgData name="Liss Vazquez Rodriguez" userId="781bda54bcc90c7b" providerId="LiveId" clId="{18B7EF86-832A-4B6C-B01D-16C7B90EA713}" dt="2024-03-12T07:24:42.730" v="944" actId="478"/>
          <ac:cxnSpMkLst>
            <pc:docMk/>
            <pc:sldMk cId="3383963087" sldId="300"/>
            <ac:cxnSpMk id="26" creationId="{9274714C-02CD-8005-45F8-DFA17E73BD7F}"/>
          </ac:cxnSpMkLst>
        </pc:cxnChg>
        <pc:cxnChg chg="del mod">
          <ac:chgData name="Liss Vazquez Rodriguez" userId="781bda54bcc90c7b" providerId="LiveId" clId="{18B7EF86-832A-4B6C-B01D-16C7B90EA713}" dt="2024-03-12T07:24:42.730" v="944" actId="478"/>
          <ac:cxnSpMkLst>
            <pc:docMk/>
            <pc:sldMk cId="3383963087" sldId="300"/>
            <ac:cxnSpMk id="27" creationId="{147C4721-3EBC-0518-4069-82C8BAEA52F0}"/>
          </ac:cxnSpMkLst>
        </pc:cxnChg>
        <pc:cxnChg chg="del mod">
          <ac:chgData name="Liss Vazquez Rodriguez" userId="781bda54bcc90c7b" providerId="LiveId" clId="{18B7EF86-832A-4B6C-B01D-16C7B90EA713}" dt="2024-03-12T07:24:42.730" v="944" actId="478"/>
          <ac:cxnSpMkLst>
            <pc:docMk/>
            <pc:sldMk cId="3383963087" sldId="300"/>
            <ac:cxnSpMk id="28" creationId="{0677DFDF-0A09-15CF-4964-B795B730F07B}"/>
          </ac:cxnSpMkLst>
        </pc:cxnChg>
        <pc:cxnChg chg="del mod">
          <ac:chgData name="Liss Vazquez Rodriguez" userId="781bda54bcc90c7b" providerId="LiveId" clId="{18B7EF86-832A-4B6C-B01D-16C7B90EA713}" dt="2024-03-12T07:24:46.675" v="945" actId="478"/>
          <ac:cxnSpMkLst>
            <pc:docMk/>
            <pc:sldMk cId="3383963087" sldId="300"/>
            <ac:cxnSpMk id="29" creationId="{97A0D872-B2FA-6B71-CC37-F9A365D1E1B9}"/>
          </ac:cxnSpMkLst>
        </pc:cxnChg>
      </pc:sldChg>
      <pc:sldChg chg="addSp delSp modSp mod ord addAnim delAnim modAnim">
        <pc:chgData name="Liss Vazquez Rodriguez" userId="781bda54bcc90c7b" providerId="LiveId" clId="{18B7EF86-832A-4B6C-B01D-16C7B90EA713}" dt="2024-03-14T13:06:15.105" v="2846"/>
        <pc:sldMkLst>
          <pc:docMk/>
          <pc:sldMk cId="1633278602" sldId="301"/>
        </pc:sldMkLst>
        <pc:spChg chg="del">
          <ac:chgData name="Liss Vazquez Rodriguez" userId="781bda54bcc90c7b" providerId="LiveId" clId="{18B7EF86-832A-4B6C-B01D-16C7B90EA713}" dt="2024-03-12T09:18:53.696" v="1866" actId="478"/>
          <ac:spMkLst>
            <pc:docMk/>
            <pc:sldMk cId="1633278602" sldId="301"/>
            <ac:spMk id="3" creationId="{00000000-0000-0000-0000-000000000000}"/>
          </ac:spMkLst>
        </pc:spChg>
        <pc:spChg chg="del">
          <ac:chgData name="Liss Vazquez Rodriguez" userId="781bda54bcc90c7b" providerId="LiveId" clId="{18B7EF86-832A-4B6C-B01D-16C7B90EA713}" dt="2024-03-12T09:14:12.980" v="1767" actId="478"/>
          <ac:spMkLst>
            <pc:docMk/>
            <pc:sldMk cId="1633278602" sldId="301"/>
            <ac:spMk id="5" creationId="{00000000-0000-0000-0000-000000000000}"/>
          </ac:spMkLst>
        </pc:spChg>
        <pc:spChg chg="mod">
          <ac:chgData name="Liss Vazquez Rodriguez" userId="781bda54bcc90c7b" providerId="LiveId" clId="{18B7EF86-832A-4B6C-B01D-16C7B90EA713}" dt="2024-03-12T06:38:30.729" v="0"/>
          <ac:spMkLst>
            <pc:docMk/>
            <pc:sldMk cId="1633278602" sldId="301"/>
            <ac:spMk id="8" creationId="{49B206F7-EA50-DAC8-3DE3-E4A877282DD2}"/>
          </ac:spMkLst>
        </pc:spChg>
        <pc:spChg chg="mod">
          <ac:chgData name="Liss Vazquez Rodriguez" userId="781bda54bcc90c7b" providerId="LiveId" clId="{18B7EF86-832A-4B6C-B01D-16C7B90EA713}" dt="2024-03-12T06:38:30.729" v="0"/>
          <ac:spMkLst>
            <pc:docMk/>
            <pc:sldMk cId="1633278602" sldId="301"/>
            <ac:spMk id="10" creationId="{2EB47730-A641-BDA2-565B-E2CE01F69D30}"/>
          </ac:spMkLst>
        </pc:spChg>
        <pc:spChg chg="mod">
          <ac:chgData name="Liss Vazquez Rodriguez" userId="781bda54bcc90c7b" providerId="LiveId" clId="{18B7EF86-832A-4B6C-B01D-16C7B90EA713}" dt="2024-03-12T06:38:30.729" v="0"/>
          <ac:spMkLst>
            <pc:docMk/>
            <pc:sldMk cId="1633278602" sldId="301"/>
            <ac:spMk id="11" creationId="{8E079C95-47A4-842E-207A-4F35388FE769}"/>
          </ac:spMkLst>
        </pc:spChg>
        <pc:spChg chg="mod">
          <ac:chgData name="Liss Vazquez Rodriguez" userId="781bda54bcc90c7b" providerId="LiveId" clId="{18B7EF86-832A-4B6C-B01D-16C7B90EA713}" dt="2024-03-12T06:38:30.729" v="0"/>
          <ac:spMkLst>
            <pc:docMk/>
            <pc:sldMk cId="1633278602" sldId="301"/>
            <ac:spMk id="12" creationId="{0FAF1705-CD23-582F-5EF5-3A4DD6379B40}"/>
          </ac:spMkLst>
        </pc:spChg>
        <pc:spChg chg="mod">
          <ac:chgData name="Liss Vazquez Rodriguez" userId="781bda54bcc90c7b" providerId="LiveId" clId="{18B7EF86-832A-4B6C-B01D-16C7B90EA713}" dt="2024-03-12T06:38:30.729" v="0"/>
          <ac:spMkLst>
            <pc:docMk/>
            <pc:sldMk cId="1633278602" sldId="301"/>
            <ac:spMk id="14" creationId="{C0AE84C8-0EF5-4867-7222-0EBBD92EFDCF}"/>
          </ac:spMkLst>
        </pc:spChg>
        <pc:spChg chg="mod">
          <ac:chgData name="Liss Vazquez Rodriguez" userId="781bda54bcc90c7b" providerId="LiveId" clId="{18B7EF86-832A-4B6C-B01D-16C7B90EA713}" dt="2024-03-12T06:38:30.729" v="0"/>
          <ac:spMkLst>
            <pc:docMk/>
            <pc:sldMk cId="1633278602" sldId="301"/>
            <ac:spMk id="15" creationId="{CF4344C2-88F6-28CD-8D34-2D8E6C5B6F7F}"/>
          </ac:spMkLst>
        </pc:spChg>
        <pc:spChg chg="mod topLvl">
          <ac:chgData name="Liss Vazquez Rodriguez" userId="781bda54bcc90c7b" providerId="LiveId" clId="{18B7EF86-832A-4B6C-B01D-16C7B90EA713}" dt="2024-03-14T12:57:37.587" v="2801" actId="165"/>
          <ac:spMkLst>
            <pc:docMk/>
            <pc:sldMk cId="1633278602" sldId="301"/>
            <ac:spMk id="17" creationId="{8857E7B4-0535-B7A6-AE4D-D53A7A3A006F}"/>
          </ac:spMkLst>
        </pc:spChg>
        <pc:spChg chg="add del mod topLvl">
          <ac:chgData name="Liss Vazquez Rodriguez" userId="781bda54bcc90c7b" providerId="LiveId" clId="{18B7EF86-832A-4B6C-B01D-16C7B90EA713}" dt="2024-03-14T12:57:37.587" v="2801" actId="165"/>
          <ac:spMkLst>
            <pc:docMk/>
            <pc:sldMk cId="1633278602" sldId="301"/>
            <ac:spMk id="18" creationId="{C4E393E8-857D-139C-AB54-0D64DD793254}"/>
          </ac:spMkLst>
        </pc:spChg>
        <pc:spChg chg="mod topLvl">
          <ac:chgData name="Liss Vazquez Rodriguez" userId="781bda54bcc90c7b" providerId="LiveId" clId="{18B7EF86-832A-4B6C-B01D-16C7B90EA713}" dt="2024-03-14T12:57:37.587" v="2801" actId="165"/>
          <ac:spMkLst>
            <pc:docMk/>
            <pc:sldMk cId="1633278602" sldId="301"/>
            <ac:spMk id="20" creationId="{EF15C0B0-9FD4-F400-BBF2-98B7D4BD716C}"/>
          </ac:spMkLst>
        </pc:spChg>
        <pc:spChg chg="mod">
          <ac:chgData name="Liss Vazquez Rodriguez" userId="781bda54bcc90c7b" providerId="LiveId" clId="{18B7EF86-832A-4B6C-B01D-16C7B90EA713}" dt="2024-03-14T12:57:37.587" v="2801" actId="165"/>
          <ac:spMkLst>
            <pc:docMk/>
            <pc:sldMk cId="1633278602" sldId="301"/>
            <ac:spMk id="22" creationId="{599654BA-F31D-FE78-5190-15ABD97D1844}"/>
          </ac:spMkLst>
        </pc:spChg>
        <pc:spChg chg="mod">
          <ac:chgData name="Liss Vazquez Rodriguez" userId="781bda54bcc90c7b" providerId="LiveId" clId="{18B7EF86-832A-4B6C-B01D-16C7B90EA713}" dt="2024-03-12T06:38:30.729" v="0"/>
          <ac:spMkLst>
            <pc:docMk/>
            <pc:sldMk cId="1633278602" sldId="301"/>
            <ac:spMk id="27" creationId="{1A366EBF-A8E7-419F-65A5-A7063F7F3EA7}"/>
          </ac:spMkLst>
        </pc:spChg>
        <pc:spChg chg="mod">
          <ac:chgData name="Liss Vazquez Rodriguez" userId="781bda54bcc90c7b" providerId="LiveId" clId="{18B7EF86-832A-4B6C-B01D-16C7B90EA713}" dt="2024-03-12T06:38:30.729" v="0"/>
          <ac:spMkLst>
            <pc:docMk/>
            <pc:sldMk cId="1633278602" sldId="301"/>
            <ac:spMk id="28" creationId="{79B996A9-5C9B-1904-948F-F124DB44016C}"/>
          </ac:spMkLst>
        </pc:spChg>
        <pc:spChg chg="mod">
          <ac:chgData name="Liss Vazquez Rodriguez" userId="781bda54bcc90c7b" providerId="LiveId" clId="{18B7EF86-832A-4B6C-B01D-16C7B90EA713}" dt="2024-03-12T06:38:30.729" v="0"/>
          <ac:spMkLst>
            <pc:docMk/>
            <pc:sldMk cId="1633278602" sldId="301"/>
            <ac:spMk id="29" creationId="{12C8147E-6349-424F-EAB0-5E37B0A7945B}"/>
          </ac:spMkLst>
        </pc:spChg>
        <pc:spChg chg="mod">
          <ac:chgData name="Liss Vazquez Rodriguez" userId="781bda54bcc90c7b" providerId="LiveId" clId="{18B7EF86-832A-4B6C-B01D-16C7B90EA713}" dt="2024-03-12T06:38:30.729" v="0"/>
          <ac:spMkLst>
            <pc:docMk/>
            <pc:sldMk cId="1633278602" sldId="301"/>
            <ac:spMk id="30" creationId="{EFFDE371-67E6-00F7-CFE2-2EC9CB7C12C9}"/>
          </ac:spMkLst>
        </pc:spChg>
        <pc:spChg chg="mod">
          <ac:chgData name="Liss Vazquez Rodriguez" userId="781bda54bcc90c7b" providerId="LiveId" clId="{18B7EF86-832A-4B6C-B01D-16C7B90EA713}" dt="2024-03-12T06:38:30.729" v="0"/>
          <ac:spMkLst>
            <pc:docMk/>
            <pc:sldMk cId="1633278602" sldId="301"/>
            <ac:spMk id="32" creationId="{35D94892-E0A2-3B6A-3D89-2FADB84B8219}"/>
          </ac:spMkLst>
        </pc:spChg>
        <pc:spChg chg="mod">
          <ac:chgData name="Liss Vazquez Rodriguez" userId="781bda54bcc90c7b" providerId="LiveId" clId="{18B7EF86-832A-4B6C-B01D-16C7B90EA713}" dt="2024-03-12T06:38:30.729" v="0"/>
          <ac:spMkLst>
            <pc:docMk/>
            <pc:sldMk cId="1633278602" sldId="301"/>
            <ac:spMk id="33" creationId="{6F9717E5-4324-A4AA-CE3A-F6815EE52449}"/>
          </ac:spMkLst>
        </pc:spChg>
        <pc:spChg chg="add mod">
          <ac:chgData name="Liss Vazquez Rodriguez" userId="781bda54bcc90c7b" providerId="LiveId" clId="{18B7EF86-832A-4B6C-B01D-16C7B90EA713}" dt="2024-03-12T09:14:13.326" v="1768"/>
          <ac:spMkLst>
            <pc:docMk/>
            <pc:sldMk cId="1633278602" sldId="301"/>
            <ac:spMk id="34" creationId="{88ABAEE6-1E51-1CB3-0134-2CE4197657DD}"/>
          </ac:spMkLst>
        </pc:spChg>
        <pc:spChg chg="add mod">
          <ac:chgData name="Liss Vazquez Rodriguez" userId="781bda54bcc90c7b" providerId="LiveId" clId="{18B7EF86-832A-4B6C-B01D-16C7B90EA713}" dt="2024-03-12T09:18:53.998" v="1867"/>
          <ac:spMkLst>
            <pc:docMk/>
            <pc:sldMk cId="1633278602" sldId="301"/>
            <ac:spMk id="35" creationId="{19007CC9-55BC-1311-700A-27DE3BC0CBD4}"/>
          </ac:spMkLst>
        </pc:spChg>
        <pc:spChg chg="add mod">
          <ac:chgData name="Liss Vazquez Rodriguez" userId="781bda54bcc90c7b" providerId="LiveId" clId="{18B7EF86-832A-4B6C-B01D-16C7B90EA713}" dt="2024-03-12T09:18:53.998" v="1867"/>
          <ac:spMkLst>
            <pc:docMk/>
            <pc:sldMk cId="1633278602" sldId="301"/>
            <ac:spMk id="36" creationId="{4A0085C5-BB0C-10BB-C800-F3B4AAA9E91D}"/>
          </ac:spMkLst>
        </pc:spChg>
        <pc:spChg chg="del">
          <ac:chgData name="Liss Vazquez Rodriguez" userId="781bda54bcc90c7b" providerId="LiveId" clId="{18B7EF86-832A-4B6C-B01D-16C7B90EA713}" dt="2024-03-12T09:18:53.696" v="1866" actId="478"/>
          <ac:spMkLst>
            <pc:docMk/>
            <pc:sldMk cId="1633278602" sldId="301"/>
            <ac:spMk id="77" creationId="{F04A8E67-1A12-87BD-843E-AB1C711E3CB2}"/>
          </ac:spMkLst>
        </pc:spChg>
        <pc:grpChg chg="add mod">
          <ac:chgData name="Liss Vazquez Rodriguez" userId="781bda54bcc90c7b" providerId="LiveId" clId="{18B7EF86-832A-4B6C-B01D-16C7B90EA713}" dt="2024-03-12T06:38:30.729" v="0"/>
          <ac:grpSpMkLst>
            <pc:docMk/>
            <pc:sldMk cId="1633278602" sldId="301"/>
            <ac:grpSpMk id="6" creationId="{8CE1AD09-12AB-F517-E1B6-7A588FE1E3CF}"/>
          </ac:grpSpMkLst>
        </pc:grpChg>
        <pc:grpChg chg="mod">
          <ac:chgData name="Liss Vazquez Rodriguez" userId="781bda54bcc90c7b" providerId="LiveId" clId="{18B7EF86-832A-4B6C-B01D-16C7B90EA713}" dt="2024-03-12T06:38:30.729" v="0"/>
          <ac:grpSpMkLst>
            <pc:docMk/>
            <pc:sldMk cId="1633278602" sldId="301"/>
            <ac:grpSpMk id="9" creationId="{16E8F9B9-23D3-D8CB-E10B-E5764260F1BD}"/>
          </ac:grpSpMkLst>
        </pc:grpChg>
        <pc:grpChg chg="add del mod">
          <ac:chgData name="Liss Vazquez Rodriguez" userId="781bda54bcc90c7b" providerId="LiveId" clId="{18B7EF86-832A-4B6C-B01D-16C7B90EA713}" dt="2024-03-14T12:57:37.587" v="2801" actId="165"/>
          <ac:grpSpMkLst>
            <pc:docMk/>
            <pc:sldMk cId="1633278602" sldId="301"/>
            <ac:grpSpMk id="16" creationId="{1758A2B6-2B58-1ECC-525E-52237702902B}"/>
          </ac:grpSpMkLst>
        </pc:grpChg>
        <pc:grpChg chg="mod topLvl">
          <ac:chgData name="Liss Vazquez Rodriguez" userId="781bda54bcc90c7b" providerId="LiveId" clId="{18B7EF86-832A-4B6C-B01D-16C7B90EA713}" dt="2024-03-14T12:57:37.587" v="2801" actId="165"/>
          <ac:grpSpMkLst>
            <pc:docMk/>
            <pc:sldMk cId="1633278602" sldId="301"/>
            <ac:grpSpMk id="19" creationId="{DDFA46C9-D757-3B02-6DB3-5D4C893090AE}"/>
          </ac:grpSpMkLst>
        </pc:grpChg>
        <pc:grpChg chg="add del mod">
          <ac:chgData name="Liss Vazquez Rodriguez" userId="781bda54bcc90c7b" providerId="LiveId" clId="{18B7EF86-832A-4B6C-B01D-16C7B90EA713}" dt="2024-03-14T13:05:58.244" v="2841" actId="1076"/>
          <ac:grpSpMkLst>
            <pc:docMk/>
            <pc:sldMk cId="1633278602" sldId="301"/>
            <ac:grpSpMk id="24" creationId="{61D31223-FCE9-646D-9B5C-FC843A9EDC6C}"/>
          </ac:grpSpMkLst>
        </pc:grpChg>
        <pc:grpChg chg="mod">
          <ac:chgData name="Liss Vazquez Rodriguez" userId="781bda54bcc90c7b" providerId="LiveId" clId="{18B7EF86-832A-4B6C-B01D-16C7B90EA713}" dt="2024-03-12T06:38:30.729" v="0"/>
          <ac:grpSpMkLst>
            <pc:docMk/>
            <pc:sldMk cId="1633278602" sldId="301"/>
            <ac:grpSpMk id="26" creationId="{804903C3-A99D-D7D7-310A-1941AE3185E5}"/>
          </ac:grpSpMkLst>
        </pc:grpChg>
        <pc:picChg chg="add mod">
          <ac:chgData name="Liss Vazquez Rodriguez" userId="781bda54bcc90c7b" providerId="LiveId" clId="{18B7EF86-832A-4B6C-B01D-16C7B90EA713}" dt="2024-03-12T06:38:30.729" v="0"/>
          <ac:picMkLst>
            <pc:docMk/>
            <pc:sldMk cId="1633278602" sldId="301"/>
            <ac:picMk id="4" creationId="{42CF17B0-3BA5-F40B-9953-927847181CF2}"/>
          </ac:picMkLst>
        </pc:picChg>
        <pc:picChg chg="mod">
          <ac:chgData name="Liss Vazquez Rodriguez" userId="781bda54bcc90c7b" providerId="LiveId" clId="{18B7EF86-832A-4B6C-B01D-16C7B90EA713}" dt="2024-03-12T06:38:30.729" v="0"/>
          <ac:picMkLst>
            <pc:docMk/>
            <pc:sldMk cId="1633278602" sldId="301"/>
            <ac:picMk id="7" creationId="{C448A4B2-CFAE-8F61-553C-A1715724888A}"/>
          </ac:picMkLst>
        </pc:picChg>
        <pc:picChg chg="mod">
          <ac:chgData name="Liss Vazquez Rodriguez" userId="781bda54bcc90c7b" providerId="LiveId" clId="{18B7EF86-832A-4B6C-B01D-16C7B90EA713}" dt="2024-03-14T12:57:37.587" v="2801" actId="165"/>
          <ac:picMkLst>
            <pc:docMk/>
            <pc:sldMk cId="1633278602" sldId="301"/>
            <ac:picMk id="21" creationId="{14762B28-2045-2B11-95F8-8488BB2ED322}"/>
          </ac:picMkLst>
        </pc:picChg>
        <pc:picChg chg="add mod">
          <ac:chgData name="Liss Vazquez Rodriguez" userId="781bda54bcc90c7b" providerId="LiveId" clId="{18B7EF86-832A-4B6C-B01D-16C7B90EA713}" dt="2024-03-12T06:38:30.729" v="0"/>
          <ac:picMkLst>
            <pc:docMk/>
            <pc:sldMk cId="1633278602" sldId="301"/>
            <ac:picMk id="23" creationId="{EF0B2C94-380B-5F3D-E9E0-8B886A897174}"/>
          </ac:picMkLst>
        </pc:picChg>
        <pc:picChg chg="mod">
          <ac:chgData name="Liss Vazquez Rodriguez" userId="781bda54bcc90c7b" providerId="LiveId" clId="{18B7EF86-832A-4B6C-B01D-16C7B90EA713}" dt="2024-03-12T06:38:30.729" v="0"/>
          <ac:picMkLst>
            <pc:docMk/>
            <pc:sldMk cId="1633278602" sldId="301"/>
            <ac:picMk id="31" creationId="{15AD214D-868E-CB64-985B-59DD481E0AA4}"/>
          </ac:picMkLst>
        </pc:picChg>
        <pc:cxnChg chg="mod">
          <ac:chgData name="Liss Vazquez Rodriguez" userId="781bda54bcc90c7b" providerId="LiveId" clId="{18B7EF86-832A-4B6C-B01D-16C7B90EA713}" dt="2024-03-12T06:38:30.729" v="0"/>
          <ac:cxnSpMkLst>
            <pc:docMk/>
            <pc:sldMk cId="1633278602" sldId="301"/>
            <ac:cxnSpMk id="13" creationId="{F6304EB2-4F6C-67EB-075E-86EE89576396}"/>
          </ac:cxnSpMkLst>
        </pc:cxnChg>
        <pc:cxnChg chg="mod">
          <ac:chgData name="Liss Vazquez Rodriguez" userId="781bda54bcc90c7b" providerId="LiveId" clId="{18B7EF86-832A-4B6C-B01D-16C7B90EA713}" dt="2024-03-12T06:38:30.729" v="0"/>
          <ac:cxnSpMkLst>
            <pc:docMk/>
            <pc:sldMk cId="1633278602" sldId="301"/>
            <ac:cxnSpMk id="25" creationId="{66444F8D-EFC3-3CF9-B0C5-9B881DD4AB00}"/>
          </ac:cxnSpMkLst>
        </pc:cxnChg>
      </pc:sldChg>
      <pc:sldChg chg="addSp delSp modSp mod ord modAnim">
        <pc:chgData name="Liss Vazquez Rodriguez" userId="781bda54bcc90c7b" providerId="LiveId" clId="{18B7EF86-832A-4B6C-B01D-16C7B90EA713}" dt="2024-03-14T12:53:41.291" v="2766"/>
        <pc:sldMkLst>
          <pc:docMk/>
          <pc:sldMk cId="720299864" sldId="302"/>
        </pc:sldMkLst>
        <pc:spChg chg="del">
          <ac:chgData name="Liss Vazquez Rodriguez" userId="781bda54bcc90c7b" providerId="LiveId" clId="{18B7EF86-832A-4B6C-B01D-16C7B90EA713}" dt="2024-03-12T09:18:39.088" v="1858" actId="478"/>
          <ac:spMkLst>
            <pc:docMk/>
            <pc:sldMk cId="720299864" sldId="302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6:39:16.405" v="1"/>
          <ac:spMkLst>
            <pc:docMk/>
            <pc:sldMk cId="720299864" sldId="302"/>
            <ac:spMk id="4" creationId="{BFC1ED99-3406-3B3A-FB89-29BA820DD8E0}"/>
          </ac:spMkLst>
        </pc:spChg>
        <pc:spChg chg="del">
          <ac:chgData name="Liss Vazquez Rodriguez" userId="781bda54bcc90c7b" providerId="LiveId" clId="{18B7EF86-832A-4B6C-B01D-16C7B90EA713}" dt="2024-03-12T09:13:59.967" v="1761" actId="478"/>
          <ac:spMkLst>
            <pc:docMk/>
            <pc:sldMk cId="720299864" sldId="302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6:39:16.405" v="1"/>
          <ac:spMkLst>
            <pc:docMk/>
            <pc:sldMk cId="720299864" sldId="302"/>
            <ac:spMk id="6" creationId="{07E24592-1071-8E25-BADA-9A23230BC456}"/>
          </ac:spMkLst>
        </pc:spChg>
        <pc:spChg chg="add mod">
          <ac:chgData name="Liss Vazquez Rodriguez" userId="781bda54bcc90c7b" providerId="LiveId" clId="{18B7EF86-832A-4B6C-B01D-16C7B90EA713}" dt="2024-03-12T06:39:16.405" v="1"/>
          <ac:spMkLst>
            <pc:docMk/>
            <pc:sldMk cId="720299864" sldId="302"/>
            <ac:spMk id="7" creationId="{590001BE-5394-75BC-F8F1-A24CB8F87C6B}"/>
          </ac:spMkLst>
        </pc:spChg>
        <pc:spChg chg="add mod">
          <ac:chgData name="Liss Vazquez Rodriguez" userId="781bda54bcc90c7b" providerId="LiveId" clId="{18B7EF86-832A-4B6C-B01D-16C7B90EA713}" dt="2024-03-12T06:39:16.405" v="1"/>
          <ac:spMkLst>
            <pc:docMk/>
            <pc:sldMk cId="720299864" sldId="302"/>
            <ac:spMk id="13" creationId="{A8380732-AE6E-E0EF-CEAE-0B507CE634DB}"/>
          </ac:spMkLst>
        </pc:spChg>
        <pc:spChg chg="add mod">
          <ac:chgData name="Liss Vazquez Rodriguez" userId="781bda54bcc90c7b" providerId="LiveId" clId="{18B7EF86-832A-4B6C-B01D-16C7B90EA713}" dt="2024-03-12T06:39:16.405" v="1"/>
          <ac:spMkLst>
            <pc:docMk/>
            <pc:sldMk cId="720299864" sldId="302"/>
            <ac:spMk id="14" creationId="{87A78900-AD24-AD91-AC87-66A30FC1BE1A}"/>
          </ac:spMkLst>
        </pc:spChg>
        <pc:spChg chg="add mod">
          <ac:chgData name="Liss Vazquez Rodriguez" userId="781bda54bcc90c7b" providerId="LiveId" clId="{18B7EF86-832A-4B6C-B01D-16C7B90EA713}" dt="2024-03-12T06:39:16.405" v="1"/>
          <ac:spMkLst>
            <pc:docMk/>
            <pc:sldMk cId="720299864" sldId="302"/>
            <ac:spMk id="15" creationId="{F55C488D-297A-8643-269B-572F517C2CDC}"/>
          </ac:spMkLst>
        </pc:spChg>
        <pc:spChg chg="add mod">
          <ac:chgData name="Liss Vazquez Rodriguez" userId="781bda54bcc90c7b" providerId="LiveId" clId="{18B7EF86-832A-4B6C-B01D-16C7B90EA713}" dt="2024-03-12T06:39:16.405" v="1"/>
          <ac:spMkLst>
            <pc:docMk/>
            <pc:sldMk cId="720299864" sldId="302"/>
            <ac:spMk id="19" creationId="{A0414397-78A5-0C17-C830-9427928F927C}"/>
          </ac:spMkLst>
        </pc:spChg>
        <pc:spChg chg="mod topLvl">
          <ac:chgData name="Liss Vazquez Rodriguez" userId="781bda54bcc90c7b" providerId="LiveId" clId="{18B7EF86-832A-4B6C-B01D-16C7B90EA713}" dt="2024-03-12T07:15:42.602" v="866" actId="478"/>
          <ac:spMkLst>
            <pc:docMk/>
            <pc:sldMk cId="720299864" sldId="302"/>
            <ac:spMk id="21" creationId="{CDF932C2-D159-871C-F41E-693EBF4AFD4F}"/>
          </ac:spMkLst>
        </pc:spChg>
        <pc:spChg chg="del mod">
          <ac:chgData name="Liss Vazquez Rodriguez" userId="781bda54bcc90c7b" providerId="LiveId" clId="{18B7EF86-832A-4B6C-B01D-16C7B90EA713}" dt="2024-03-12T07:15:39.918" v="865" actId="478"/>
          <ac:spMkLst>
            <pc:docMk/>
            <pc:sldMk cId="720299864" sldId="302"/>
            <ac:spMk id="23" creationId="{57880983-16BE-8B72-8E3F-E6E75F82FA5E}"/>
          </ac:spMkLst>
        </pc:spChg>
        <pc:spChg chg="del mod topLvl">
          <ac:chgData name="Liss Vazquez Rodriguez" userId="781bda54bcc90c7b" providerId="LiveId" clId="{18B7EF86-832A-4B6C-B01D-16C7B90EA713}" dt="2024-03-12T07:15:42.602" v="866" actId="478"/>
          <ac:spMkLst>
            <pc:docMk/>
            <pc:sldMk cId="720299864" sldId="302"/>
            <ac:spMk id="25" creationId="{EE9226F6-43B1-F0C2-8C6C-6709FBF278CE}"/>
          </ac:spMkLst>
        </pc:spChg>
        <pc:spChg chg="add del mod">
          <ac:chgData name="Liss Vazquez Rodriguez" userId="781bda54bcc90c7b" providerId="LiveId" clId="{18B7EF86-832A-4B6C-B01D-16C7B90EA713}" dt="2024-03-12T06:41:10.275" v="69" actId="478"/>
          <ac:spMkLst>
            <pc:docMk/>
            <pc:sldMk cId="720299864" sldId="302"/>
            <ac:spMk id="26" creationId="{CAF164A9-D7A0-AD4E-1A28-0B2E0B08F878}"/>
          </ac:spMkLst>
        </pc:spChg>
        <pc:spChg chg="add del">
          <ac:chgData name="Liss Vazquez Rodriguez" userId="781bda54bcc90c7b" providerId="LiveId" clId="{18B7EF86-832A-4B6C-B01D-16C7B90EA713}" dt="2024-03-12T06:41:14.249" v="71" actId="22"/>
          <ac:spMkLst>
            <pc:docMk/>
            <pc:sldMk cId="720299864" sldId="302"/>
            <ac:spMk id="28" creationId="{C3483820-F9CB-9BF8-00A3-FCCC9DBF45B7}"/>
          </ac:spMkLst>
        </pc:spChg>
        <pc:spChg chg="add del mod">
          <ac:chgData name="Liss Vazquez Rodriguez" userId="781bda54bcc90c7b" providerId="LiveId" clId="{18B7EF86-832A-4B6C-B01D-16C7B90EA713}" dt="2024-03-12T06:45:16.456" v="145" actId="21"/>
          <ac:spMkLst>
            <pc:docMk/>
            <pc:sldMk cId="720299864" sldId="302"/>
            <ac:spMk id="30" creationId="{F50EC323-E4F7-2C3E-0AD9-4732474BE572}"/>
          </ac:spMkLst>
        </pc:spChg>
        <pc:spChg chg="mod">
          <ac:chgData name="Liss Vazquez Rodriguez" userId="781bda54bcc90c7b" providerId="LiveId" clId="{18B7EF86-832A-4B6C-B01D-16C7B90EA713}" dt="2024-03-12T07:20:14.044" v="896" actId="14100"/>
          <ac:spMkLst>
            <pc:docMk/>
            <pc:sldMk cId="720299864" sldId="302"/>
            <ac:spMk id="43" creationId="{F182A364-EAA7-35F4-DC4D-01121398811C}"/>
          </ac:spMkLst>
        </pc:spChg>
        <pc:spChg chg="mod">
          <ac:chgData name="Liss Vazquez Rodriguez" userId="781bda54bcc90c7b" providerId="LiveId" clId="{18B7EF86-832A-4B6C-B01D-16C7B90EA713}" dt="2024-03-12T07:20:08.138" v="894" actId="1076"/>
          <ac:spMkLst>
            <pc:docMk/>
            <pc:sldMk cId="720299864" sldId="302"/>
            <ac:spMk id="44" creationId="{59806232-0967-F371-3F04-7E0B9D868937}"/>
          </ac:spMkLst>
        </pc:spChg>
        <pc:spChg chg="mod">
          <ac:chgData name="Liss Vazquez Rodriguez" userId="781bda54bcc90c7b" providerId="LiveId" clId="{18B7EF86-832A-4B6C-B01D-16C7B90EA713}" dt="2024-03-12T07:20:04.779" v="893" actId="1076"/>
          <ac:spMkLst>
            <pc:docMk/>
            <pc:sldMk cId="720299864" sldId="302"/>
            <ac:spMk id="46" creationId="{2CD3A617-713E-3896-0AAC-7B9382D8D361}"/>
          </ac:spMkLst>
        </pc:spChg>
        <pc:spChg chg="mod">
          <ac:chgData name="Liss Vazquez Rodriguez" userId="781bda54bcc90c7b" providerId="LiveId" clId="{18B7EF86-832A-4B6C-B01D-16C7B90EA713}" dt="2024-03-12T07:20:04.779" v="893" actId="1076"/>
          <ac:spMkLst>
            <pc:docMk/>
            <pc:sldMk cId="720299864" sldId="302"/>
            <ac:spMk id="47" creationId="{2E69EDA3-EDBE-1531-8E3D-DC6138F12BFE}"/>
          </ac:spMkLst>
        </pc:spChg>
        <pc:spChg chg="mod">
          <ac:chgData name="Liss Vazquez Rodriguez" userId="781bda54bcc90c7b" providerId="LiveId" clId="{18B7EF86-832A-4B6C-B01D-16C7B90EA713}" dt="2024-03-12T07:20:04.779" v="893" actId="1076"/>
          <ac:spMkLst>
            <pc:docMk/>
            <pc:sldMk cId="720299864" sldId="302"/>
            <ac:spMk id="48" creationId="{F71E8DED-099B-89B7-94EA-BF652938D7A9}"/>
          </ac:spMkLst>
        </pc:spChg>
        <pc:spChg chg="mod">
          <ac:chgData name="Liss Vazquez Rodriguez" userId="781bda54bcc90c7b" providerId="LiveId" clId="{18B7EF86-832A-4B6C-B01D-16C7B90EA713}" dt="2024-03-12T07:20:24.150" v="899" actId="14100"/>
          <ac:spMkLst>
            <pc:docMk/>
            <pc:sldMk cId="720299864" sldId="302"/>
            <ac:spMk id="49" creationId="{5BB8091D-D506-7A55-0A4A-8ECD7956AEE1}"/>
          </ac:spMkLst>
        </pc:spChg>
        <pc:spChg chg="del mod topLvl">
          <ac:chgData name="Liss Vazquez Rodriguez" userId="781bda54bcc90c7b" providerId="LiveId" clId="{18B7EF86-832A-4B6C-B01D-16C7B90EA713}" dt="2024-03-12T07:19:49.257" v="890" actId="478"/>
          <ac:spMkLst>
            <pc:docMk/>
            <pc:sldMk cId="720299864" sldId="302"/>
            <ac:spMk id="50" creationId="{6A697329-764E-B768-A897-55862208FB07}"/>
          </ac:spMkLst>
        </pc:spChg>
        <pc:spChg chg="del mod">
          <ac:chgData name="Liss Vazquez Rodriguez" userId="781bda54bcc90c7b" providerId="LiveId" clId="{18B7EF86-832A-4B6C-B01D-16C7B90EA713}" dt="2024-03-12T07:19:45.937" v="887" actId="478"/>
          <ac:spMkLst>
            <pc:docMk/>
            <pc:sldMk cId="720299864" sldId="302"/>
            <ac:spMk id="51" creationId="{1E9F4960-917A-D83E-E64C-D0F87E1108A9}"/>
          </ac:spMkLst>
        </pc:spChg>
        <pc:spChg chg="del mod">
          <ac:chgData name="Liss Vazquez Rodriguez" userId="781bda54bcc90c7b" providerId="LiveId" clId="{18B7EF86-832A-4B6C-B01D-16C7B90EA713}" dt="2024-03-12T07:19:39.684" v="883" actId="478"/>
          <ac:spMkLst>
            <pc:docMk/>
            <pc:sldMk cId="720299864" sldId="302"/>
            <ac:spMk id="53" creationId="{210BAD6E-8DD8-0BCF-AE24-FA4DBA4E4A63}"/>
          </ac:spMkLst>
        </pc:spChg>
        <pc:spChg chg="del mod">
          <ac:chgData name="Liss Vazquez Rodriguez" userId="781bda54bcc90c7b" providerId="LiveId" clId="{18B7EF86-832A-4B6C-B01D-16C7B90EA713}" dt="2024-03-12T07:19:48.197" v="889" actId="478"/>
          <ac:spMkLst>
            <pc:docMk/>
            <pc:sldMk cId="720299864" sldId="302"/>
            <ac:spMk id="54" creationId="{26B280FD-CBC2-818B-35CB-BF533C0681B9}"/>
          </ac:spMkLst>
        </pc:spChg>
        <pc:spChg chg="del mod">
          <ac:chgData name="Liss Vazquez Rodriguez" userId="781bda54bcc90c7b" providerId="LiveId" clId="{18B7EF86-832A-4B6C-B01D-16C7B90EA713}" dt="2024-03-12T07:19:47.073" v="888" actId="478"/>
          <ac:spMkLst>
            <pc:docMk/>
            <pc:sldMk cId="720299864" sldId="302"/>
            <ac:spMk id="55" creationId="{E7F7011A-F228-95D3-3FDA-C468AA264637}"/>
          </ac:spMkLst>
        </pc:spChg>
        <pc:spChg chg="del mod">
          <ac:chgData name="Liss Vazquez Rodriguez" userId="781bda54bcc90c7b" providerId="LiveId" clId="{18B7EF86-832A-4B6C-B01D-16C7B90EA713}" dt="2024-03-12T07:19:37.834" v="881" actId="478"/>
          <ac:spMkLst>
            <pc:docMk/>
            <pc:sldMk cId="720299864" sldId="302"/>
            <ac:spMk id="56" creationId="{F1F761B1-AD86-C0E8-6CBC-0E2118DE188A}"/>
          </ac:spMkLst>
        </pc:spChg>
        <pc:spChg chg="del mod">
          <ac:chgData name="Liss Vazquez Rodriguez" userId="781bda54bcc90c7b" providerId="LiveId" clId="{18B7EF86-832A-4B6C-B01D-16C7B90EA713}" dt="2024-03-12T07:19:34.810" v="880" actId="478"/>
          <ac:spMkLst>
            <pc:docMk/>
            <pc:sldMk cId="720299864" sldId="302"/>
            <ac:spMk id="57" creationId="{E6249AC2-BFB6-9585-3BEF-ABBC555396B6}"/>
          </ac:spMkLst>
        </pc:spChg>
        <pc:spChg chg="del mod">
          <ac:chgData name="Liss Vazquez Rodriguez" userId="781bda54bcc90c7b" providerId="LiveId" clId="{18B7EF86-832A-4B6C-B01D-16C7B90EA713}" dt="2024-03-12T07:19:33.825" v="879" actId="478"/>
          <ac:spMkLst>
            <pc:docMk/>
            <pc:sldMk cId="720299864" sldId="302"/>
            <ac:spMk id="58" creationId="{27EC8FA4-016B-D4B2-58AE-95BCEC4E630B}"/>
          </ac:spMkLst>
        </pc:spChg>
        <pc:spChg chg="del mod">
          <ac:chgData name="Liss Vazquez Rodriguez" userId="781bda54bcc90c7b" providerId="LiveId" clId="{18B7EF86-832A-4B6C-B01D-16C7B90EA713}" dt="2024-03-12T07:19:32.429" v="878" actId="478"/>
          <ac:spMkLst>
            <pc:docMk/>
            <pc:sldMk cId="720299864" sldId="302"/>
            <ac:spMk id="60" creationId="{2714F96C-BE0E-72D8-5055-A8DD241EA3C7}"/>
          </ac:spMkLst>
        </pc:spChg>
        <pc:spChg chg="del mod">
          <ac:chgData name="Liss Vazquez Rodriguez" userId="781bda54bcc90c7b" providerId="LiveId" clId="{18B7EF86-832A-4B6C-B01D-16C7B90EA713}" dt="2024-03-12T07:19:28.749" v="876" actId="478"/>
          <ac:spMkLst>
            <pc:docMk/>
            <pc:sldMk cId="720299864" sldId="302"/>
            <ac:spMk id="61" creationId="{1FC6E663-F606-8D62-5C49-51AD2395F54F}"/>
          </ac:spMkLst>
        </pc:spChg>
        <pc:spChg chg="add mod">
          <ac:chgData name="Liss Vazquez Rodriguez" userId="781bda54bcc90c7b" providerId="LiveId" clId="{18B7EF86-832A-4B6C-B01D-16C7B90EA713}" dt="2024-03-12T09:14:00.140" v="1762"/>
          <ac:spMkLst>
            <pc:docMk/>
            <pc:sldMk cId="720299864" sldId="302"/>
            <ac:spMk id="62" creationId="{071D83A7-C95D-72DA-3E67-FF109D2EFDEE}"/>
          </ac:spMkLst>
        </pc:spChg>
        <pc:spChg chg="add mod">
          <ac:chgData name="Liss Vazquez Rodriguez" userId="781bda54bcc90c7b" providerId="LiveId" clId="{18B7EF86-832A-4B6C-B01D-16C7B90EA713}" dt="2024-03-12T09:18:39.688" v="1859"/>
          <ac:spMkLst>
            <pc:docMk/>
            <pc:sldMk cId="720299864" sldId="302"/>
            <ac:spMk id="63" creationId="{F560C78F-1C66-E6CE-304A-62834AE31F0D}"/>
          </ac:spMkLst>
        </pc:spChg>
        <pc:spChg chg="add mod">
          <ac:chgData name="Liss Vazquez Rodriguez" userId="781bda54bcc90c7b" providerId="LiveId" clId="{18B7EF86-832A-4B6C-B01D-16C7B90EA713}" dt="2024-03-12T09:18:39.688" v="1859"/>
          <ac:spMkLst>
            <pc:docMk/>
            <pc:sldMk cId="720299864" sldId="302"/>
            <ac:spMk id="64" creationId="{6891D6AD-DB7E-38A7-502D-F9406A6410CC}"/>
          </ac:spMkLst>
        </pc:spChg>
        <pc:spChg chg="del">
          <ac:chgData name="Liss Vazquez Rodriguez" userId="781bda54bcc90c7b" providerId="LiveId" clId="{18B7EF86-832A-4B6C-B01D-16C7B90EA713}" dt="2024-03-12T09:18:39.088" v="1858" actId="478"/>
          <ac:spMkLst>
            <pc:docMk/>
            <pc:sldMk cId="720299864" sldId="302"/>
            <ac:spMk id="77" creationId="{F04A8E67-1A12-87BD-843E-AB1C711E3CB2}"/>
          </ac:spMkLst>
        </pc:spChg>
        <pc:grpChg chg="add del mod">
          <ac:chgData name="Liss Vazquez Rodriguez" userId="781bda54bcc90c7b" providerId="LiveId" clId="{18B7EF86-832A-4B6C-B01D-16C7B90EA713}" dt="2024-03-14T12:52:39.024" v="2760" actId="165"/>
          <ac:grpSpMkLst>
            <pc:docMk/>
            <pc:sldMk cId="720299864" sldId="302"/>
            <ac:grpSpMk id="8" creationId="{E01323B6-9898-0ECA-35C1-AD315591966F}"/>
          </ac:grpSpMkLst>
        </pc:grpChg>
        <pc:grpChg chg="add del mod">
          <ac:chgData name="Liss Vazquez Rodriguez" userId="781bda54bcc90c7b" providerId="LiveId" clId="{18B7EF86-832A-4B6C-B01D-16C7B90EA713}" dt="2024-03-12T07:15:42.602" v="866" actId="478"/>
          <ac:grpSpMkLst>
            <pc:docMk/>
            <pc:sldMk cId="720299864" sldId="302"/>
            <ac:grpSpMk id="20" creationId="{0FF38579-483D-8AE0-0ADC-AF7B588649D6}"/>
          </ac:grpSpMkLst>
        </pc:grpChg>
        <pc:grpChg chg="add del mod">
          <ac:chgData name="Liss Vazquez Rodriguez" userId="781bda54bcc90c7b" providerId="LiveId" clId="{18B7EF86-832A-4B6C-B01D-16C7B90EA713}" dt="2024-03-12T07:19:49.257" v="890" actId="478"/>
          <ac:grpSpMkLst>
            <pc:docMk/>
            <pc:sldMk cId="720299864" sldId="302"/>
            <ac:grpSpMk id="39" creationId="{0455CE71-4B7D-6405-6BBE-895F0F2D5619}"/>
          </ac:grpSpMkLst>
        </pc:grpChg>
        <pc:grpChg chg="del mod">
          <ac:chgData name="Liss Vazquez Rodriguez" userId="781bda54bcc90c7b" providerId="LiveId" clId="{18B7EF86-832A-4B6C-B01D-16C7B90EA713}" dt="2024-03-12T07:19:33.825" v="879" actId="478"/>
          <ac:grpSpMkLst>
            <pc:docMk/>
            <pc:sldMk cId="720299864" sldId="302"/>
            <ac:grpSpMk id="40" creationId="{B590DE46-EA77-01C9-A242-BD6EAA1139CD}"/>
          </ac:grpSpMkLst>
        </pc:grpChg>
        <pc:grpChg chg="del mod">
          <ac:chgData name="Liss Vazquez Rodriguez" userId="781bda54bcc90c7b" providerId="LiveId" clId="{18B7EF86-832A-4B6C-B01D-16C7B90EA713}" dt="2024-03-12T07:19:48.197" v="889" actId="478"/>
          <ac:grpSpMkLst>
            <pc:docMk/>
            <pc:sldMk cId="720299864" sldId="302"/>
            <ac:grpSpMk id="41" creationId="{ED03CF74-3DFB-37F5-3A64-719DD1A4C09F}"/>
          </ac:grpSpMkLst>
        </pc:grpChg>
        <pc:grpChg chg="mod topLvl">
          <ac:chgData name="Liss Vazquez Rodriguez" userId="781bda54bcc90c7b" providerId="LiveId" clId="{18B7EF86-832A-4B6C-B01D-16C7B90EA713}" dt="2024-03-12T07:20:19.010" v="897" actId="1076"/>
          <ac:grpSpMkLst>
            <pc:docMk/>
            <pc:sldMk cId="720299864" sldId="302"/>
            <ac:grpSpMk id="42" creationId="{B2526A81-D15D-7A2B-DA2E-9C285EC48585}"/>
          </ac:grpSpMkLst>
        </pc:grpChg>
        <pc:graphicFrameChg chg="add mod">
          <ac:chgData name="Liss Vazquez Rodriguez" userId="781bda54bcc90c7b" providerId="LiveId" clId="{18B7EF86-832A-4B6C-B01D-16C7B90EA713}" dt="2024-03-12T06:41:41.902" v="82"/>
          <ac:graphicFrameMkLst>
            <pc:docMk/>
            <pc:sldMk cId="720299864" sldId="302"/>
            <ac:graphicFrameMk id="31" creationId="{C4ED0862-9BE7-86BC-81FA-3039CD0D2891}"/>
          </ac:graphicFrameMkLst>
        </pc:graphicFrameChg>
        <pc:graphicFrameChg chg="add mod">
          <ac:chgData name="Liss Vazquez Rodriguez" userId="781bda54bcc90c7b" providerId="LiveId" clId="{18B7EF86-832A-4B6C-B01D-16C7B90EA713}" dt="2024-03-12T06:42:08.965" v="87"/>
          <ac:graphicFrameMkLst>
            <pc:docMk/>
            <pc:sldMk cId="720299864" sldId="302"/>
            <ac:graphicFrameMk id="32" creationId="{80D4333C-118D-BF04-70B3-89B99EAED503}"/>
          </ac:graphicFrameMkLst>
        </pc:graphicFrameChg>
        <pc:graphicFrameChg chg="add mod">
          <ac:chgData name="Liss Vazquez Rodriguez" userId="781bda54bcc90c7b" providerId="LiveId" clId="{18B7EF86-832A-4B6C-B01D-16C7B90EA713}" dt="2024-03-12T06:42:25.878" v="91"/>
          <ac:graphicFrameMkLst>
            <pc:docMk/>
            <pc:sldMk cId="720299864" sldId="302"/>
            <ac:graphicFrameMk id="33" creationId="{AD863F45-BC4D-D869-736D-2C5CB5221D34}"/>
          </ac:graphicFrameMkLst>
        </pc:graphicFrameChg>
        <pc:graphicFrameChg chg="add mod">
          <ac:chgData name="Liss Vazquez Rodriguez" userId="781bda54bcc90c7b" providerId="LiveId" clId="{18B7EF86-832A-4B6C-B01D-16C7B90EA713}" dt="2024-03-12T06:44:40.147" v="128"/>
          <ac:graphicFrameMkLst>
            <pc:docMk/>
            <pc:sldMk cId="720299864" sldId="302"/>
            <ac:graphicFrameMk id="34" creationId="{74A4D2DC-1D32-CAD9-07E5-BF4D5A056173}"/>
          </ac:graphicFrameMkLst>
        </pc:graphicFrameChg>
        <pc:graphicFrameChg chg="add mod">
          <ac:chgData name="Liss Vazquez Rodriguez" userId="781bda54bcc90c7b" providerId="LiveId" clId="{18B7EF86-832A-4B6C-B01D-16C7B90EA713}" dt="2024-03-12T06:44:57.114" v="133"/>
          <ac:graphicFrameMkLst>
            <pc:docMk/>
            <pc:sldMk cId="720299864" sldId="302"/>
            <ac:graphicFrameMk id="35" creationId="{7C39990F-58E5-7710-0303-10DF1066B842}"/>
          </ac:graphicFrameMkLst>
        </pc:graphicFrameChg>
        <pc:picChg chg="mod topLvl modCrop">
          <ac:chgData name="Liss Vazquez Rodriguez" userId="781bda54bcc90c7b" providerId="LiveId" clId="{18B7EF86-832A-4B6C-B01D-16C7B90EA713}" dt="2024-03-14T12:52:39.024" v="2760" actId="165"/>
          <ac:picMkLst>
            <pc:docMk/>
            <pc:sldMk cId="720299864" sldId="302"/>
            <ac:picMk id="9" creationId="{D62746C7-D9CC-D39C-2F23-8E08DA871280}"/>
          </ac:picMkLst>
        </pc:picChg>
        <pc:picChg chg="mod topLvl">
          <ac:chgData name="Liss Vazquez Rodriguez" userId="781bda54bcc90c7b" providerId="LiveId" clId="{18B7EF86-832A-4B6C-B01D-16C7B90EA713}" dt="2024-03-14T12:52:39.024" v="2760" actId="165"/>
          <ac:picMkLst>
            <pc:docMk/>
            <pc:sldMk cId="720299864" sldId="302"/>
            <ac:picMk id="10" creationId="{381CAB83-C074-716B-F613-4D44D16D2DA3}"/>
          </ac:picMkLst>
        </pc:picChg>
        <pc:picChg chg="mod topLvl">
          <ac:chgData name="Liss Vazquez Rodriguez" userId="781bda54bcc90c7b" providerId="LiveId" clId="{18B7EF86-832A-4B6C-B01D-16C7B90EA713}" dt="2024-03-14T12:52:39.024" v="2760" actId="165"/>
          <ac:picMkLst>
            <pc:docMk/>
            <pc:sldMk cId="720299864" sldId="302"/>
            <ac:picMk id="11" creationId="{FAB98DB1-29B4-9B56-D506-9CDF25AC22A2}"/>
          </ac:picMkLst>
        </pc:picChg>
        <pc:picChg chg="mod topLvl">
          <ac:chgData name="Liss Vazquez Rodriguez" userId="781bda54bcc90c7b" providerId="LiveId" clId="{18B7EF86-832A-4B6C-B01D-16C7B90EA713}" dt="2024-03-14T12:52:39.024" v="2760" actId="165"/>
          <ac:picMkLst>
            <pc:docMk/>
            <pc:sldMk cId="720299864" sldId="302"/>
            <ac:picMk id="12" creationId="{CBE8C943-B1EA-B831-06D0-0197C34F2A05}"/>
          </ac:picMkLst>
        </pc:picChg>
        <pc:picChg chg="del mod">
          <ac:chgData name="Liss Vazquez Rodriguez" userId="781bda54bcc90c7b" providerId="LiveId" clId="{18B7EF86-832A-4B6C-B01D-16C7B90EA713}" dt="2024-03-12T07:15:39.918" v="865" actId="478"/>
          <ac:picMkLst>
            <pc:docMk/>
            <pc:sldMk cId="720299864" sldId="302"/>
            <ac:picMk id="22" creationId="{931CFE87-E7D7-16B4-BEBF-6FE9BC0C5783}"/>
          </ac:picMkLst>
        </pc:picChg>
        <pc:picChg chg="del mod">
          <ac:chgData name="Liss Vazquez Rodriguez" userId="781bda54bcc90c7b" providerId="LiveId" clId="{18B7EF86-832A-4B6C-B01D-16C7B90EA713}" dt="2024-03-12T07:15:39.918" v="865" actId="478"/>
          <ac:picMkLst>
            <pc:docMk/>
            <pc:sldMk cId="720299864" sldId="302"/>
            <ac:picMk id="24" creationId="{18380FF2-AA6D-B386-6323-D9FF692FA0D8}"/>
          </ac:picMkLst>
        </pc:picChg>
        <pc:picChg chg="add mod">
          <ac:chgData name="Liss Vazquez Rodriguez" userId="781bda54bcc90c7b" providerId="LiveId" clId="{18B7EF86-832A-4B6C-B01D-16C7B90EA713}" dt="2024-03-12T07:16:00.136" v="869" actId="1076"/>
          <ac:picMkLst>
            <pc:docMk/>
            <pc:sldMk cId="720299864" sldId="302"/>
            <ac:picMk id="36" creationId="{F9794EE4-8BAB-21CB-DF57-2B310FB3EA11}"/>
          </ac:picMkLst>
        </pc:picChg>
        <pc:picChg chg="add mod">
          <ac:chgData name="Liss Vazquez Rodriguez" userId="781bda54bcc90c7b" providerId="LiveId" clId="{18B7EF86-832A-4B6C-B01D-16C7B90EA713}" dt="2024-03-12T07:16:03.657" v="871" actId="1076"/>
          <ac:picMkLst>
            <pc:docMk/>
            <pc:sldMk cId="720299864" sldId="302"/>
            <ac:picMk id="37" creationId="{8684DAE5-D1E0-07D1-E908-581852DB2BA4}"/>
          </ac:picMkLst>
        </pc:picChg>
        <pc:picChg chg="add mod">
          <ac:chgData name="Liss Vazquez Rodriguez" userId="781bda54bcc90c7b" providerId="LiveId" clId="{18B7EF86-832A-4B6C-B01D-16C7B90EA713}" dt="2024-03-12T07:16:12.843" v="873" actId="1076"/>
          <ac:picMkLst>
            <pc:docMk/>
            <pc:sldMk cId="720299864" sldId="302"/>
            <ac:picMk id="38" creationId="{555B27FB-37C6-A147-3970-DB9E150E41DE}"/>
          </ac:picMkLst>
        </pc:picChg>
        <pc:cxnChg chg="add mod">
          <ac:chgData name="Liss Vazquez Rodriguez" userId="781bda54bcc90c7b" providerId="LiveId" clId="{18B7EF86-832A-4B6C-B01D-16C7B90EA713}" dt="2024-03-12T06:39:16.405" v="1"/>
          <ac:cxnSpMkLst>
            <pc:docMk/>
            <pc:sldMk cId="720299864" sldId="302"/>
            <ac:cxnSpMk id="16" creationId="{88DBFC68-2C22-8632-DB50-DEAC1479DC83}"/>
          </ac:cxnSpMkLst>
        </pc:cxnChg>
        <pc:cxnChg chg="add mod">
          <ac:chgData name="Liss Vazquez Rodriguez" userId="781bda54bcc90c7b" providerId="LiveId" clId="{18B7EF86-832A-4B6C-B01D-16C7B90EA713}" dt="2024-03-12T06:39:16.405" v="1"/>
          <ac:cxnSpMkLst>
            <pc:docMk/>
            <pc:sldMk cId="720299864" sldId="302"/>
            <ac:cxnSpMk id="17" creationId="{251F1A47-F785-B1A6-F436-9455DE82CBE8}"/>
          </ac:cxnSpMkLst>
        </pc:cxnChg>
        <pc:cxnChg chg="add mod">
          <ac:chgData name="Liss Vazquez Rodriguez" userId="781bda54bcc90c7b" providerId="LiveId" clId="{18B7EF86-832A-4B6C-B01D-16C7B90EA713}" dt="2024-03-12T06:39:16.405" v="1"/>
          <ac:cxnSpMkLst>
            <pc:docMk/>
            <pc:sldMk cId="720299864" sldId="302"/>
            <ac:cxnSpMk id="18" creationId="{C1D749C8-7CF2-F460-F6F9-E8786EAA6343}"/>
          </ac:cxnSpMkLst>
        </pc:cxnChg>
        <pc:cxnChg chg="mod">
          <ac:chgData name="Liss Vazquez Rodriguez" userId="781bda54bcc90c7b" providerId="LiveId" clId="{18B7EF86-832A-4B6C-B01D-16C7B90EA713}" dt="2024-03-12T07:20:04.779" v="893" actId="1076"/>
          <ac:cxnSpMkLst>
            <pc:docMk/>
            <pc:sldMk cId="720299864" sldId="302"/>
            <ac:cxnSpMk id="45" creationId="{D1C59CD3-0944-6850-71B9-156189FDA740}"/>
          </ac:cxnSpMkLst>
        </pc:cxnChg>
        <pc:cxnChg chg="del mod">
          <ac:chgData name="Liss Vazquez Rodriguez" userId="781bda54bcc90c7b" providerId="LiveId" clId="{18B7EF86-832A-4B6C-B01D-16C7B90EA713}" dt="2024-03-12T07:19:44.086" v="886" actId="478"/>
          <ac:cxnSpMkLst>
            <pc:docMk/>
            <pc:sldMk cId="720299864" sldId="302"/>
            <ac:cxnSpMk id="52" creationId="{DBAE361F-26D1-D5A9-F087-9B0D8E9CFF0C}"/>
          </ac:cxnSpMkLst>
        </pc:cxnChg>
        <pc:cxnChg chg="del mod">
          <ac:chgData name="Liss Vazquez Rodriguez" userId="781bda54bcc90c7b" providerId="LiveId" clId="{18B7EF86-832A-4B6C-B01D-16C7B90EA713}" dt="2024-03-12T07:19:30.467" v="877" actId="478"/>
          <ac:cxnSpMkLst>
            <pc:docMk/>
            <pc:sldMk cId="720299864" sldId="302"/>
            <ac:cxnSpMk id="59" creationId="{082E1269-B672-97F6-C537-87E112E2B2B1}"/>
          </ac:cxnSpMkLst>
        </pc:cxnChg>
      </pc:sldChg>
      <pc:sldChg chg="addSp delSp modSp mod modAnim">
        <pc:chgData name="Liss Vazquez Rodriguez" userId="781bda54bcc90c7b" providerId="LiveId" clId="{18B7EF86-832A-4B6C-B01D-16C7B90EA713}" dt="2024-03-14T12:56:20.281" v="2791"/>
        <pc:sldMkLst>
          <pc:docMk/>
          <pc:sldMk cId="2221254146" sldId="303"/>
        </pc:sldMkLst>
        <pc:spChg chg="del">
          <ac:chgData name="Liss Vazquez Rodriguez" userId="781bda54bcc90c7b" providerId="LiveId" clId="{18B7EF86-832A-4B6C-B01D-16C7B90EA713}" dt="2024-03-12T09:18:50.921" v="1864" actId="478"/>
          <ac:spMkLst>
            <pc:docMk/>
            <pc:sldMk cId="2221254146" sldId="303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9:18:51.219" v="1865"/>
          <ac:spMkLst>
            <pc:docMk/>
            <pc:sldMk cId="2221254146" sldId="303"/>
            <ac:spMk id="34" creationId="{D0645CDD-DB9B-1C09-CD3A-B151A594FD93}"/>
          </ac:spMkLst>
        </pc:spChg>
        <pc:spChg chg="add mod">
          <ac:chgData name="Liss Vazquez Rodriguez" userId="781bda54bcc90c7b" providerId="LiveId" clId="{18B7EF86-832A-4B6C-B01D-16C7B90EA713}" dt="2024-03-12T09:18:51.219" v="1865"/>
          <ac:spMkLst>
            <pc:docMk/>
            <pc:sldMk cId="2221254146" sldId="303"/>
            <ac:spMk id="35" creationId="{9EB47F60-B358-7893-3DAB-26F790486494}"/>
          </ac:spMkLst>
        </pc:spChg>
        <pc:spChg chg="del">
          <ac:chgData name="Liss Vazquez Rodriguez" userId="781bda54bcc90c7b" providerId="LiveId" clId="{18B7EF86-832A-4B6C-B01D-16C7B90EA713}" dt="2024-03-12T09:18:50.921" v="1864" actId="478"/>
          <ac:spMkLst>
            <pc:docMk/>
            <pc:sldMk cId="2221254146" sldId="303"/>
            <ac:spMk id="77" creationId="{F04A8E67-1A12-87BD-843E-AB1C711E3CB2}"/>
          </ac:spMkLst>
        </pc:spChg>
      </pc:sldChg>
      <pc:sldChg chg="addSp delSp modSp add mod delAnim modAnim">
        <pc:chgData name="Liss Vazquez Rodriguez" userId="781bda54bcc90c7b" providerId="LiveId" clId="{18B7EF86-832A-4B6C-B01D-16C7B90EA713}" dt="2024-03-14T18:50:10.525" v="4150" actId="21"/>
        <pc:sldMkLst>
          <pc:docMk/>
          <pc:sldMk cId="3781037092" sldId="304"/>
        </pc:sldMkLst>
        <pc:spChg chg="del">
          <ac:chgData name="Liss Vazquez Rodriguez" userId="781bda54bcc90c7b" providerId="LiveId" clId="{18B7EF86-832A-4B6C-B01D-16C7B90EA713}" dt="2024-03-12T09:18:24.883" v="1853" actId="478"/>
          <ac:spMkLst>
            <pc:docMk/>
            <pc:sldMk cId="3781037092" sldId="304"/>
            <ac:spMk id="3" creationId="{00000000-0000-0000-0000-000000000000}"/>
          </ac:spMkLst>
        </pc:spChg>
        <pc:spChg chg="add del mod">
          <ac:chgData name="Liss Vazquez Rodriguez" userId="781bda54bcc90c7b" providerId="LiveId" clId="{18B7EF86-832A-4B6C-B01D-16C7B90EA713}" dt="2024-03-14T12:33:23.125" v="2620" actId="478"/>
          <ac:spMkLst>
            <pc:docMk/>
            <pc:sldMk cId="3781037092" sldId="304"/>
            <ac:spMk id="3" creationId="{98C37FF2-3014-EE5A-A686-CC9C868FF726}"/>
          </ac:spMkLst>
        </pc:spChg>
        <pc:spChg chg="del">
          <ac:chgData name="Liss Vazquez Rodriguez" userId="781bda54bcc90c7b" providerId="LiveId" clId="{18B7EF86-832A-4B6C-B01D-16C7B90EA713}" dt="2024-03-12T06:46:37.732" v="176" actId="478"/>
          <ac:spMkLst>
            <pc:docMk/>
            <pc:sldMk cId="3781037092" sldId="304"/>
            <ac:spMk id="4" creationId="{1D73705A-041C-FE35-50FC-145379766A00}"/>
          </ac:spMkLst>
        </pc:spChg>
        <pc:spChg chg="add del mod">
          <ac:chgData name="Liss Vazquez Rodriguez" userId="781bda54bcc90c7b" providerId="LiveId" clId="{18B7EF86-832A-4B6C-B01D-16C7B90EA713}" dt="2024-03-14T12:33:23.125" v="2620" actId="478"/>
          <ac:spMkLst>
            <pc:docMk/>
            <pc:sldMk cId="3781037092" sldId="304"/>
            <ac:spMk id="4" creationId="{BC2A5A01-DE4D-FDE7-6E9D-66650FA14C8F}"/>
          </ac:spMkLst>
        </pc:spChg>
        <pc:spChg chg="del">
          <ac:chgData name="Liss Vazquez Rodriguez" userId="781bda54bcc90c7b" providerId="LiveId" clId="{18B7EF86-832A-4B6C-B01D-16C7B90EA713}" dt="2024-03-12T09:13:52.483" v="1757" actId="478"/>
          <ac:spMkLst>
            <pc:docMk/>
            <pc:sldMk cId="3781037092" sldId="304"/>
            <ac:spMk id="5" creationId="{00000000-0000-0000-0000-000000000000}"/>
          </ac:spMkLst>
        </pc:spChg>
        <pc:spChg chg="add del mod">
          <ac:chgData name="Liss Vazquez Rodriguez" userId="781bda54bcc90c7b" providerId="LiveId" clId="{18B7EF86-832A-4B6C-B01D-16C7B90EA713}" dt="2024-03-12T06:48:27.885" v="226" actId="478"/>
          <ac:spMkLst>
            <pc:docMk/>
            <pc:sldMk cId="3781037092" sldId="304"/>
            <ac:spMk id="6" creationId="{F50EC323-E4F7-2C3E-0AD9-4732474BE572}"/>
          </ac:spMkLst>
        </pc:spChg>
        <pc:spChg chg="add del">
          <ac:chgData name="Liss Vazquez Rodriguez" userId="781bda54bcc90c7b" providerId="LiveId" clId="{18B7EF86-832A-4B6C-B01D-16C7B90EA713}" dt="2024-03-12T06:46:56.914" v="184" actId="22"/>
          <ac:spMkLst>
            <pc:docMk/>
            <pc:sldMk cId="3781037092" sldId="304"/>
            <ac:spMk id="8" creationId="{236FD89F-C8CC-9F06-9097-7944A5F20C2F}"/>
          </ac:spMkLst>
        </pc:spChg>
        <pc:spChg chg="add mod">
          <ac:chgData name="Liss Vazquez Rodriguez" userId="781bda54bcc90c7b" providerId="LiveId" clId="{18B7EF86-832A-4B6C-B01D-16C7B90EA713}" dt="2024-03-12T06:54:32.696" v="375" actId="14100"/>
          <ac:spMkLst>
            <pc:docMk/>
            <pc:sldMk cId="3781037092" sldId="304"/>
            <ac:spMk id="11" creationId="{70F6E5C2-F6BF-5C49-56EF-61DEB226135F}"/>
          </ac:spMkLst>
        </pc:spChg>
        <pc:spChg chg="add del">
          <ac:chgData name="Liss Vazquez Rodriguez" userId="781bda54bcc90c7b" providerId="LiveId" clId="{18B7EF86-832A-4B6C-B01D-16C7B90EA713}" dt="2024-03-12T06:47:28.624" v="203" actId="22"/>
          <ac:spMkLst>
            <pc:docMk/>
            <pc:sldMk cId="3781037092" sldId="304"/>
            <ac:spMk id="13" creationId="{606200C4-C20B-FDF5-B5AB-E6B8035B91D9}"/>
          </ac:spMkLst>
        </pc:spChg>
        <pc:spChg chg="del mod">
          <ac:chgData name="Liss Vazquez Rodriguez" userId="781bda54bcc90c7b" providerId="LiveId" clId="{18B7EF86-832A-4B6C-B01D-16C7B90EA713}" dt="2024-03-12T06:49:10.773" v="246" actId="478"/>
          <ac:spMkLst>
            <pc:docMk/>
            <pc:sldMk cId="3781037092" sldId="304"/>
            <ac:spMk id="14" creationId="{14386610-3E9A-5BBA-F5B3-1C7B86310E29}"/>
          </ac:spMkLst>
        </pc:spChg>
        <pc:spChg chg="del">
          <ac:chgData name="Liss Vazquez Rodriguez" userId="781bda54bcc90c7b" providerId="LiveId" clId="{18B7EF86-832A-4B6C-B01D-16C7B90EA713}" dt="2024-03-12T06:46:37.732" v="176" actId="478"/>
          <ac:spMkLst>
            <pc:docMk/>
            <pc:sldMk cId="3781037092" sldId="304"/>
            <ac:spMk id="17" creationId="{35736802-3D5D-7B0E-C61C-5729F3DB329E}"/>
          </ac:spMkLst>
        </pc:spChg>
        <pc:spChg chg="del">
          <ac:chgData name="Liss Vazquez Rodriguez" userId="781bda54bcc90c7b" providerId="LiveId" clId="{18B7EF86-832A-4B6C-B01D-16C7B90EA713}" dt="2024-03-12T06:46:37.732" v="176" actId="478"/>
          <ac:spMkLst>
            <pc:docMk/>
            <pc:sldMk cId="3781037092" sldId="304"/>
            <ac:spMk id="18" creationId="{D173F31E-4BC6-6A27-B867-AD05DEA2D37E}"/>
          </ac:spMkLst>
        </pc:spChg>
        <pc:spChg chg="del">
          <ac:chgData name="Liss Vazquez Rodriguez" userId="781bda54bcc90c7b" providerId="LiveId" clId="{18B7EF86-832A-4B6C-B01D-16C7B90EA713}" dt="2024-03-12T06:46:37.732" v="176" actId="478"/>
          <ac:spMkLst>
            <pc:docMk/>
            <pc:sldMk cId="3781037092" sldId="304"/>
            <ac:spMk id="19" creationId="{12476C91-5996-485E-D986-CFA072F032B7}"/>
          </ac:spMkLst>
        </pc:spChg>
        <pc:spChg chg="del">
          <ac:chgData name="Liss Vazquez Rodriguez" userId="781bda54bcc90c7b" providerId="LiveId" clId="{18B7EF86-832A-4B6C-B01D-16C7B90EA713}" dt="2024-03-12T06:46:37.732" v="176" actId="478"/>
          <ac:spMkLst>
            <pc:docMk/>
            <pc:sldMk cId="3781037092" sldId="304"/>
            <ac:spMk id="20" creationId="{2C36ECC1-F800-56E0-0D5D-1FC7B2F10A4B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20" creationId="{EDDC4A82-DF4C-90E3-6410-2387831FDA41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21" creationId="{A448223E-321C-C1E6-5CA8-BF5A2DB9F06A}"/>
          </ac:spMkLst>
        </pc:spChg>
        <pc:spChg chg="del">
          <ac:chgData name="Liss Vazquez Rodriguez" userId="781bda54bcc90c7b" providerId="LiveId" clId="{18B7EF86-832A-4B6C-B01D-16C7B90EA713}" dt="2024-03-12T06:46:37.732" v="176" actId="478"/>
          <ac:spMkLst>
            <pc:docMk/>
            <pc:sldMk cId="3781037092" sldId="304"/>
            <ac:spMk id="21" creationId="{EE883EC4-0556-6660-6AD0-C4FD63CAB7BC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22" creationId="{46C45BA6-82DC-0E04-6FCF-F304B5CDD83D}"/>
          </ac:spMkLst>
        </pc:spChg>
        <pc:spChg chg="del">
          <ac:chgData name="Liss Vazquez Rodriguez" userId="781bda54bcc90c7b" providerId="LiveId" clId="{18B7EF86-832A-4B6C-B01D-16C7B90EA713}" dt="2024-03-12T06:46:37.732" v="176" actId="478"/>
          <ac:spMkLst>
            <pc:docMk/>
            <pc:sldMk cId="3781037092" sldId="304"/>
            <ac:spMk id="22" creationId="{DDA41EDD-456C-1E2A-2F28-6A76952A7074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23" creationId="{492D91E5-9801-6E1E-E60A-805AC85E60AE}"/>
          </ac:spMkLst>
        </pc:spChg>
        <pc:spChg chg="del">
          <ac:chgData name="Liss Vazquez Rodriguez" userId="781bda54bcc90c7b" providerId="LiveId" clId="{18B7EF86-832A-4B6C-B01D-16C7B90EA713}" dt="2024-03-12T06:46:37.732" v="176" actId="478"/>
          <ac:spMkLst>
            <pc:docMk/>
            <pc:sldMk cId="3781037092" sldId="304"/>
            <ac:spMk id="23" creationId="{5000D4B7-4784-2969-B28B-4BC59A61487A}"/>
          </ac:spMkLst>
        </pc:spChg>
        <pc:spChg chg="del">
          <ac:chgData name="Liss Vazquez Rodriguez" userId="781bda54bcc90c7b" providerId="LiveId" clId="{18B7EF86-832A-4B6C-B01D-16C7B90EA713}" dt="2024-03-12T06:46:37.732" v="176" actId="478"/>
          <ac:spMkLst>
            <pc:docMk/>
            <pc:sldMk cId="3781037092" sldId="304"/>
            <ac:spMk id="24" creationId="{0321D36C-08B1-08E7-00E6-D7E130F00EDD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24" creationId="{63968D9F-03A1-6D48-4DA7-C8787BE5C6D6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25" creationId="{2D19C482-152D-8704-CC3D-EB8440FBB125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26" creationId="{BA739F02-D868-9A7E-A167-4FA73DB525E4}"/>
          </ac:spMkLst>
        </pc:spChg>
        <pc:spChg chg="ord topLvl">
          <ac:chgData name="Liss Vazquez Rodriguez" userId="781bda54bcc90c7b" providerId="LiveId" clId="{18B7EF86-832A-4B6C-B01D-16C7B90EA713}" dt="2024-03-14T12:42:55.465" v="2706" actId="167"/>
          <ac:spMkLst>
            <pc:docMk/>
            <pc:sldMk cId="3781037092" sldId="304"/>
            <ac:spMk id="32" creationId="{8060523B-E09A-9036-0269-C63F14EB206D}"/>
          </ac:spMkLst>
        </pc:spChg>
        <pc:spChg chg="add mod">
          <ac:chgData name="Liss Vazquez Rodriguez" userId="781bda54bcc90c7b" providerId="LiveId" clId="{18B7EF86-832A-4B6C-B01D-16C7B90EA713}" dt="2024-03-12T06:54:11.792" v="368" actId="1076"/>
          <ac:spMkLst>
            <pc:docMk/>
            <pc:sldMk cId="3781037092" sldId="304"/>
            <ac:spMk id="33" creationId="{E75E76A2-F2B7-0A58-1CEC-61BE2FD12062}"/>
          </ac:spMkLst>
        </pc:spChg>
        <pc:spChg chg="add mod">
          <ac:chgData name="Liss Vazquez Rodriguez" userId="781bda54bcc90c7b" providerId="LiveId" clId="{18B7EF86-832A-4B6C-B01D-16C7B90EA713}" dt="2024-03-12T06:54:30.285" v="374" actId="1076"/>
          <ac:spMkLst>
            <pc:docMk/>
            <pc:sldMk cId="3781037092" sldId="304"/>
            <ac:spMk id="35" creationId="{B97DA5BC-CEA4-1926-88B2-C97EFA56826B}"/>
          </ac:spMkLst>
        </pc:spChg>
        <pc:spChg chg="mod">
          <ac:chgData name="Liss Vazquez Rodriguez" userId="781bda54bcc90c7b" providerId="LiveId" clId="{18B7EF86-832A-4B6C-B01D-16C7B90EA713}" dt="2024-03-14T12:32:48.816" v="2617" actId="1035"/>
          <ac:spMkLst>
            <pc:docMk/>
            <pc:sldMk cId="3781037092" sldId="304"/>
            <ac:spMk id="37" creationId="{CE1989DF-AA97-0A0A-9CBB-9E6BFAB5F41B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39" creationId="{D0B6E01D-0502-811E-D657-C3EA90345B5B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40" creationId="{77CF795A-7D7A-8FA7-E4E4-0715EAB0E8D6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41" creationId="{B5CCE37C-47C3-FABB-B610-DDF38716EEC8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42" creationId="{5BF8A2CD-D0EA-D154-FC2B-0955BF709B09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43" creationId="{A2DE3F56-DC52-5D02-EA6C-A47E60D38ADE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44" creationId="{45326F98-B7F6-EC6E-E3A2-593A948587A6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45" creationId="{E96DDEED-AB4B-1E9C-CE64-A44111115B6D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46" creationId="{37AC2A21-FAA8-DC0F-BBD9-00A62AD4573D}"/>
          </ac:spMkLst>
        </pc:spChg>
        <pc:spChg chg="mod">
          <ac:chgData name="Liss Vazquez Rodriguez" userId="781bda54bcc90c7b" providerId="LiveId" clId="{18B7EF86-832A-4B6C-B01D-16C7B90EA713}" dt="2024-03-14T12:48:18.239" v="2746"/>
          <ac:spMkLst>
            <pc:docMk/>
            <pc:sldMk cId="3781037092" sldId="304"/>
            <ac:spMk id="47" creationId="{1C0BC4CC-52F0-003C-079D-DCE482690FCA}"/>
          </ac:spMkLst>
        </pc:spChg>
        <pc:spChg chg="del">
          <ac:chgData name="Liss Vazquez Rodriguez" userId="781bda54bcc90c7b" providerId="LiveId" clId="{18B7EF86-832A-4B6C-B01D-16C7B90EA713}" dt="2024-03-12T09:18:24.883" v="1853" actId="478"/>
          <ac:spMkLst>
            <pc:docMk/>
            <pc:sldMk cId="3781037092" sldId="304"/>
            <ac:spMk id="77" creationId="{F04A8E67-1A12-87BD-843E-AB1C711E3CB2}"/>
          </ac:spMkLst>
        </pc:spChg>
        <pc:spChg chg="add mod">
          <ac:chgData name="Liss Vazquez Rodriguez" userId="781bda54bcc90c7b" providerId="LiveId" clId="{18B7EF86-832A-4B6C-B01D-16C7B90EA713}" dt="2024-03-12T06:54:39.073" v="377" actId="14100"/>
          <ac:spMkLst>
            <pc:docMk/>
            <pc:sldMk cId="3781037092" sldId="304"/>
            <ac:spMk id="78" creationId="{744C05C9-7534-857B-4A77-D552AD2B8089}"/>
          </ac:spMkLst>
        </pc:spChg>
        <pc:spChg chg="add mod">
          <ac:chgData name="Liss Vazquez Rodriguez" userId="781bda54bcc90c7b" providerId="LiveId" clId="{18B7EF86-832A-4B6C-B01D-16C7B90EA713}" dt="2024-03-12T06:54:19.274" v="371" actId="14100"/>
          <ac:spMkLst>
            <pc:docMk/>
            <pc:sldMk cId="3781037092" sldId="304"/>
            <ac:spMk id="80" creationId="{7F59A404-E60E-457D-3E20-DB44F18DECBE}"/>
          </ac:spMkLst>
        </pc:spChg>
        <pc:spChg chg="add mod">
          <ac:chgData name="Liss Vazquez Rodriguez" userId="781bda54bcc90c7b" providerId="LiveId" clId="{18B7EF86-832A-4B6C-B01D-16C7B90EA713}" dt="2024-03-12T06:59:03.439" v="424" actId="164"/>
          <ac:spMkLst>
            <pc:docMk/>
            <pc:sldMk cId="3781037092" sldId="304"/>
            <ac:spMk id="82" creationId="{AB6F6D43-F279-986A-3EA9-6445BE1642C5}"/>
          </ac:spMkLst>
        </pc:spChg>
        <pc:spChg chg="add mod">
          <ac:chgData name="Liss Vazquez Rodriguez" userId="781bda54bcc90c7b" providerId="LiveId" clId="{18B7EF86-832A-4B6C-B01D-16C7B90EA713}" dt="2024-03-12T06:54:45.130" v="379" actId="14100"/>
          <ac:spMkLst>
            <pc:docMk/>
            <pc:sldMk cId="3781037092" sldId="304"/>
            <ac:spMk id="84" creationId="{246BC9A5-C3A3-8BA6-15D9-E9D9647D17E5}"/>
          </ac:spMkLst>
        </pc:spChg>
        <pc:spChg chg="add mod">
          <ac:chgData name="Liss Vazquez Rodriguez" userId="781bda54bcc90c7b" providerId="LiveId" clId="{18B7EF86-832A-4B6C-B01D-16C7B90EA713}" dt="2024-03-12T06:59:03.439" v="424" actId="164"/>
          <ac:spMkLst>
            <pc:docMk/>
            <pc:sldMk cId="3781037092" sldId="304"/>
            <ac:spMk id="86" creationId="{1F346F15-6F0E-F631-0154-C427F0DB63B2}"/>
          </ac:spMkLst>
        </pc:spChg>
        <pc:spChg chg="add mod">
          <ac:chgData name="Liss Vazquez Rodriguez" userId="781bda54bcc90c7b" providerId="LiveId" clId="{18B7EF86-832A-4B6C-B01D-16C7B90EA713}" dt="2024-03-12T06:59:03.439" v="424" actId="164"/>
          <ac:spMkLst>
            <pc:docMk/>
            <pc:sldMk cId="3781037092" sldId="304"/>
            <ac:spMk id="88" creationId="{F09078B1-70C9-2A07-667D-DF13E9FC6958}"/>
          </ac:spMkLst>
        </pc:spChg>
        <pc:spChg chg="add mod">
          <ac:chgData name="Liss Vazquez Rodriguez" userId="781bda54bcc90c7b" providerId="LiveId" clId="{18B7EF86-832A-4B6C-B01D-16C7B90EA713}" dt="2024-03-12T06:59:03.439" v="424" actId="164"/>
          <ac:spMkLst>
            <pc:docMk/>
            <pc:sldMk cId="3781037092" sldId="304"/>
            <ac:spMk id="90" creationId="{44C3EEA3-456C-0C3E-6053-598254ED8B0A}"/>
          </ac:spMkLst>
        </pc:spChg>
        <pc:spChg chg="add mod">
          <ac:chgData name="Liss Vazquez Rodriguez" userId="781bda54bcc90c7b" providerId="LiveId" clId="{18B7EF86-832A-4B6C-B01D-16C7B90EA713}" dt="2024-03-12T06:55:53.820" v="395" actId="1582"/>
          <ac:spMkLst>
            <pc:docMk/>
            <pc:sldMk cId="3781037092" sldId="304"/>
            <ac:spMk id="94" creationId="{760F25A6-BC79-2FFF-375A-BFDE5B244491}"/>
          </ac:spMkLst>
        </pc:spChg>
        <pc:spChg chg="add del mod">
          <ac:chgData name="Liss Vazquez Rodriguez" userId="781bda54bcc90c7b" providerId="LiveId" clId="{18B7EF86-832A-4B6C-B01D-16C7B90EA713}" dt="2024-03-14T18:50:10.525" v="4150" actId="21"/>
          <ac:spMkLst>
            <pc:docMk/>
            <pc:sldMk cId="3781037092" sldId="304"/>
            <ac:spMk id="96" creationId="{756B182F-CF1D-CC7C-33EB-742E00114991}"/>
          </ac:spMkLst>
        </pc:spChg>
        <pc:spChg chg="add mod">
          <ac:chgData name="Liss Vazquez Rodriguez" userId="781bda54bcc90c7b" providerId="LiveId" clId="{18B7EF86-832A-4B6C-B01D-16C7B90EA713}" dt="2024-03-14T12:47:45.842" v="2741" actId="1076"/>
          <ac:spMkLst>
            <pc:docMk/>
            <pc:sldMk cId="3781037092" sldId="304"/>
            <ac:spMk id="98" creationId="{E3684A4C-875D-27C2-2185-4DD8343FFE2B}"/>
          </ac:spMkLst>
        </pc:spChg>
        <pc:spChg chg="add mod">
          <ac:chgData name="Liss Vazquez Rodriguez" userId="781bda54bcc90c7b" providerId="LiveId" clId="{18B7EF86-832A-4B6C-B01D-16C7B90EA713}" dt="2024-03-12T06:59:36.968" v="454" actId="20577"/>
          <ac:spMkLst>
            <pc:docMk/>
            <pc:sldMk cId="3781037092" sldId="304"/>
            <ac:spMk id="99" creationId="{72AE20C5-7AA8-5586-BC0C-6E63C4C0825D}"/>
          </ac:spMkLst>
        </pc:spChg>
        <pc:spChg chg="add mod">
          <ac:chgData name="Liss Vazquez Rodriguez" userId="781bda54bcc90c7b" providerId="LiveId" clId="{18B7EF86-832A-4B6C-B01D-16C7B90EA713}" dt="2024-03-12T09:13:52.664" v="1758"/>
          <ac:spMkLst>
            <pc:docMk/>
            <pc:sldMk cId="3781037092" sldId="304"/>
            <ac:spMk id="100" creationId="{B7FEB5F1-47AA-80E5-2020-1758AA7411D3}"/>
          </ac:spMkLst>
        </pc:spChg>
        <pc:spChg chg="add mod">
          <ac:chgData name="Liss Vazquez Rodriguez" userId="781bda54bcc90c7b" providerId="LiveId" clId="{18B7EF86-832A-4B6C-B01D-16C7B90EA713}" dt="2024-03-12T09:18:25.448" v="1854"/>
          <ac:spMkLst>
            <pc:docMk/>
            <pc:sldMk cId="3781037092" sldId="304"/>
            <ac:spMk id="101" creationId="{C5424597-C445-76C7-0523-A872D07B1F88}"/>
          </ac:spMkLst>
        </pc:spChg>
        <pc:spChg chg="add mod">
          <ac:chgData name="Liss Vazquez Rodriguez" userId="781bda54bcc90c7b" providerId="LiveId" clId="{18B7EF86-832A-4B6C-B01D-16C7B90EA713}" dt="2024-03-12T09:18:25.448" v="1854"/>
          <ac:spMkLst>
            <pc:docMk/>
            <pc:sldMk cId="3781037092" sldId="304"/>
            <ac:spMk id="102" creationId="{762EC447-B600-5451-AE53-1BA326D85D1D}"/>
          </ac:spMkLst>
        </pc:spChg>
        <pc:grpChg chg="add mod ord">
          <ac:chgData name="Liss Vazquez Rodriguez" userId="781bda54bcc90c7b" providerId="LiveId" clId="{18B7EF86-832A-4B6C-B01D-16C7B90EA713}" dt="2024-03-14T12:42:52.615" v="2705" actId="167"/>
          <ac:grpSpMkLst>
            <pc:docMk/>
            <pc:sldMk cId="3781037092" sldId="304"/>
            <ac:grpSpMk id="6" creationId="{06108313-6D6A-1E30-9FC0-3B8DD233C7D8}"/>
          </ac:grpSpMkLst>
        </pc:grpChg>
        <pc:grpChg chg="add mod ord">
          <ac:chgData name="Liss Vazquez Rodriguez" userId="781bda54bcc90c7b" providerId="LiveId" clId="{18B7EF86-832A-4B6C-B01D-16C7B90EA713}" dt="2024-03-14T12:48:22.586" v="2747" actId="167"/>
          <ac:grpSpMkLst>
            <pc:docMk/>
            <pc:sldMk cId="3781037092" sldId="304"/>
            <ac:grpSpMk id="12" creationId="{BE656E38-3038-EA96-1281-2431C0C68187}"/>
          </ac:grpSpMkLst>
        </pc:grpChg>
        <pc:grpChg chg="del mod">
          <ac:chgData name="Liss Vazquez Rodriguez" userId="781bda54bcc90c7b" providerId="LiveId" clId="{18B7EF86-832A-4B6C-B01D-16C7B90EA713}" dt="2024-03-14T12:42:46.014" v="2703" actId="478"/>
          <ac:grpSpMkLst>
            <pc:docMk/>
            <pc:sldMk cId="3781037092" sldId="304"/>
            <ac:grpSpMk id="15" creationId="{8631EC4F-77FC-1FC9-B751-4A86A5443D0A}"/>
          </ac:grpSpMkLst>
        </pc:grpChg>
        <pc:grpChg chg="del">
          <ac:chgData name="Liss Vazquez Rodriguez" userId="781bda54bcc90c7b" providerId="LiveId" clId="{18B7EF86-832A-4B6C-B01D-16C7B90EA713}" dt="2024-03-12T06:46:39.930" v="177" actId="478"/>
          <ac:grpSpMkLst>
            <pc:docMk/>
            <pc:sldMk cId="3781037092" sldId="304"/>
            <ac:grpSpMk id="25" creationId="{2435E2EA-1A0D-82C5-1C7B-1592BF973808}"/>
          </ac:grpSpMkLst>
        </pc:grpChg>
        <pc:grpChg chg="add mod ord">
          <ac:chgData name="Liss Vazquez Rodriguez" userId="781bda54bcc90c7b" providerId="LiveId" clId="{18B7EF86-832A-4B6C-B01D-16C7B90EA713}" dt="2024-03-14T12:48:22.586" v="2747" actId="167"/>
          <ac:grpSpMkLst>
            <pc:docMk/>
            <pc:sldMk cId="3781037092" sldId="304"/>
            <ac:grpSpMk id="27" creationId="{52B95D87-23C4-667A-D874-3E9E72B9A337}"/>
          </ac:grpSpMkLst>
        </pc:grpChg>
        <pc:grpChg chg="del mod">
          <ac:chgData name="Liss Vazquez Rodriguez" userId="781bda54bcc90c7b" providerId="LiveId" clId="{18B7EF86-832A-4B6C-B01D-16C7B90EA713}" dt="2024-03-12T06:54:07.945" v="367" actId="478"/>
          <ac:grpSpMkLst>
            <pc:docMk/>
            <pc:sldMk cId="3781037092" sldId="304"/>
            <ac:grpSpMk id="38" creationId="{E4DF79A5-97CE-D26B-9DEC-5A08E44207DB}"/>
          </ac:grpSpMkLst>
        </pc:grpChg>
        <pc:grpChg chg="del">
          <ac:chgData name="Liss Vazquez Rodriguez" userId="781bda54bcc90c7b" providerId="LiveId" clId="{18B7EF86-832A-4B6C-B01D-16C7B90EA713}" dt="2024-03-12T06:46:30.192" v="175" actId="478"/>
          <ac:grpSpMkLst>
            <pc:docMk/>
            <pc:sldMk cId="3781037092" sldId="304"/>
            <ac:grpSpMk id="42" creationId="{0CB4B65C-7E85-7AF5-EEA0-9498707C2D2E}"/>
          </ac:grpSpMkLst>
        </pc:grpChg>
        <pc:grpChg chg="add mod">
          <ac:chgData name="Liss Vazquez Rodriguez" userId="781bda54bcc90c7b" providerId="LiveId" clId="{18B7EF86-832A-4B6C-B01D-16C7B90EA713}" dt="2024-03-12T06:58:52.059" v="410" actId="1038"/>
          <ac:grpSpMkLst>
            <pc:docMk/>
            <pc:sldMk cId="3781037092" sldId="304"/>
            <ac:grpSpMk id="91" creationId="{2CBEC67C-5997-65A1-2AA0-976D999B8F1D}"/>
          </ac:grpSpMkLst>
        </pc:grpChg>
        <pc:grpChg chg="add mod">
          <ac:chgData name="Liss Vazquez Rodriguez" userId="781bda54bcc90c7b" providerId="LiveId" clId="{18B7EF86-832A-4B6C-B01D-16C7B90EA713}" dt="2024-03-12T06:59:03.439" v="424" actId="164"/>
          <ac:grpSpMkLst>
            <pc:docMk/>
            <pc:sldMk cId="3781037092" sldId="304"/>
            <ac:grpSpMk id="97" creationId="{35B3E9B4-1991-2530-B787-1418C93D8DF5}"/>
          </ac:grpSpMkLst>
        </pc:grpChg>
        <pc:picChg chg="add del mod">
          <ac:chgData name="Liss Vazquez Rodriguez" userId="781bda54bcc90c7b" providerId="LiveId" clId="{18B7EF86-832A-4B6C-B01D-16C7B90EA713}" dt="2024-03-14T12:33:23.125" v="2620" actId="478"/>
          <ac:picMkLst>
            <pc:docMk/>
            <pc:sldMk cId="3781037092" sldId="304"/>
            <ac:picMk id="5" creationId="{9675A4D0-8A41-B0AB-7435-5E12073DCC6A}"/>
          </ac:picMkLst>
        </pc:picChg>
        <pc:picChg chg="mod">
          <ac:chgData name="Liss Vazquez Rodriguez" userId="781bda54bcc90c7b" providerId="LiveId" clId="{18B7EF86-832A-4B6C-B01D-16C7B90EA713}" dt="2024-03-14T12:42:46.864" v="2704"/>
          <ac:picMkLst>
            <pc:docMk/>
            <pc:sldMk cId="3781037092" sldId="304"/>
            <ac:picMk id="7" creationId="{FFFDB096-6736-DA03-E56A-AFE5C9E5AAEA}"/>
          </ac:picMkLst>
        </pc:picChg>
        <pc:picChg chg="del mod topLvl">
          <ac:chgData name="Liss Vazquez Rodriguez" userId="781bda54bcc90c7b" providerId="LiveId" clId="{18B7EF86-832A-4B6C-B01D-16C7B90EA713}" dt="2024-03-14T12:42:46.014" v="2703" actId="478"/>
          <ac:picMkLst>
            <pc:docMk/>
            <pc:sldMk cId="3781037092" sldId="304"/>
            <ac:picMk id="10" creationId="{906B54D0-7EAE-5DF3-4ADA-1C523FE0C84D}"/>
          </ac:picMkLst>
        </pc:picChg>
        <pc:picChg chg="add del mod">
          <ac:chgData name="Liss Vazquez Rodriguez" userId="781bda54bcc90c7b" providerId="LiveId" clId="{18B7EF86-832A-4B6C-B01D-16C7B90EA713}" dt="2024-03-14T18:50:10.525" v="4150" actId="21"/>
          <ac:picMkLst>
            <pc:docMk/>
            <pc:sldMk cId="3781037092" sldId="304"/>
            <ac:picMk id="95" creationId="{58F6C91A-E53B-4ED3-D653-F7CF50250743}"/>
          </ac:picMkLst>
        </pc:picChg>
        <pc:cxnChg chg="mod">
          <ac:chgData name="Liss Vazquez Rodriguez" userId="781bda54bcc90c7b" providerId="LiveId" clId="{18B7EF86-832A-4B6C-B01D-16C7B90EA713}" dt="2024-03-14T12:42:46.864" v="2704"/>
          <ac:cxnSpMkLst>
            <pc:docMk/>
            <pc:sldMk cId="3781037092" sldId="304"/>
            <ac:cxnSpMk id="8" creationId="{89F4DB9F-FFE1-23E2-3F9A-543C923E3CC8}"/>
          </ac:cxnSpMkLst>
        </pc:cxnChg>
        <pc:cxnChg chg="mod">
          <ac:chgData name="Liss Vazquez Rodriguez" userId="781bda54bcc90c7b" providerId="LiveId" clId="{18B7EF86-832A-4B6C-B01D-16C7B90EA713}" dt="2024-03-14T12:42:46.864" v="2704"/>
          <ac:cxnSpMkLst>
            <pc:docMk/>
            <pc:sldMk cId="3781037092" sldId="304"/>
            <ac:cxnSpMk id="9" creationId="{24B0CDF3-FA2D-4F42-6C81-7B5BA8D448C5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13" creationId="{BE30083D-EBA6-E7D8-EC8D-03F6439251F5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14" creationId="{55015249-A8BE-3017-DDBC-22B30C4FDF02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16" creationId="{0F22D393-8131-959A-01AD-497956160C1F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17" creationId="{5D19573A-743E-F7F6-EA39-09442DF0AA41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18" creationId="{D4438285-F962-03BC-D797-965FE6971C9C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19" creationId="{1A6AA289-B2D3-40E2-D310-0363ADACD2C3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28" creationId="{E12E25E2-8D1D-4E23-7DE4-DEE674F24AA8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29" creationId="{C540E586-2991-3C6D-85B5-F89AFA93122C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30" creationId="{F3EB37FF-CA86-9414-49E4-C0445910B740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31" creationId="{A8FDD2B3-5C56-A60E-FCE8-D79D175942AC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34" creationId="{B16BD692-0BC2-BB44-22DC-9A4D0600BE6C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36" creationId="{04B7E296-6672-F8E8-79AD-93850E6D4167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38" creationId="{07B5F536-D819-0671-04A4-C95C8EA86627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48" creationId="{4D0C4DAD-C2C8-7754-B986-28CD872FC10F}"/>
          </ac:cxnSpMkLst>
        </pc:cxnChg>
        <pc:cxnChg chg="mod">
          <ac:chgData name="Liss Vazquez Rodriguez" userId="781bda54bcc90c7b" providerId="LiveId" clId="{18B7EF86-832A-4B6C-B01D-16C7B90EA713}" dt="2024-03-14T12:48:18.239" v="2746"/>
          <ac:cxnSpMkLst>
            <pc:docMk/>
            <pc:sldMk cId="3781037092" sldId="304"/>
            <ac:cxnSpMk id="49" creationId="{A4C18223-4001-F2B2-45AF-37AACCADDC0F}"/>
          </ac:cxnSpMkLst>
        </pc:cxnChg>
        <pc:cxnChg chg="add del">
          <ac:chgData name="Liss Vazquez Rodriguez" userId="781bda54bcc90c7b" providerId="LiveId" clId="{18B7EF86-832A-4B6C-B01D-16C7B90EA713}" dt="2024-03-12T06:55:27.756" v="389" actId="478"/>
          <ac:cxnSpMkLst>
            <pc:docMk/>
            <pc:sldMk cId="3781037092" sldId="304"/>
            <ac:cxnSpMk id="93" creationId="{383F6D8D-B620-0EB8-3703-742A22FA80FF}"/>
          </ac:cxnSpMkLst>
        </pc:cxnChg>
      </pc:sldChg>
      <pc:sldChg chg="addSp delSp modSp add del mod addAnim delAnim modAnim">
        <pc:chgData name="Liss Vazquez Rodriguez" userId="781bda54bcc90c7b" providerId="LiveId" clId="{18B7EF86-832A-4B6C-B01D-16C7B90EA713}" dt="2024-03-14T12:31:38.257" v="2603" actId="47"/>
        <pc:sldMkLst>
          <pc:docMk/>
          <pc:sldMk cId="1241883041" sldId="305"/>
        </pc:sldMkLst>
        <pc:spChg chg="del">
          <ac:chgData name="Liss Vazquez Rodriguez" userId="781bda54bcc90c7b" providerId="LiveId" clId="{18B7EF86-832A-4B6C-B01D-16C7B90EA713}" dt="2024-03-12T09:18:21.805" v="1851" actId="478"/>
          <ac:spMkLst>
            <pc:docMk/>
            <pc:sldMk cId="1241883041" sldId="305"/>
            <ac:spMk id="3" creationId="{00000000-0000-0000-0000-000000000000}"/>
          </ac:spMkLst>
        </pc:spChg>
        <pc:spChg chg="add del mod">
          <ac:chgData name="Liss Vazquez Rodriguez" userId="781bda54bcc90c7b" providerId="LiveId" clId="{18B7EF86-832A-4B6C-B01D-16C7B90EA713}" dt="2024-03-14T10:26:08.355" v="2415" actId="478"/>
          <ac:spMkLst>
            <pc:docMk/>
            <pc:sldMk cId="1241883041" sldId="305"/>
            <ac:spMk id="4" creationId="{1D73705A-041C-FE35-50FC-145379766A00}"/>
          </ac:spMkLst>
        </pc:spChg>
        <pc:spChg chg="del">
          <ac:chgData name="Liss Vazquez Rodriguez" userId="781bda54bcc90c7b" providerId="LiveId" clId="{18B7EF86-832A-4B6C-B01D-16C7B90EA713}" dt="2024-03-12T09:13:49.951" v="1755" actId="478"/>
          <ac:spMkLst>
            <pc:docMk/>
            <pc:sldMk cId="1241883041" sldId="305"/>
            <ac:spMk id="5" creationId="{00000000-0000-0000-0000-000000000000}"/>
          </ac:spMkLst>
        </pc:spChg>
        <pc:spChg chg="mod">
          <ac:chgData name="Liss Vazquez Rodriguez" userId="781bda54bcc90c7b" providerId="LiveId" clId="{18B7EF86-832A-4B6C-B01D-16C7B90EA713}" dt="2024-03-12T13:37:02.656" v="1979"/>
          <ac:spMkLst>
            <pc:docMk/>
            <pc:sldMk cId="1241883041" sldId="305"/>
            <ac:spMk id="5" creationId="{2431433C-DEFD-93A5-9F58-6405A4E0CB18}"/>
          </ac:spMkLst>
        </pc:spChg>
        <pc:spChg chg="mod">
          <ac:chgData name="Liss Vazquez Rodriguez" userId="781bda54bcc90c7b" providerId="LiveId" clId="{18B7EF86-832A-4B6C-B01D-16C7B90EA713}" dt="2024-03-14T10:24:02.364" v="2393"/>
          <ac:spMkLst>
            <pc:docMk/>
            <pc:sldMk cId="1241883041" sldId="305"/>
            <ac:spMk id="9" creationId="{70522EB9-3465-1C3B-247F-BB99439145A3}"/>
          </ac:spMkLst>
        </pc:spChg>
        <pc:spChg chg="mod">
          <ac:chgData name="Liss Vazquez Rodriguez" userId="781bda54bcc90c7b" providerId="LiveId" clId="{18B7EF86-832A-4B6C-B01D-16C7B90EA713}" dt="2024-03-12T13:37:02.656" v="1979"/>
          <ac:spMkLst>
            <pc:docMk/>
            <pc:sldMk cId="1241883041" sldId="305"/>
            <ac:spMk id="10" creationId="{70F29C03-1F07-323F-4CEA-4EAF7692D817}"/>
          </ac:spMkLst>
        </pc:spChg>
        <pc:spChg chg="mod">
          <ac:chgData name="Liss Vazquez Rodriguez" userId="781bda54bcc90c7b" providerId="LiveId" clId="{18B7EF86-832A-4B6C-B01D-16C7B90EA713}" dt="2024-03-14T10:24:02.364" v="2393"/>
          <ac:spMkLst>
            <pc:docMk/>
            <pc:sldMk cId="1241883041" sldId="305"/>
            <ac:spMk id="11" creationId="{D19118AE-DD78-0835-1EBD-13267F22CBED}"/>
          </ac:spMkLst>
        </pc:spChg>
        <pc:spChg chg="add mod ord">
          <ac:chgData name="Liss Vazquez Rodriguez" userId="781bda54bcc90c7b" providerId="LiveId" clId="{18B7EF86-832A-4B6C-B01D-16C7B90EA713}" dt="2024-03-12T07:14:07.431" v="859" actId="164"/>
          <ac:spMkLst>
            <pc:docMk/>
            <pc:sldMk cId="1241883041" sldId="305"/>
            <ac:spMk id="13" creationId="{2431433C-DEFD-93A5-9F58-6405A4E0CB18}"/>
          </ac:spMkLst>
        </pc:spChg>
        <pc:spChg chg="add del">
          <ac:chgData name="Liss Vazquez Rodriguez" userId="781bda54bcc90c7b" providerId="LiveId" clId="{18B7EF86-832A-4B6C-B01D-16C7B90EA713}" dt="2024-03-14T10:26:44.534" v="2441" actId="21"/>
          <ac:spMkLst>
            <pc:docMk/>
            <pc:sldMk cId="1241883041" sldId="305"/>
            <ac:spMk id="14" creationId="{14386610-3E9A-5BBA-F5B3-1C7B86310E29}"/>
          </ac:spMkLst>
        </pc:spChg>
        <pc:spChg chg="mod">
          <ac:chgData name="Liss Vazquez Rodriguez" userId="781bda54bcc90c7b" providerId="LiveId" clId="{18B7EF86-832A-4B6C-B01D-16C7B90EA713}" dt="2024-03-12T13:37:02.656" v="1979"/>
          <ac:spMkLst>
            <pc:docMk/>
            <pc:sldMk cId="1241883041" sldId="305"/>
            <ac:spMk id="15" creationId="{44D47868-49EA-77B8-79F0-29B4BC6882F8}"/>
          </ac:spMkLst>
        </pc:spChg>
        <pc:spChg chg="mod">
          <ac:chgData name="Liss Vazquez Rodriguez" userId="781bda54bcc90c7b" providerId="LiveId" clId="{18B7EF86-832A-4B6C-B01D-16C7B90EA713}" dt="2024-03-12T13:37:02.656" v="1979"/>
          <ac:spMkLst>
            <pc:docMk/>
            <pc:sldMk cId="1241883041" sldId="305"/>
            <ac:spMk id="16" creationId="{A3D1AFCE-E669-927D-8EEF-77ED1AEC2E0D}"/>
          </ac:spMkLst>
        </pc:spChg>
        <pc:spChg chg="add del mod">
          <ac:chgData name="Liss Vazquez Rodriguez" userId="781bda54bcc90c7b" providerId="LiveId" clId="{18B7EF86-832A-4B6C-B01D-16C7B90EA713}" dt="2024-03-12T07:12:08.427" v="831" actId="478"/>
          <ac:spMkLst>
            <pc:docMk/>
            <pc:sldMk cId="1241883041" sldId="305"/>
            <ac:spMk id="16" creationId="{BCBC1852-A50B-DEE8-D337-9810A3FD89ED}"/>
          </ac:spMkLst>
        </pc:spChg>
        <pc:spChg chg="mod">
          <ac:chgData name="Liss Vazquez Rodriguez" userId="781bda54bcc90c7b" providerId="LiveId" clId="{18B7EF86-832A-4B6C-B01D-16C7B90EA713}" dt="2024-03-12T13:37:02.656" v="1979"/>
          <ac:spMkLst>
            <pc:docMk/>
            <pc:sldMk cId="1241883041" sldId="305"/>
            <ac:spMk id="25" creationId="{2BA722C5-0EA8-E74C-4D1F-12FEF06622FE}"/>
          </ac:spMkLst>
        </pc:spChg>
        <pc:spChg chg="mod">
          <ac:chgData name="Liss Vazquez Rodriguez" userId="781bda54bcc90c7b" providerId="LiveId" clId="{18B7EF86-832A-4B6C-B01D-16C7B90EA713}" dt="2024-03-14T10:23:49.642" v="2391" actId="1076"/>
          <ac:spMkLst>
            <pc:docMk/>
            <pc:sldMk cId="1241883041" sldId="305"/>
            <ac:spMk id="26" creationId="{E2B3DA84-C97C-EEDA-CAFB-7BB51B9854B4}"/>
          </ac:spMkLst>
        </pc:spChg>
        <pc:spChg chg="del mod">
          <ac:chgData name="Liss Vazquez Rodriguez" userId="781bda54bcc90c7b" providerId="LiveId" clId="{18B7EF86-832A-4B6C-B01D-16C7B90EA713}" dt="2024-03-12T13:37:20.686" v="1985" actId="478"/>
          <ac:spMkLst>
            <pc:docMk/>
            <pc:sldMk cId="1241883041" sldId="305"/>
            <ac:spMk id="28" creationId="{70522EB9-3465-1C3B-247F-BB99439145A3}"/>
          </ac:spMkLst>
        </pc:spChg>
        <pc:spChg chg="del mod">
          <ac:chgData name="Liss Vazquez Rodriguez" userId="781bda54bcc90c7b" providerId="LiveId" clId="{18B7EF86-832A-4B6C-B01D-16C7B90EA713}" dt="2024-03-12T13:37:20.686" v="1985" actId="478"/>
          <ac:spMkLst>
            <pc:docMk/>
            <pc:sldMk cId="1241883041" sldId="305"/>
            <ac:spMk id="29" creationId="{D19118AE-DD78-0835-1EBD-13267F22CBED}"/>
          </ac:spMkLst>
        </pc:spChg>
        <pc:spChg chg="add mod">
          <ac:chgData name="Liss Vazquez Rodriguez" userId="781bda54bcc90c7b" providerId="LiveId" clId="{18B7EF86-832A-4B6C-B01D-16C7B90EA713}" dt="2024-03-14T10:22:54.415" v="2388" actId="164"/>
          <ac:spMkLst>
            <pc:docMk/>
            <pc:sldMk cId="1241883041" sldId="305"/>
            <ac:spMk id="30" creationId="{08C94773-40D0-576F-122D-4625DFA69322}"/>
          </ac:spMkLst>
        </pc:spChg>
        <pc:spChg chg="add mod">
          <ac:chgData name="Liss Vazquez Rodriguez" userId="781bda54bcc90c7b" providerId="LiveId" clId="{18B7EF86-832A-4B6C-B01D-16C7B90EA713}" dt="2024-03-14T10:22:54.415" v="2388" actId="164"/>
          <ac:spMkLst>
            <pc:docMk/>
            <pc:sldMk cId="1241883041" sldId="305"/>
            <ac:spMk id="31" creationId="{2A261D66-5B12-058A-6C5E-72F4B3198248}"/>
          </ac:spMkLst>
        </pc:spChg>
        <pc:spChg chg="ord topLvl">
          <ac:chgData name="Liss Vazquez Rodriguez" userId="781bda54bcc90c7b" providerId="LiveId" clId="{18B7EF86-832A-4B6C-B01D-16C7B90EA713}" dt="2024-03-12T07:14:27.501" v="864" actId="167"/>
          <ac:spMkLst>
            <pc:docMk/>
            <pc:sldMk cId="1241883041" sldId="305"/>
            <ac:spMk id="32" creationId="{8060523B-E09A-9036-0269-C63F14EB206D}"/>
          </ac:spMkLst>
        </pc:spChg>
        <pc:spChg chg="add mod">
          <ac:chgData name="Liss Vazquez Rodriguez" userId="781bda54bcc90c7b" providerId="LiveId" clId="{18B7EF86-832A-4B6C-B01D-16C7B90EA713}" dt="2024-03-12T07:14:07.431" v="859" actId="164"/>
          <ac:spMkLst>
            <pc:docMk/>
            <pc:sldMk cId="1241883041" sldId="305"/>
            <ac:spMk id="33" creationId="{70F29C03-1F07-323F-4CEA-4EAF7692D817}"/>
          </ac:spMkLst>
        </pc:spChg>
        <pc:spChg chg="add mod">
          <ac:chgData name="Liss Vazquez Rodriguez" userId="781bda54bcc90c7b" providerId="LiveId" clId="{18B7EF86-832A-4B6C-B01D-16C7B90EA713}" dt="2024-03-12T07:14:07.431" v="859" actId="164"/>
          <ac:spMkLst>
            <pc:docMk/>
            <pc:sldMk cId="1241883041" sldId="305"/>
            <ac:spMk id="34" creationId="{44D47868-49EA-77B8-79F0-29B4BC6882F8}"/>
          </ac:spMkLst>
        </pc:spChg>
        <pc:spChg chg="add mod">
          <ac:chgData name="Liss Vazquez Rodriguez" userId="781bda54bcc90c7b" providerId="LiveId" clId="{18B7EF86-832A-4B6C-B01D-16C7B90EA713}" dt="2024-03-12T07:14:07.431" v="859" actId="164"/>
          <ac:spMkLst>
            <pc:docMk/>
            <pc:sldMk cId="1241883041" sldId="305"/>
            <ac:spMk id="35" creationId="{A3D1AFCE-E669-927D-8EEF-77ED1AEC2E0D}"/>
          </ac:spMkLst>
        </pc:spChg>
        <pc:spChg chg="add del mod">
          <ac:chgData name="Liss Vazquez Rodriguez" userId="781bda54bcc90c7b" providerId="LiveId" clId="{18B7EF86-832A-4B6C-B01D-16C7B90EA713}" dt="2024-03-12T07:11:57.539" v="827" actId="478"/>
          <ac:spMkLst>
            <pc:docMk/>
            <pc:sldMk cId="1241883041" sldId="305"/>
            <ac:spMk id="36" creationId="{44489F7E-3E3E-F021-43C6-516A1302358F}"/>
          </ac:spMkLst>
        </pc:spChg>
        <pc:spChg chg="del">
          <ac:chgData name="Liss Vazquez Rodriguez" userId="781bda54bcc90c7b" providerId="LiveId" clId="{18B7EF86-832A-4B6C-B01D-16C7B90EA713}" dt="2024-03-12T07:04:35.173" v="553" actId="478"/>
          <ac:spMkLst>
            <pc:docMk/>
            <pc:sldMk cId="1241883041" sldId="305"/>
            <ac:spMk id="37" creationId="{CE1989DF-AA97-0A0A-9CBB-9E6BFAB5F41B}"/>
          </ac:spMkLst>
        </pc:spChg>
        <pc:spChg chg="mod">
          <ac:chgData name="Liss Vazquez Rodriguez" userId="781bda54bcc90c7b" providerId="LiveId" clId="{18B7EF86-832A-4B6C-B01D-16C7B90EA713}" dt="2024-03-12T13:37:05.685" v="1981"/>
          <ac:spMkLst>
            <pc:docMk/>
            <pc:sldMk cId="1241883041" sldId="305"/>
            <ac:spMk id="40" creationId="{70522EB9-3465-1C3B-247F-BB99439145A3}"/>
          </ac:spMkLst>
        </pc:spChg>
        <pc:spChg chg="mod">
          <ac:chgData name="Liss Vazquez Rodriguez" userId="781bda54bcc90c7b" providerId="LiveId" clId="{18B7EF86-832A-4B6C-B01D-16C7B90EA713}" dt="2024-03-12T13:37:05.685" v="1981"/>
          <ac:spMkLst>
            <pc:docMk/>
            <pc:sldMk cId="1241883041" sldId="305"/>
            <ac:spMk id="41" creationId="{D19118AE-DD78-0835-1EBD-13267F22CBED}"/>
          </ac:spMkLst>
        </pc:spChg>
        <pc:spChg chg="del">
          <ac:chgData name="Liss Vazquez Rodriguez" userId="781bda54bcc90c7b" providerId="LiveId" clId="{18B7EF86-832A-4B6C-B01D-16C7B90EA713}" dt="2024-03-12T09:18:21.805" v="1851" actId="478"/>
          <ac:spMkLst>
            <pc:docMk/>
            <pc:sldMk cId="1241883041" sldId="305"/>
            <ac:spMk id="77" creationId="{F04A8E67-1A12-87BD-843E-AB1C711E3CB2}"/>
          </ac:spMkLst>
        </pc:spChg>
        <pc:spChg chg="add del mod">
          <ac:chgData name="Liss Vazquez Rodriguez" userId="781bda54bcc90c7b" providerId="LiveId" clId="{18B7EF86-832A-4B6C-B01D-16C7B90EA713}" dt="2024-03-12T07:12:58.370" v="848" actId="478"/>
          <ac:spMkLst>
            <pc:docMk/>
            <pc:sldMk cId="1241883041" sldId="305"/>
            <ac:spMk id="78" creationId="{BD7EEEEE-EA2B-4EFE-7D9A-9569B7255669}"/>
          </ac:spMkLst>
        </pc:spChg>
        <pc:spChg chg="add mod">
          <ac:chgData name="Liss Vazquez Rodriguez" userId="781bda54bcc90c7b" providerId="LiveId" clId="{18B7EF86-832A-4B6C-B01D-16C7B90EA713}" dt="2024-03-12T07:14:07.431" v="859" actId="164"/>
          <ac:spMkLst>
            <pc:docMk/>
            <pc:sldMk cId="1241883041" sldId="305"/>
            <ac:spMk id="79" creationId="{2BA722C5-0EA8-E74C-4D1F-12FEF06622FE}"/>
          </ac:spMkLst>
        </pc:spChg>
        <pc:spChg chg="add mod">
          <ac:chgData name="Liss Vazquez Rodriguez" userId="781bda54bcc90c7b" providerId="LiveId" clId="{18B7EF86-832A-4B6C-B01D-16C7B90EA713}" dt="2024-03-12T07:14:07.431" v="859" actId="164"/>
          <ac:spMkLst>
            <pc:docMk/>
            <pc:sldMk cId="1241883041" sldId="305"/>
            <ac:spMk id="80" creationId="{E2B3DA84-C97C-EEDA-CAFB-7BB51B9854B4}"/>
          </ac:spMkLst>
        </pc:spChg>
        <pc:spChg chg="add mod">
          <ac:chgData name="Liss Vazquez Rodriguez" userId="781bda54bcc90c7b" providerId="LiveId" clId="{18B7EF86-832A-4B6C-B01D-16C7B90EA713}" dt="2024-03-12T09:13:50.115" v="1756"/>
          <ac:spMkLst>
            <pc:docMk/>
            <pc:sldMk cId="1241883041" sldId="305"/>
            <ac:spMk id="83" creationId="{2836666D-0ECB-6184-0379-A10D32D5E047}"/>
          </ac:spMkLst>
        </pc:spChg>
        <pc:spChg chg="add mod">
          <ac:chgData name="Liss Vazquez Rodriguez" userId="781bda54bcc90c7b" providerId="LiveId" clId="{18B7EF86-832A-4B6C-B01D-16C7B90EA713}" dt="2024-03-12T09:18:22.056" v="1852"/>
          <ac:spMkLst>
            <pc:docMk/>
            <pc:sldMk cId="1241883041" sldId="305"/>
            <ac:spMk id="84" creationId="{9FAA5827-813B-40C9-E234-DA854313FC5F}"/>
          </ac:spMkLst>
        </pc:spChg>
        <pc:spChg chg="add mod">
          <ac:chgData name="Liss Vazquez Rodriguez" userId="781bda54bcc90c7b" providerId="LiveId" clId="{18B7EF86-832A-4B6C-B01D-16C7B90EA713}" dt="2024-03-12T09:18:22.056" v="1852"/>
          <ac:spMkLst>
            <pc:docMk/>
            <pc:sldMk cId="1241883041" sldId="305"/>
            <ac:spMk id="85" creationId="{7DBCE059-B6E0-C167-580F-910AED6A147F}"/>
          </ac:spMkLst>
        </pc:spChg>
        <pc:grpChg chg="add mod">
          <ac:chgData name="Liss Vazquez Rodriguez" userId="781bda54bcc90c7b" providerId="LiveId" clId="{18B7EF86-832A-4B6C-B01D-16C7B90EA713}" dt="2024-03-14T10:22:54.415" v="2388" actId="164"/>
          <ac:grpSpMkLst>
            <pc:docMk/>
            <pc:sldMk cId="1241883041" sldId="305"/>
            <ac:grpSpMk id="3" creationId="{59733A50-40EE-FB41-1AEF-31A31456598A}"/>
          </ac:grpSpMkLst>
        </pc:grpChg>
        <pc:grpChg chg="del mod">
          <ac:chgData name="Liss Vazquez Rodriguez" userId="781bda54bcc90c7b" providerId="LiveId" clId="{18B7EF86-832A-4B6C-B01D-16C7B90EA713}" dt="2024-03-12T13:37:20.686" v="1985" actId="478"/>
          <ac:grpSpMkLst>
            <pc:docMk/>
            <pc:sldMk cId="1241883041" sldId="305"/>
            <ac:grpSpMk id="6" creationId="{E4DF79A5-97CE-D26B-9DEC-5A08E44207DB}"/>
          </ac:grpSpMkLst>
        </pc:grpChg>
        <pc:grpChg chg="add del mod">
          <ac:chgData name="Liss Vazquez Rodriguez" userId="781bda54bcc90c7b" providerId="LiveId" clId="{18B7EF86-832A-4B6C-B01D-16C7B90EA713}" dt="2024-03-14T10:26:08.355" v="2415" actId="478"/>
          <ac:grpSpMkLst>
            <pc:docMk/>
            <pc:sldMk cId="1241883041" sldId="305"/>
            <ac:grpSpMk id="6" creationId="{E8159F89-FA9B-6857-BDD5-840BD1F685A9}"/>
          </ac:grpSpMkLst>
        </pc:grpChg>
        <pc:grpChg chg="add del mod">
          <ac:chgData name="Liss Vazquez Rodriguez" userId="781bda54bcc90c7b" providerId="LiveId" clId="{18B7EF86-832A-4B6C-B01D-16C7B90EA713}" dt="2024-03-14T10:24:19.519" v="2407" actId="21"/>
          <ac:grpSpMkLst>
            <pc:docMk/>
            <pc:sldMk cId="1241883041" sldId="305"/>
            <ac:grpSpMk id="7" creationId="{E4DF79A5-97CE-D26B-9DEC-5A08E44207DB}"/>
          </ac:grpSpMkLst>
        </pc:grpChg>
        <pc:grpChg chg="del mod">
          <ac:chgData name="Liss Vazquez Rodriguez" userId="781bda54bcc90c7b" providerId="LiveId" clId="{18B7EF86-832A-4B6C-B01D-16C7B90EA713}" dt="2024-03-12T07:13:30.654" v="855" actId="478"/>
          <ac:grpSpMkLst>
            <pc:docMk/>
            <pc:sldMk cId="1241883041" sldId="305"/>
            <ac:grpSpMk id="15" creationId="{8631EC4F-77FC-1FC9-B751-4A86A5443D0A}"/>
          </ac:grpSpMkLst>
        </pc:grpChg>
        <pc:grpChg chg="del">
          <ac:chgData name="Liss Vazquez Rodriguez" userId="781bda54bcc90c7b" providerId="LiveId" clId="{18B7EF86-832A-4B6C-B01D-16C7B90EA713}" dt="2024-03-12T07:05:07.874" v="612" actId="478"/>
          <ac:grpSpMkLst>
            <pc:docMk/>
            <pc:sldMk cId="1241883041" sldId="305"/>
            <ac:grpSpMk id="25" creationId="{2435E2EA-1A0D-82C5-1C7B-1592BF973808}"/>
          </ac:grpSpMkLst>
        </pc:grpChg>
        <pc:grpChg chg="add del mod">
          <ac:chgData name="Liss Vazquez Rodriguez" userId="781bda54bcc90c7b" providerId="LiveId" clId="{18B7EF86-832A-4B6C-B01D-16C7B90EA713}" dt="2024-03-12T13:37:09.649" v="1983" actId="21"/>
          <ac:grpSpMkLst>
            <pc:docMk/>
            <pc:sldMk cId="1241883041" sldId="305"/>
            <ac:grpSpMk id="38" creationId="{E4DF79A5-97CE-D26B-9DEC-5A08E44207DB}"/>
          </ac:grpSpMkLst>
        </pc:grpChg>
        <pc:grpChg chg="add del mod">
          <ac:chgData name="Liss Vazquez Rodriguez" userId="781bda54bcc90c7b" providerId="LiveId" clId="{18B7EF86-832A-4B6C-B01D-16C7B90EA713}" dt="2024-03-12T13:36:59.528" v="1978" actId="21"/>
          <ac:grpSpMkLst>
            <pc:docMk/>
            <pc:sldMk cId="1241883041" sldId="305"/>
            <ac:grpSpMk id="82" creationId="{59733A50-40EE-FB41-1AEF-31A31456598A}"/>
          </ac:grpSpMkLst>
        </pc:grpChg>
        <pc:picChg chg="add del mod">
          <ac:chgData name="Liss Vazquez Rodriguez" userId="781bda54bcc90c7b" providerId="LiveId" clId="{18B7EF86-832A-4B6C-B01D-16C7B90EA713}" dt="2024-03-12T07:12:36.746" v="842" actId="478"/>
          <ac:picMkLst>
            <pc:docMk/>
            <pc:sldMk cId="1241883041" sldId="305"/>
            <ac:picMk id="6" creationId="{DD696167-0EA9-B08C-11B8-077040887171}"/>
          </ac:picMkLst>
        </pc:picChg>
        <pc:picChg chg="mod">
          <ac:chgData name="Liss Vazquez Rodriguez" userId="781bda54bcc90c7b" providerId="LiveId" clId="{18B7EF86-832A-4B6C-B01D-16C7B90EA713}" dt="2024-03-14T10:24:02.364" v="2393"/>
          <ac:picMkLst>
            <pc:docMk/>
            <pc:sldMk cId="1241883041" sldId="305"/>
            <ac:picMk id="8" creationId="{5573FA6E-3712-0F4F-4918-31D0CC591139}"/>
          </ac:picMkLst>
        </pc:picChg>
        <pc:picChg chg="del mod topLvl">
          <ac:chgData name="Liss Vazquez Rodriguez" userId="781bda54bcc90c7b" providerId="LiveId" clId="{18B7EF86-832A-4B6C-B01D-16C7B90EA713}" dt="2024-03-12T07:13:30.654" v="855" actId="478"/>
          <ac:picMkLst>
            <pc:docMk/>
            <pc:sldMk cId="1241883041" sldId="305"/>
            <ac:picMk id="10" creationId="{906B54D0-7EAE-5DF3-4ADA-1C523FE0C84D}"/>
          </ac:picMkLst>
        </pc:picChg>
        <pc:picChg chg="add del mod">
          <ac:chgData name="Liss Vazquez Rodriguez" userId="781bda54bcc90c7b" providerId="LiveId" clId="{18B7EF86-832A-4B6C-B01D-16C7B90EA713}" dt="2024-03-14T10:26:07.989" v="2414" actId="478"/>
          <ac:picMkLst>
            <pc:docMk/>
            <pc:sldMk cId="1241883041" sldId="305"/>
            <ac:picMk id="12" creationId="{B47564EC-AED9-DFB2-6326-4903560528C4}"/>
          </ac:picMkLst>
        </pc:picChg>
        <pc:picChg chg="mod">
          <ac:chgData name="Liss Vazquez Rodriguez" userId="781bda54bcc90c7b" providerId="LiveId" clId="{18B7EF86-832A-4B6C-B01D-16C7B90EA713}" dt="2024-03-14T10:25:04.456" v="2410" actId="1076"/>
          <ac:picMkLst>
            <pc:docMk/>
            <pc:sldMk cId="1241883041" sldId="305"/>
            <ac:picMk id="27" creationId="{5573FA6E-3712-0F4F-4918-31D0CC591139}"/>
          </ac:picMkLst>
        </pc:picChg>
        <pc:picChg chg="mod">
          <ac:chgData name="Liss Vazquez Rodriguez" userId="781bda54bcc90c7b" providerId="LiveId" clId="{18B7EF86-832A-4B6C-B01D-16C7B90EA713}" dt="2024-03-12T13:37:05.685" v="1981"/>
          <ac:picMkLst>
            <pc:docMk/>
            <pc:sldMk cId="1241883041" sldId="305"/>
            <ac:picMk id="39" creationId="{5573FA6E-3712-0F4F-4918-31D0CC591139}"/>
          </ac:picMkLst>
        </pc:picChg>
        <pc:picChg chg="add mod ord">
          <ac:chgData name="Liss Vazquez Rodriguez" userId="781bda54bcc90c7b" providerId="LiveId" clId="{18B7EF86-832A-4B6C-B01D-16C7B90EA713}" dt="2024-03-12T07:13:51.693" v="858" actId="167"/>
          <ac:picMkLst>
            <pc:docMk/>
            <pc:sldMk cId="1241883041" sldId="305"/>
            <ac:picMk id="81" creationId="{18BB2DF6-6A9B-EA92-432C-268345AABE40}"/>
          </ac:picMkLst>
        </pc:picChg>
      </pc:sldChg>
      <pc:sldChg chg="add del ord">
        <pc:chgData name="Liss Vazquez Rodriguez" userId="781bda54bcc90c7b" providerId="LiveId" clId="{18B7EF86-832A-4B6C-B01D-16C7B90EA713}" dt="2024-03-12T07:30:01.631" v="1028" actId="47"/>
        <pc:sldMkLst>
          <pc:docMk/>
          <pc:sldMk cId="3381490153" sldId="306"/>
        </pc:sldMkLst>
      </pc:sldChg>
      <pc:sldChg chg="addSp delSp modSp add mod ord delAnim">
        <pc:chgData name="Liss Vazquez Rodriguez" userId="781bda54bcc90c7b" providerId="LiveId" clId="{18B7EF86-832A-4B6C-B01D-16C7B90EA713}" dt="2024-03-14T18:50:56.586" v="4153" actId="478"/>
        <pc:sldMkLst>
          <pc:docMk/>
          <pc:sldMk cId="923577289" sldId="307"/>
        </pc:sldMkLst>
        <pc:spChg chg="del">
          <ac:chgData name="Liss Vazquez Rodriguez" userId="781bda54bcc90c7b" providerId="LiveId" clId="{18B7EF86-832A-4B6C-B01D-16C7B90EA713}" dt="2024-03-12T09:18:43.320" v="1860" actId="478"/>
          <ac:spMkLst>
            <pc:docMk/>
            <pc:sldMk cId="923577289" sldId="307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7:29:08.110" v="1020"/>
          <ac:spMkLst>
            <pc:docMk/>
            <pc:sldMk cId="923577289" sldId="307"/>
            <ac:spMk id="4" creationId="{85CD5B8B-A5DC-C97F-FDEC-6CE61554C038}"/>
          </ac:spMkLst>
        </pc:spChg>
        <pc:spChg chg="del">
          <ac:chgData name="Liss Vazquez Rodriguez" userId="781bda54bcc90c7b" providerId="LiveId" clId="{18B7EF86-832A-4B6C-B01D-16C7B90EA713}" dt="2024-03-12T09:14:02.841" v="1763" actId="478"/>
          <ac:spMkLst>
            <pc:docMk/>
            <pc:sldMk cId="923577289" sldId="307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7:29:08.110" v="1020"/>
          <ac:spMkLst>
            <pc:docMk/>
            <pc:sldMk cId="923577289" sldId="307"/>
            <ac:spMk id="6" creationId="{68836A42-6501-66D6-DC61-36EC11F5EC36}"/>
          </ac:spMkLst>
        </pc:spChg>
        <pc:spChg chg="add mod">
          <ac:chgData name="Liss Vazquez Rodriguez" userId="781bda54bcc90c7b" providerId="LiveId" clId="{18B7EF86-832A-4B6C-B01D-16C7B90EA713}" dt="2024-03-12T07:29:08.110" v="1020"/>
          <ac:spMkLst>
            <pc:docMk/>
            <pc:sldMk cId="923577289" sldId="307"/>
            <ac:spMk id="7" creationId="{4E382774-D3D1-152B-E444-FAADC3C3E95B}"/>
          </ac:spMkLst>
        </pc:spChg>
        <pc:spChg chg="add mod">
          <ac:chgData name="Liss Vazquez Rodriguez" userId="781bda54bcc90c7b" providerId="LiveId" clId="{18B7EF86-832A-4B6C-B01D-16C7B90EA713}" dt="2024-03-12T07:29:08.110" v="1020"/>
          <ac:spMkLst>
            <pc:docMk/>
            <pc:sldMk cId="923577289" sldId="307"/>
            <ac:spMk id="8" creationId="{4EB28C36-8A42-2E8F-9B27-F3DB2B1CE698}"/>
          </ac:spMkLst>
        </pc:spChg>
        <pc:spChg chg="add mod">
          <ac:chgData name="Liss Vazquez Rodriguez" userId="781bda54bcc90c7b" providerId="LiveId" clId="{18B7EF86-832A-4B6C-B01D-16C7B90EA713}" dt="2024-03-12T07:29:08.110" v="1020"/>
          <ac:spMkLst>
            <pc:docMk/>
            <pc:sldMk cId="923577289" sldId="307"/>
            <ac:spMk id="9" creationId="{A224EAA8-36AD-9F11-7DE6-FD4FA783DC9E}"/>
          </ac:spMkLst>
        </pc:spChg>
        <pc:spChg chg="add mod">
          <ac:chgData name="Liss Vazquez Rodriguez" userId="781bda54bcc90c7b" providerId="LiveId" clId="{18B7EF86-832A-4B6C-B01D-16C7B90EA713}" dt="2024-03-12T07:29:08.110" v="1020"/>
          <ac:spMkLst>
            <pc:docMk/>
            <pc:sldMk cId="923577289" sldId="307"/>
            <ac:spMk id="13" creationId="{49B0CC53-83CE-6676-AD1A-AC1568639107}"/>
          </ac:spMkLst>
        </pc:spChg>
        <pc:spChg chg="mod">
          <ac:chgData name="Liss Vazquez Rodriguez" userId="781bda54bcc90c7b" providerId="LiveId" clId="{18B7EF86-832A-4B6C-B01D-16C7B90EA713}" dt="2024-03-12T07:29:08.110" v="1020"/>
          <ac:spMkLst>
            <pc:docMk/>
            <pc:sldMk cId="923577289" sldId="307"/>
            <ac:spMk id="17" creationId="{6A2ACC20-A8FC-7040-F69A-0C01B10F8A8A}"/>
          </ac:spMkLst>
        </pc:spChg>
        <pc:spChg chg="mod">
          <ac:chgData name="Liss Vazquez Rodriguez" userId="781bda54bcc90c7b" providerId="LiveId" clId="{18B7EF86-832A-4B6C-B01D-16C7B90EA713}" dt="2024-03-12T07:29:08.110" v="1020"/>
          <ac:spMkLst>
            <pc:docMk/>
            <pc:sldMk cId="923577289" sldId="307"/>
            <ac:spMk id="18" creationId="{82BCF25C-97B2-0F92-F8FC-27A53158E928}"/>
          </ac:spMkLst>
        </pc:spChg>
        <pc:spChg chg="add mod">
          <ac:chgData name="Liss Vazquez Rodriguez" userId="781bda54bcc90c7b" providerId="LiveId" clId="{18B7EF86-832A-4B6C-B01D-16C7B90EA713}" dt="2024-03-12T07:29:27.615" v="1023" actId="113"/>
          <ac:spMkLst>
            <pc:docMk/>
            <pc:sldMk cId="923577289" sldId="307"/>
            <ac:spMk id="19" creationId="{F98C344C-8904-A3E9-334A-D8BC56C368CA}"/>
          </ac:spMkLst>
        </pc:spChg>
        <pc:spChg chg="add mod">
          <ac:chgData name="Liss Vazquez Rodriguez" userId="781bda54bcc90c7b" providerId="LiveId" clId="{18B7EF86-832A-4B6C-B01D-16C7B90EA713}" dt="2024-03-12T09:14:02.998" v="1764"/>
          <ac:spMkLst>
            <pc:docMk/>
            <pc:sldMk cId="923577289" sldId="307"/>
            <ac:spMk id="21" creationId="{9DE29A7F-189F-138F-1782-F7816F7CB74D}"/>
          </ac:spMkLst>
        </pc:spChg>
        <pc:spChg chg="add mod">
          <ac:chgData name="Liss Vazquez Rodriguez" userId="781bda54bcc90c7b" providerId="LiveId" clId="{18B7EF86-832A-4B6C-B01D-16C7B90EA713}" dt="2024-03-12T09:18:43.795" v="1861"/>
          <ac:spMkLst>
            <pc:docMk/>
            <pc:sldMk cId="923577289" sldId="307"/>
            <ac:spMk id="22" creationId="{F8072ABD-FC9B-FE81-9C5E-4E6B744442F7}"/>
          </ac:spMkLst>
        </pc:spChg>
        <pc:spChg chg="add mod">
          <ac:chgData name="Liss Vazquez Rodriguez" userId="781bda54bcc90c7b" providerId="LiveId" clId="{18B7EF86-832A-4B6C-B01D-16C7B90EA713}" dt="2024-03-12T09:18:43.795" v="1861"/>
          <ac:spMkLst>
            <pc:docMk/>
            <pc:sldMk cId="923577289" sldId="307"/>
            <ac:spMk id="23" creationId="{93F9FB48-DD72-7908-AC45-30D1B33C7853}"/>
          </ac:spMkLst>
        </pc:spChg>
        <pc:spChg chg="del">
          <ac:chgData name="Liss Vazquez Rodriguez" userId="781bda54bcc90c7b" providerId="LiveId" clId="{18B7EF86-832A-4B6C-B01D-16C7B90EA713}" dt="2024-03-12T07:28:49.261" v="1019" actId="478"/>
          <ac:spMkLst>
            <pc:docMk/>
            <pc:sldMk cId="923577289" sldId="307"/>
            <ac:spMk id="37" creationId="{CE1989DF-AA97-0A0A-9CBB-9E6BFAB5F41B}"/>
          </ac:spMkLst>
        </pc:spChg>
        <pc:spChg chg="del">
          <ac:chgData name="Liss Vazquez Rodriguez" userId="781bda54bcc90c7b" providerId="LiveId" clId="{18B7EF86-832A-4B6C-B01D-16C7B90EA713}" dt="2024-03-12T09:18:43.320" v="1860" actId="478"/>
          <ac:spMkLst>
            <pc:docMk/>
            <pc:sldMk cId="923577289" sldId="307"/>
            <ac:spMk id="77" creationId="{F04A8E67-1A12-87BD-843E-AB1C711E3CB2}"/>
          </ac:spMkLst>
        </pc:spChg>
        <pc:spChg chg="del">
          <ac:chgData name="Liss Vazquez Rodriguez" userId="781bda54bcc90c7b" providerId="LiveId" clId="{18B7EF86-832A-4B6C-B01D-16C7B90EA713}" dt="2024-03-12T07:28:45.182" v="1017" actId="478"/>
          <ac:spMkLst>
            <pc:docMk/>
            <pc:sldMk cId="923577289" sldId="307"/>
            <ac:spMk id="94" creationId="{760F25A6-BC79-2FFF-375A-BFDE5B244491}"/>
          </ac:spMkLst>
        </pc:spChg>
        <pc:spChg chg="del">
          <ac:chgData name="Liss Vazquez Rodriguez" userId="781bda54bcc90c7b" providerId="LiveId" clId="{18B7EF86-832A-4B6C-B01D-16C7B90EA713}" dt="2024-03-12T07:28:45.182" v="1017" actId="478"/>
          <ac:spMkLst>
            <pc:docMk/>
            <pc:sldMk cId="923577289" sldId="307"/>
            <ac:spMk id="96" creationId="{756B182F-CF1D-CC7C-33EB-742E00114991}"/>
          </ac:spMkLst>
        </pc:spChg>
        <pc:spChg chg="del">
          <ac:chgData name="Liss Vazquez Rodriguez" userId="781bda54bcc90c7b" providerId="LiveId" clId="{18B7EF86-832A-4B6C-B01D-16C7B90EA713}" dt="2024-03-12T07:28:45.182" v="1017" actId="478"/>
          <ac:spMkLst>
            <pc:docMk/>
            <pc:sldMk cId="923577289" sldId="307"/>
            <ac:spMk id="98" creationId="{E3684A4C-875D-27C2-2185-4DD8343FFE2B}"/>
          </ac:spMkLst>
        </pc:spChg>
        <pc:spChg chg="del">
          <ac:chgData name="Liss Vazquez Rodriguez" userId="781bda54bcc90c7b" providerId="LiveId" clId="{18B7EF86-832A-4B6C-B01D-16C7B90EA713}" dt="2024-03-12T07:28:45.182" v="1017" actId="478"/>
          <ac:spMkLst>
            <pc:docMk/>
            <pc:sldMk cId="923577289" sldId="307"/>
            <ac:spMk id="99" creationId="{72AE20C5-7AA8-5586-BC0C-6E63C4C0825D}"/>
          </ac:spMkLst>
        </pc:spChg>
        <pc:grpChg chg="add del mod">
          <ac:chgData name="Liss Vazquez Rodriguez" userId="781bda54bcc90c7b" providerId="LiveId" clId="{18B7EF86-832A-4B6C-B01D-16C7B90EA713}" dt="2024-03-14T18:50:56.586" v="4153" actId="478"/>
          <ac:grpSpMkLst>
            <pc:docMk/>
            <pc:sldMk cId="923577289" sldId="307"/>
            <ac:grpSpMk id="14" creationId="{F7415F7B-27AA-AFCA-8D03-4C12EDA82FA4}"/>
          </ac:grpSpMkLst>
        </pc:grpChg>
        <pc:grpChg chg="del">
          <ac:chgData name="Liss Vazquez Rodriguez" userId="781bda54bcc90c7b" providerId="LiveId" clId="{18B7EF86-832A-4B6C-B01D-16C7B90EA713}" dt="2024-03-12T07:28:45.182" v="1017" actId="478"/>
          <ac:grpSpMkLst>
            <pc:docMk/>
            <pc:sldMk cId="923577289" sldId="307"/>
            <ac:grpSpMk id="15" creationId="{8631EC4F-77FC-1FC9-B751-4A86A5443D0A}"/>
          </ac:grpSpMkLst>
        </pc:grpChg>
        <pc:grpChg chg="del">
          <ac:chgData name="Liss Vazquez Rodriguez" userId="781bda54bcc90c7b" providerId="LiveId" clId="{18B7EF86-832A-4B6C-B01D-16C7B90EA713}" dt="2024-03-12T07:28:45.182" v="1017" actId="478"/>
          <ac:grpSpMkLst>
            <pc:docMk/>
            <pc:sldMk cId="923577289" sldId="307"/>
            <ac:grpSpMk id="91" creationId="{2CBEC67C-5997-65A1-2AA0-976D999B8F1D}"/>
          </ac:grpSpMkLst>
        </pc:grpChg>
        <pc:grpChg chg="del">
          <ac:chgData name="Liss Vazquez Rodriguez" userId="781bda54bcc90c7b" providerId="LiveId" clId="{18B7EF86-832A-4B6C-B01D-16C7B90EA713}" dt="2024-03-12T07:28:47.894" v="1018" actId="478"/>
          <ac:grpSpMkLst>
            <pc:docMk/>
            <pc:sldMk cId="923577289" sldId="307"/>
            <ac:grpSpMk id="97" creationId="{35B3E9B4-1991-2530-B787-1418C93D8DF5}"/>
          </ac:grpSpMkLst>
        </pc:grpChg>
        <pc:picChg chg="add mod">
          <ac:chgData name="Liss Vazquez Rodriguez" userId="781bda54bcc90c7b" providerId="LiveId" clId="{18B7EF86-832A-4B6C-B01D-16C7B90EA713}" dt="2024-03-12T07:29:08.110" v="1020"/>
          <ac:picMkLst>
            <pc:docMk/>
            <pc:sldMk cId="923577289" sldId="307"/>
            <ac:picMk id="12" creationId="{AB4B0664-117D-3B12-6A72-48B9C641B46C}"/>
          </ac:picMkLst>
        </pc:picChg>
        <pc:picChg chg="mod">
          <ac:chgData name="Liss Vazquez Rodriguez" userId="781bda54bcc90c7b" providerId="LiveId" clId="{18B7EF86-832A-4B6C-B01D-16C7B90EA713}" dt="2024-03-12T07:29:08.110" v="1020"/>
          <ac:picMkLst>
            <pc:docMk/>
            <pc:sldMk cId="923577289" sldId="307"/>
            <ac:picMk id="16" creationId="{11C2AAF7-E76A-E4F2-A9A4-C944E38C369E}"/>
          </ac:picMkLst>
        </pc:picChg>
        <pc:picChg chg="add mod ord">
          <ac:chgData name="Liss Vazquez Rodriguez" userId="781bda54bcc90c7b" providerId="LiveId" clId="{18B7EF86-832A-4B6C-B01D-16C7B90EA713}" dt="2024-03-12T07:29:19.883" v="1022" actId="167"/>
          <ac:picMkLst>
            <pc:docMk/>
            <pc:sldMk cId="923577289" sldId="307"/>
            <ac:picMk id="20" creationId="{141AA2A1-5D77-5CCE-C4C5-E2B7FDDD0D50}"/>
          </ac:picMkLst>
        </pc:picChg>
        <pc:picChg chg="del">
          <ac:chgData name="Liss Vazquez Rodriguez" userId="781bda54bcc90c7b" providerId="LiveId" clId="{18B7EF86-832A-4B6C-B01D-16C7B90EA713}" dt="2024-03-12T07:28:45.182" v="1017" actId="478"/>
          <ac:picMkLst>
            <pc:docMk/>
            <pc:sldMk cId="923577289" sldId="307"/>
            <ac:picMk id="95" creationId="{58F6C91A-E53B-4ED3-D653-F7CF50250743}"/>
          </ac:picMkLst>
        </pc:picChg>
      </pc:sldChg>
      <pc:sldChg chg="addSp delSp modSp add mod ord delAnim">
        <pc:chgData name="Liss Vazquez Rodriguez" userId="781bda54bcc90c7b" providerId="LiveId" clId="{18B7EF86-832A-4B6C-B01D-16C7B90EA713}" dt="2024-03-12T09:19:05.418" v="1873"/>
        <pc:sldMkLst>
          <pc:docMk/>
          <pc:sldMk cId="2957571225" sldId="308"/>
        </pc:sldMkLst>
        <pc:spChg chg="del">
          <ac:chgData name="Liss Vazquez Rodriguez" userId="781bda54bcc90c7b" providerId="LiveId" clId="{18B7EF86-832A-4B6C-B01D-16C7B90EA713}" dt="2024-03-12T09:19:05.135" v="1872" actId="478"/>
          <ac:spMkLst>
            <pc:docMk/>
            <pc:sldMk cId="2957571225" sldId="308"/>
            <ac:spMk id="3" creationId="{00000000-0000-0000-0000-000000000000}"/>
          </ac:spMkLst>
        </pc:spChg>
        <pc:spChg chg="del">
          <ac:chgData name="Liss Vazquez Rodriguez" userId="781bda54bcc90c7b" providerId="LiveId" clId="{18B7EF86-832A-4B6C-B01D-16C7B90EA713}" dt="2024-03-12T07:30:15.265" v="1032" actId="478"/>
          <ac:spMkLst>
            <pc:docMk/>
            <pc:sldMk cId="2957571225" sldId="308"/>
            <ac:spMk id="6" creationId="{EA9DB5A7-4646-255A-0B8C-175472FF5BEB}"/>
          </ac:spMkLst>
        </pc:spChg>
        <pc:spChg chg="del">
          <ac:chgData name="Liss Vazquez Rodriguez" userId="781bda54bcc90c7b" providerId="LiveId" clId="{18B7EF86-832A-4B6C-B01D-16C7B90EA713}" dt="2024-03-12T07:30:15.265" v="1032" actId="478"/>
          <ac:spMkLst>
            <pc:docMk/>
            <pc:sldMk cId="2957571225" sldId="308"/>
            <ac:spMk id="7" creationId="{32523F34-9BD2-580E-57BB-4293C9F61263}"/>
          </ac:spMkLst>
        </pc:spChg>
        <pc:spChg chg="del">
          <ac:chgData name="Liss Vazquez Rodriguez" userId="781bda54bcc90c7b" providerId="LiveId" clId="{18B7EF86-832A-4B6C-B01D-16C7B90EA713}" dt="2024-03-12T07:30:15.265" v="1032" actId="478"/>
          <ac:spMkLst>
            <pc:docMk/>
            <pc:sldMk cId="2957571225" sldId="308"/>
            <ac:spMk id="16" creationId="{C51949EE-E1BB-9468-A1A1-E7B58DB6549D}"/>
          </ac:spMkLst>
        </pc:spChg>
        <pc:spChg chg="del">
          <ac:chgData name="Liss Vazquez Rodriguez" userId="781bda54bcc90c7b" providerId="LiveId" clId="{18B7EF86-832A-4B6C-B01D-16C7B90EA713}" dt="2024-03-12T07:30:15.265" v="1032" actId="478"/>
          <ac:spMkLst>
            <pc:docMk/>
            <pc:sldMk cId="2957571225" sldId="308"/>
            <ac:spMk id="17" creationId="{A1863AC0-A955-ADAD-36B7-1EC5A749EA35}"/>
          </ac:spMkLst>
        </pc:spChg>
        <pc:spChg chg="del">
          <ac:chgData name="Liss Vazquez Rodriguez" userId="781bda54bcc90c7b" providerId="LiveId" clId="{18B7EF86-832A-4B6C-B01D-16C7B90EA713}" dt="2024-03-12T07:30:15.265" v="1032" actId="478"/>
          <ac:spMkLst>
            <pc:docMk/>
            <pc:sldMk cId="2957571225" sldId="308"/>
            <ac:spMk id="18" creationId="{AF82F1A1-6DC9-AA1E-932D-32E4457B8033}"/>
          </ac:spMkLst>
        </pc:spChg>
        <pc:spChg chg="add mod">
          <ac:chgData name="Liss Vazquez Rodriguez" userId="781bda54bcc90c7b" providerId="LiveId" clId="{18B7EF86-832A-4B6C-B01D-16C7B90EA713}" dt="2024-03-12T07:30:49.340" v="1036"/>
          <ac:spMkLst>
            <pc:docMk/>
            <pc:sldMk cId="2957571225" sldId="308"/>
            <ac:spMk id="35" creationId="{EFF35B87-0BA1-D7DB-2934-26DF226DEE42}"/>
          </ac:spMkLst>
        </pc:spChg>
        <pc:spChg chg="add mod">
          <ac:chgData name="Liss Vazquez Rodriguez" userId="781bda54bcc90c7b" providerId="LiveId" clId="{18B7EF86-832A-4B6C-B01D-16C7B90EA713}" dt="2024-03-12T07:30:49.340" v="1036"/>
          <ac:spMkLst>
            <pc:docMk/>
            <pc:sldMk cId="2957571225" sldId="308"/>
            <ac:spMk id="36" creationId="{E29F02FD-A889-66D2-F4FC-3E85D4B3C494}"/>
          </ac:spMkLst>
        </pc:spChg>
        <pc:spChg chg="add mod">
          <ac:chgData name="Liss Vazquez Rodriguez" userId="781bda54bcc90c7b" providerId="LiveId" clId="{18B7EF86-832A-4B6C-B01D-16C7B90EA713}" dt="2024-03-12T07:30:49.340" v="1036"/>
          <ac:spMkLst>
            <pc:docMk/>
            <pc:sldMk cId="2957571225" sldId="308"/>
            <ac:spMk id="37" creationId="{8FDAFA67-C1E2-353E-5B96-B0C03AF1E3AE}"/>
          </ac:spMkLst>
        </pc:spChg>
        <pc:spChg chg="add mod">
          <ac:chgData name="Liss Vazquez Rodriguez" userId="781bda54bcc90c7b" providerId="LiveId" clId="{18B7EF86-832A-4B6C-B01D-16C7B90EA713}" dt="2024-03-12T07:30:49.340" v="1036"/>
          <ac:spMkLst>
            <pc:docMk/>
            <pc:sldMk cId="2957571225" sldId="308"/>
            <ac:spMk id="38" creationId="{1FC032C9-FCA9-72DB-287A-FA334866E4E0}"/>
          </ac:spMkLst>
        </pc:spChg>
        <pc:spChg chg="add mod">
          <ac:chgData name="Liss Vazquez Rodriguez" userId="781bda54bcc90c7b" providerId="LiveId" clId="{18B7EF86-832A-4B6C-B01D-16C7B90EA713}" dt="2024-03-12T07:30:49.340" v="1036"/>
          <ac:spMkLst>
            <pc:docMk/>
            <pc:sldMk cId="2957571225" sldId="308"/>
            <ac:spMk id="39" creationId="{9964B64C-F353-1653-13F6-463E74CFD574}"/>
          </ac:spMkLst>
        </pc:spChg>
        <pc:spChg chg="add mod">
          <ac:chgData name="Liss Vazquez Rodriguez" userId="781bda54bcc90c7b" providerId="LiveId" clId="{18B7EF86-832A-4B6C-B01D-16C7B90EA713}" dt="2024-03-12T07:30:49.340" v="1036"/>
          <ac:spMkLst>
            <pc:docMk/>
            <pc:sldMk cId="2957571225" sldId="308"/>
            <ac:spMk id="40" creationId="{35B247D8-0991-0105-F17F-A50BE956D879}"/>
          </ac:spMkLst>
        </pc:spChg>
        <pc:spChg chg="add mod">
          <ac:chgData name="Liss Vazquez Rodriguez" userId="781bda54bcc90c7b" providerId="LiveId" clId="{18B7EF86-832A-4B6C-B01D-16C7B90EA713}" dt="2024-03-12T07:30:49.340" v="1036"/>
          <ac:spMkLst>
            <pc:docMk/>
            <pc:sldMk cId="2957571225" sldId="308"/>
            <ac:spMk id="41" creationId="{1635921D-D064-100B-B5C3-DB95FB2BF8CA}"/>
          </ac:spMkLst>
        </pc:spChg>
        <pc:spChg chg="add mod">
          <ac:chgData name="Liss Vazquez Rodriguez" userId="781bda54bcc90c7b" providerId="LiveId" clId="{18B7EF86-832A-4B6C-B01D-16C7B90EA713}" dt="2024-03-12T07:33:37.142" v="1055" actId="114"/>
          <ac:spMkLst>
            <pc:docMk/>
            <pc:sldMk cId="2957571225" sldId="308"/>
            <ac:spMk id="42" creationId="{93C17363-94AC-91BB-0B9A-D2E4A295AB8B}"/>
          </ac:spMkLst>
        </pc:spChg>
        <pc:spChg chg="add mod">
          <ac:chgData name="Liss Vazquez Rodriguez" userId="781bda54bcc90c7b" providerId="LiveId" clId="{18B7EF86-832A-4B6C-B01D-16C7B90EA713}" dt="2024-03-12T09:19:05.418" v="1873"/>
          <ac:spMkLst>
            <pc:docMk/>
            <pc:sldMk cId="2957571225" sldId="308"/>
            <ac:spMk id="43" creationId="{01FC6C6E-1624-008F-4E96-428B83086FCF}"/>
          </ac:spMkLst>
        </pc:spChg>
        <pc:spChg chg="add mod">
          <ac:chgData name="Liss Vazquez Rodriguez" userId="781bda54bcc90c7b" providerId="LiveId" clId="{18B7EF86-832A-4B6C-B01D-16C7B90EA713}" dt="2024-03-12T09:19:05.418" v="1873"/>
          <ac:spMkLst>
            <pc:docMk/>
            <pc:sldMk cId="2957571225" sldId="308"/>
            <ac:spMk id="44" creationId="{6E253F40-330E-38E5-D4A6-DFEA0DF1EFCE}"/>
          </ac:spMkLst>
        </pc:spChg>
        <pc:spChg chg="del">
          <ac:chgData name="Liss Vazquez Rodriguez" userId="781bda54bcc90c7b" providerId="LiveId" clId="{18B7EF86-832A-4B6C-B01D-16C7B90EA713}" dt="2024-03-12T09:19:05.135" v="1872" actId="478"/>
          <ac:spMkLst>
            <pc:docMk/>
            <pc:sldMk cId="2957571225" sldId="308"/>
            <ac:spMk id="77" creationId="{F04A8E67-1A12-87BD-843E-AB1C711E3CB2}"/>
          </ac:spMkLst>
        </pc:spChg>
        <pc:grpChg chg="del">
          <ac:chgData name="Liss Vazquez Rodriguez" userId="781bda54bcc90c7b" providerId="LiveId" clId="{18B7EF86-832A-4B6C-B01D-16C7B90EA713}" dt="2024-03-12T07:30:15.265" v="1032" actId="478"/>
          <ac:grpSpMkLst>
            <pc:docMk/>
            <pc:sldMk cId="2957571225" sldId="308"/>
            <ac:grpSpMk id="8" creationId="{1954F2D0-1A31-E4EB-E4D1-3F6949578F2A}"/>
          </ac:grpSpMkLst>
        </pc:grpChg>
        <pc:grpChg chg="del">
          <ac:chgData name="Liss Vazquez Rodriguez" userId="781bda54bcc90c7b" providerId="LiveId" clId="{18B7EF86-832A-4B6C-B01D-16C7B90EA713}" dt="2024-03-12T07:30:15.265" v="1032" actId="478"/>
          <ac:grpSpMkLst>
            <pc:docMk/>
            <pc:sldMk cId="2957571225" sldId="308"/>
            <ac:grpSpMk id="19" creationId="{01323E2A-8A03-90D2-CC31-E1579E3673E6}"/>
          </ac:grpSpMkLst>
        </pc:grpChg>
        <pc:grpChg chg="del">
          <ac:chgData name="Liss Vazquez Rodriguez" userId="781bda54bcc90c7b" providerId="LiveId" clId="{18B7EF86-832A-4B6C-B01D-16C7B90EA713}" dt="2024-03-12T07:30:15.265" v="1032" actId="478"/>
          <ac:grpSpMkLst>
            <pc:docMk/>
            <pc:sldMk cId="2957571225" sldId="308"/>
            <ac:grpSpMk id="23" creationId="{55088471-CEBB-CC24-24EE-67B213FE9CF5}"/>
          </ac:grpSpMkLst>
        </pc:grpChg>
        <pc:picChg chg="del">
          <ac:chgData name="Liss Vazquez Rodriguez" userId="781bda54bcc90c7b" providerId="LiveId" clId="{18B7EF86-832A-4B6C-B01D-16C7B90EA713}" dt="2024-03-12T07:30:20.372" v="1033" actId="478"/>
          <ac:picMkLst>
            <pc:docMk/>
            <pc:sldMk cId="2957571225" sldId="308"/>
            <ac:picMk id="4" creationId="{8217B8D7-CDAA-CFF5-5798-04ACEA632059}"/>
          </ac:picMkLst>
        </pc:picChg>
        <pc:picChg chg="del">
          <ac:chgData name="Liss Vazquez Rodriguez" userId="781bda54bcc90c7b" providerId="LiveId" clId="{18B7EF86-832A-4B6C-B01D-16C7B90EA713}" dt="2024-03-12T07:30:15.265" v="1032" actId="478"/>
          <ac:picMkLst>
            <pc:docMk/>
            <pc:sldMk cId="2957571225" sldId="308"/>
            <ac:picMk id="15" creationId="{2537A48A-ED85-D31F-272F-425907913831}"/>
          </ac:picMkLst>
        </pc:picChg>
        <pc:picChg chg="add mod">
          <ac:chgData name="Liss Vazquez Rodriguez" userId="781bda54bcc90c7b" providerId="LiveId" clId="{18B7EF86-832A-4B6C-B01D-16C7B90EA713}" dt="2024-03-12T07:30:49.340" v="1036"/>
          <ac:picMkLst>
            <pc:docMk/>
            <pc:sldMk cId="2957571225" sldId="308"/>
            <ac:picMk id="34" creationId="{BFA7FC99-1EA9-6E39-95D4-1759815488CB}"/>
          </ac:picMkLst>
        </pc:picChg>
      </pc:sldChg>
      <pc:sldChg chg="addSp delSp modSp add mod ord modAnim">
        <pc:chgData name="Liss Vazquez Rodriguez" userId="781bda54bcc90c7b" providerId="LiveId" clId="{18B7EF86-832A-4B6C-B01D-16C7B90EA713}" dt="2024-03-14T13:03:49.593" v="2829"/>
        <pc:sldMkLst>
          <pc:docMk/>
          <pc:sldMk cId="1403559092" sldId="309"/>
        </pc:sldMkLst>
        <pc:spChg chg="del">
          <ac:chgData name="Liss Vazquez Rodriguez" userId="781bda54bcc90c7b" providerId="LiveId" clId="{18B7EF86-832A-4B6C-B01D-16C7B90EA713}" dt="2024-03-12T09:18:57.276" v="1868" actId="478"/>
          <ac:spMkLst>
            <pc:docMk/>
            <pc:sldMk cId="1403559092" sldId="309"/>
            <ac:spMk id="3" creationId="{00000000-0000-0000-0000-000000000000}"/>
          </ac:spMkLst>
        </pc:spChg>
        <pc:spChg chg="mod">
          <ac:chgData name="Liss Vazquez Rodriguez" userId="781bda54bcc90c7b" providerId="LiveId" clId="{18B7EF86-832A-4B6C-B01D-16C7B90EA713}" dt="2024-03-12T07:32:31.160" v="1040"/>
          <ac:spMkLst>
            <pc:docMk/>
            <pc:sldMk cId="1403559092" sldId="309"/>
            <ac:spMk id="7" creationId="{1F3565EC-5942-5DA8-3832-93CBA86F4E75}"/>
          </ac:spMkLst>
        </pc:spChg>
        <pc:spChg chg="add mod">
          <ac:chgData name="Liss Vazquez Rodriguez" userId="781bda54bcc90c7b" providerId="LiveId" clId="{18B7EF86-832A-4B6C-B01D-16C7B90EA713}" dt="2024-03-12T07:32:31.160" v="1040"/>
          <ac:spMkLst>
            <pc:docMk/>
            <pc:sldMk cId="1403559092" sldId="309"/>
            <ac:spMk id="8" creationId="{75DBB031-B950-D139-2551-C9E602F943AA}"/>
          </ac:spMkLst>
        </pc:spChg>
        <pc:spChg chg="add mod">
          <ac:chgData name="Liss Vazquez Rodriguez" userId="781bda54bcc90c7b" providerId="LiveId" clId="{18B7EF86-832A-4B6C-B01D-16C7B90EA713}" dt="2024-03-12T07:33:11.080" v="1051" actId="403"/>
          <ac:spMkLst>
            <pc:docMk/>
            <pc:sldMk cId="1403559092" sldId="309"/>
            <ac:spMk id="9" creationId="{36EC8DA0-8AC9-D15C-7567-42D0CD955315}"/>
          </ac:spMkLst>
        </pc:spChg>
        <pc:spChg chg="add mod">
          <ac:chgData name="Liss Vazquez Rodriguez" userId="781bda54bcc90c7b" providerId="LiveId" clId="{18B7EF86-832A-4B6C-B01D-16C7B90EA713}" dt="2024-03-12T07:32:31.160" v="1040"/>
          <ac:spMkLst>
            <pc:docMk/>
            <pc:sldMk cId="1403559092" sldId="309"/>
            <ac:spMk id="10" creationId="{C585493B-5C1E-8FD5-7229-3F4FBF24F965}"/>
          </ac:spMkLst>
        </pc:spChg>
        <pc:spChg chg="add mod">
          <ac:chgData name="Liss Vazquez Rodriguez" userId="781bda54bcc90c7b" providerId="LiveId" clId="{18B7EF86-832A-4B6C-B01D-16C7B90EA713}" dt="2024-03-12T07:32:31.160" v="1040"/>
          <ac:spMkLst>
            <pc:docMk/>
            <pc:sldMk cId="1403559092" sldId="309"/>
            <ac:spMk id="12" creationId="{A2083AD2-D975-02B8-FA4E-F9A7645E166D}"/>
          </ac:spMkLst>
        </pc:spChg>
        <pc:spChg chg="mod">
          <ac:chgData name="Liss Vazquez Rodriguez" userId="781bda54bcc90c7b" providerId="LiveId" clId="{18B7EF86-832A-4B6C-B01D-16C7B90EA713}" dt="2024-03-12T07:33:16.009" v="1052" actId="403"/>
          <ac:spMkLst>
            <pc:docMk/>
            <pc:sldMk cId="1403559092" sldId="309"/>
            <ac:spMk id="14" creationId="{B2DB99B0-A245-2890-BEB4-BAF51F18D6CB}"/>
          </ac:spMkLst>
        </pc:spChg>
        <pc:spChg chg="mod">
          <ac:chgData name="Liss Vazquez Rodriguez" userId="781bda54bcc90c7b" providerId="LiveId" clId="{18B7EF86-832A-4B6C-B01D-16C7B90EA713}" dt="2024-03-12T07:33:16.009" v="1052" actId="403"/>
          <ac:spMkLst>
            <pc:docMk/>
            <pc:sldMk cId="1403559092" sldId="309"/>
            <ac:spMk id="15" creationId="{C57E44B7-5289-E7D1-23CE-CBDA0762E314}"/>
          </ac:spMkLst>
        </pc:spChg>
        <pc:spChg chg="add mod">
          <ac:chgData name="Liss Vazquez Rodriguez" userId="781bda54bcc90c7b" providerId="LiveId" clId="{18B7EF86-832A-4B6C-B01D-16C7B90EA713}" dt="2024-03-12T07:32:31.160" v="1040"/>
          <ac:spMkLst>
            <pc:docMk/>
            <pc:sldMk cId="1403559092" sldId="309"/>
            <ac:spMk id="16" creationId="{F3FEB4F8-A11F-B479-CFF4-C0062F642942}"/>
          </ac:spMkLst>
        </pc:spChg>
        <pc:spChg chg="mod">
          <ac:chgData name="Liss Vazquez Rodriguez" userId="781bda54bcc90c7b" providerId="LiveId" clId="{18B7EF86-832A-4B6C-B01D-16C7B90EA713}" dt="2024-03-12T07:32:31.160" v="1040"/>
          <ac:spMkLst>
            <pc:docMk/>
            <pc:sldMk cId="1403559092" sldId="309"/>
            <ac:spMk id="18" creationId="{531782C4-38AD-C8CF-2353-F1718341FDCD}"/>
          </ac:spMkLst>
        </pc:spChg>
        <pc:spChg chg="mod">
          <ac:chgData name="Liss Vazquez Rodriguez" userId="781bda54bcc90c7b" providerId="LiveId" clId="{18B7EF86-832A-4B6C-B01D-16C7B90EA713}" dt="2024-03-12T07:32:31.160" v="1040"/>
          <ac:spMkLst>
            <pc:docMk/>
            <pc:sldMk cId="1403559092" sldId="309"/>
            <ac:spMk id="20" creationId="{F77367E3-3787-750E-6A72-09545BF49748}"/>
          </ac:spMkLst>
        </pc:spChg>
        <pc:spChg chg="add mod">
          <ac:chgData name="Liss Vazquez Rodriguez" userId="781bda54bcc90c7b" providerId="LiveId" clId="{18B7EF86-832A-4B6C-B01D-16C7B90EA713}" dt="2024-03-12T09:18:57.589" v="1869"/>
          <ac:spMkLst>
            <pc:docMk/>
            <pc:sldMk cId="1403559092" sldId="309"/>
            <ac:spMk id="21" creationId="{9441377F-D32C-550A-3F60-B6C4DB95BFAC}"/>
          </ac:spMkLst>
        </pc:spChg>
        <pc:spChg chg="add mod">
          <ac:chgData name="Liss Vazquez Rodriguez" userId="781bda54bcc90c7b" providerId="LiveId" clId="{18B7EF86-832A-4B6C-B01D-16C7B90EA713}" dt="2024-03-12T09:18:57.589" v="1869"/>
          <ac:spMkLst>
            <pc:docMk/>
            <pc:sldMk cId="1403559092" sldId="309"/>
            <ac:spMk id="22" creationId="{857C8EA0-49A2-75AD-CB60-A7F43014D90D}"/>
          </ac:spMkLst>
        </pc:spChg>
        <pc:spChg chg="add del mod">
          <ac:chgData name="Liss Vazquez Rodriguez" userId="781bda54bcc90c7b" providerId="LiveId" clId="{18B7EF86-832A-4B6C-B01D-16C7B90EA713}" dt="2024-03-14T13:03:42.806" v="2828" actId="478"/>
          <ac:spMkLst>
            <pc:docMk/>
            <pc:sldMk cId="1403559092" sldId="309"/>
            <ac:spMk id="24" creationId="{483DF503-6A71-1D8A-B914-991C19C72F1B}"/>
          </ac:spMkLst>
        </pc:spChg>
        <pc:spChg chg="del">
          <ac:chgData name="Liss Vazquez Rodriguez" userId="781bda54bcc90c7b" providerId="LiveId" clId="{18B7EF86-832A-4B6C-B01D-16C7B90EA713}" dt="2024-03-12T09:18:57.276" v="1868" actId="478"/>
          <ac:spMkLst>
            <pc:docMk/>
            <pc:sldMk cId="1403559092" sldId="309"/>
            <ac:spMk id="77" creationId="{F04A8E67-1A12-87BD-843E-AB1C711E3CB2}"/>
          </ac:spMkLst>
        </pc:spChg>
        <pc:grpChg chg="add mod">
          <ac:chgData name="Liss Vazquez Rodriguez" userId="781bda54bcc90c7b" providerId="LiveId" clId="{18B7EF86-832A-4B6C-B01D-16C7B90EA713}" dt="2024-03-12T07:32:31.160" v="1040"/>
          <ac:grpSpMkLst>
            <pc:docMk/>
            <pc:sldMk cId="1403559092" sldId="309"/>
            <ac:grpSpMk id="4" creationId="{75ABD932-C652-3DE2-BADD-AE07658912A7}"/>
          </ac:grpSpMkLst>
        </pc:grpChg>
        <pc:grpChg chg="add mod">
          <ac:chgData name="Liss Vazquez Rodriguez" userId="781bda54bcc90c7b" providerId="LiveId" clId="{18B7EF86-832A-4B6C-B01D-16C7B90EA713}" dt="2024-03-12T07:32:31.160" v="1040"/>
          <ac:grpSpMkLst>
            <pc:docMk/>
            <pc:sldMk cId="1403559092" sldId="309"/>
            <ac:grpSpMk id="13" creationId="{2B8DEC63-A3CC-8FE0-E560-356A2D4D4F24}"/>
          </ac:grpSpMkLst>
        </pc:grpChg>
        <pc:grpChg chg="add mod">
          <ac:chgData name="Liss Vazquez Rodriguez" userId="781bda54bcc90c7b" providerId="LiveId" clId="{18B7EF86-832A-4B6C-B01D-16C7B90EA713}" dt="2024-03-12T07:32:31.160" v="1040"/>
          <ac:grpSpMkLst>
            <pc:docMk/>
            <pc:sldMk cId="1403559092" sldId="309"/>
            <ac:grpSpMk id="17" creationId="{F16C0215-BB52-2451-B1E9-0E08A397FC3E}"/>
          </ac:grpSpMkLst>
        </pc:grpChg>
        <pc:picChg chg="mod">
          <ac:chgData name="Liss Vazquez Rodriguez" userId="781bda54bcc90c7b" providerId="LiveId" clId="{18B7EF86-832A-4B6C-B01D-16C7B90EA713}" dt="2024-03-12T07:32:31.160" v="1040"/>
          <ac:picMkLst>
            <pc:docMk/>
            <pc:sldMk cId="1403559092" sldId="309"/>
            <ac:picMk id="6" creationId="{DC4D35E7-5D25-9EFC-69F5-1A1995C469C5}"/>
          </ac:picMkLst>
        </pc:picChg>
        <pc:picChg chg="mod">
          <ac:chgData name="Liss Vazquez Rodriguez" userId="781bda54bcc90c7b" providerId="LiveId" clId="{18B7EF86-832A-4B6C-B01D-16C7B90EA713}" dt="2024-03-12T07:32:31.160" v="1040"/>
          <ac:picMkLst>
            <pc:docMk/>
            <pc:sldMk cId="1403559092" sldId="309"/>
            <ac:picMk id="19" creationId="{AB80AE6E-A626-3146-A6EC-AECA0446717F}"/>
          </ac:picMkLst>
        </pc:picChg>
        <pc:cxnChg chg="add mod">
          <ac:chgData name="Liss Vazquez Rodriguez" userId="781bda54bcc90c7b" providerId="LiveId" clId="{18B7EF86-832A-4B6C-B01D-16C7B90EA713}" dt="2024-03-12T07:32:31.160" v="1040"/>
          <ac:cxnSpMkLst>
            <pc:docMk/>
            <pc:sldMk cId="1403559092" sldId="309"/>
            <ac:cxnSpMk id="11" creationId="{3FF45584-CD74-726C-ACE6-7BF50EF89655}"/>
          </ac:cxnSpMkLst>
        </pc:cxnChg>
        <pc:cxnChg chg="add mod">
          <ac:chgData name="Liss Vazquez Rodriguez" userId="781bda54bcc90c7b" providerId="LiveId" clId="{18B7EF86-832A-4B6C-B01D-16C7B90EA713}" dt="2024-03-14T13:03:18.368" v="2820" actId="208"/>
          <ac:cxnSpMkLst>
            <pc:docMk/>
            <pc:sldMk cId="1403559092" sldId="309"/>
            <ac:cxnSpMk id="23" creationId="{78DA0349-0AF4-1E09-B74B-52FBA59CC5E9}"/>
          </ac:cxnSpMkLst>
        </pc:cxnChg>
      </pc:sldChg>
      <pc:sldChg chg="addSp delSp modSp add mod">
        <pc:chgData name="Liss Vazquez Rodriguez" userId="781bda54bcc90c7b" providerId="LiveId" clId="{18B7EF86-832A-4B6C-B01D-16C7B90EA713}" dt="2024-03-12T09:19:08.322" v="1875"/>
        <pc:sldMkLst>
          <pc:docMk/>
          <pc:sldMk cId="505335812" sldId="310"/>
        </pc:sldMkLst>
        <pc:spChg chg="del">
          <ac:chgData name="Liss Vazquez Rodriguez" userId="781bda54bcc90c7b" providerId="LiveId" clId="{18B7EF86-832A-4B6C-B01D-16C7B90EA713}" dt="2024-03-12T09:19:07.883" v="1874" actId="478"/>
          <ac:spMkLst>
            <pc:docMk/>
            <pc:sldMk cId="505335812" sldId="310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7:31:10.992" v="1038"/>
          <ac:spMkLst>
            <pc:docMk/>
            <pc:sldMk cId="505335812" sldId="310"/>
            <ac:spMk id="6" creationId="{C00F7F52-2B7F-AF33-B2F4-5CA6517530CB}"/>
          </ac:spMkLst>
        </pc:spChg>
        <pc:spChg chg="add mod">
          <ac:chgData name="Liss Vazquez Rodriguez" userId="781bda54bcc90c7b" providerId="LiveId" clId="{18B7EF86-832A-4B6C-B01D-16C7B90EA713}" dt="2024-03-12T07:31:10.992" v="1038"/>
          <ac:spMkLst>
            <pc:docMk/>
            <pc:sldMk cId="505335812" sldId="310"/>
            <ac:spMk id="7" creationId="{C654A68D-61CB-1B72-0D0E-231303D435CD}"/>
          </ac:spMkLst>
        </pc:spChg>
        <pc:spChg chg="add mod">
          <ac:chgData name="Liss Vazquez Rodriguez" userId="781bda54bcc90c7b" providerId="LiveId" clId="{18B7EF86-832A-4B6C-B01D-16C7B90EA713}" dt="2024-03-12T07:31:10.992" v="1038"/>
          <ac:spMkLst>
            <pc:docMk/>
            <pc:sldMk cId="505335812" sldId="310"/>
            <ac:spMk id="8" creationId="{C2C5B008-EAE9-672F-BEF8-E6B0352F633A}"/>
          </ac:spMkLst>
        </pc:spChg>
        <pc:spChg chg="add mod">
          <ac:chgData name="Liss Vazquez Rodriguez" userId="781bda54bcc90c7b" providerId="LiveId" clId="{18B7EF86-832A-4B6C-B01D-16C7B90EA713}" dt="2024-03-12T07:31:10.992" v="1038"/>
          <ac:spMkLst>
            <pc:docMk/>
            <pc:sldMk cId="505335812" sldId="310"/>
            <ac:spMk id="9" creationId="{A417B69E-BDBF-3A40-F34D-8B5424775D28}"/>
          </ac:spMkLst>
        </pc:spChg>
        <pc:spChg chg="add mod">
          <ac:chgData name="Liss Vazquez Rodriguez" userId="781bda54bcc90c7b" providerId="LiveId" clId="{18B7EF86-832A-4B6C-B01D-16C7B90EA713}" dt="2024-03-12T07:31:10.992" v="1038"/>
          <ac:spMkLst>
            <pc:docMk/>
            <pc:sldMk cId="505335812" sldId="310"/>
            <ac:spMk id="10" creationId="{194DA920-549F-89E2-3D5F-A4D4393E1F49}"/>
          </ac:spMkLst>
        </pc:spChg>
        <pc:spChg chg="add mod">
          <ac:chgData name="Liss Vazquez Rodriguez" userId="781bda54bcc90c7b" providerId="LiveId" clId="{18B7EF86-832A-4B6C-B01D-16C7B90EA713}" dt="2024-03-12T07:31:10.992" v="1038"/>
          <ac:spMkLst>
            <pc:docMk/>
            <pc:sldMk cId="505335812" sldId="310"/>
            <ac:spMk id="11" creationId="{3CF113D2-8B0C-C194-69B8-7AB99A3C013C}"/>
          </ac:spMkLst>
        </pc:spChg>
        <pc:spChg chg="add mod">
          <ac:chgData name="Liss Vazquez Rodriguez" userId="781bda54bcc90c7b" providerId="LiveId" clId="{18B7EF86-832A-4B6C-B01D-16C7B90EA713}" dt="2024-03-12T07:31:10.992" v="1038"/>
          <ac:spMkLst>
            <pc:docMk/>
            <pc:sldMk cId="505335812" sldId="310"/>
            <ac:spMk id="12" creationId="{6469237F-D212-3821-DA08-30ED400DB68A}"/>
          </ac:spMkLst>
        </pc:spChg>
        <pc:spChg chg="add mod">
          <ac:chgData name="Liss Vazquez Rodriguez" userId="781bda54bcc90c7b" providerId="LiveId" clId="{18B7EF86-832A-4B6C-B01D-16C7B90EA713}" dt="2024-03-12T07:33:41.287" v="1056" actId="113"/>
          <ac:spMkLst>
            <pc:docMk/>
            <pc:sldMk cId="505335812" sldId="310"/>
            <ac:spMk id="13" creationId="{CFAA4FE3-5A5B-3E66-0B57-538B1A2D00AC}"/>
          </ac:spMkLst>
        </pc:spChg>
        <pc:spChg chg="add mod">
          <ac:chgData name="Liss Vazquez Rodriguez" userId="781bda54bcc90c7b" providerId="LiveId" clId="{18B7EF86-832A-4B6C-B01D-16C7B90EA713}" dt="2024-03-12T07:31:10.992" v="1038"/>
          <ac:spMkLst>
            <pc:docMk/>
            <pc:sldMk cId="505335812" sldId="310"/>
            <ac:spMk id="15" creationId="{DF532800-64C8-F250-E649-A4855737FCA0}"/>
          </ac:spMkLst>
        </pc:spChg>
        <pc:spChg chg="add mod">
          <ac:chgData name="Liss Vazquez Rodriguez" userId="781bda54bcc90c7b" providerId="LiveId" clId="{18B7EF86-832A-4B6C-B01D-16C7B90EA713}" dt="2024-03-12T09:19:08.322" v="1875"/>
          <ac:spMkLst>
            <pc:docMk/>
            <pc:sldMk cId="505335812" sldId="310"/>
            <ac:spMk id="16" creationId="{2961E939-C598-3CB1-CC19-53D600F281C0}"/>
          </ac:spMkLst>
        </pc:spChg>
        <pc:spChg chg="add mod">
          <ac:chgData name="Liss Vazquez Rodriguez" userId="781bda54bcc90c7b" providerId="LiveId" clId="{18B7EF86-832A-4B6C-B01D-16C7B90EA713}" dt="2024-03-12T09:19:08.322" v="1875"/>
          <ac:spMkLst>
            <pc:docMk/>
            <pc:sldMk cId="505335812" sldId="310"/>
            <ac:spMk id="17" creationId="{218BDB53-B884-51CC-6340-189E390575F1}"/>
          </ac:spMkLst>
        </pc:spChg>
        <pc:spChg chg="del">
          <ac:chgData name="Liss Vazquez Rodriguez" userId="781bda54bcc90c7b" providerId="LiveId" clId="{18B7EF86-832A-4B6C-B01D-16C7B90EA713}" dt="2024-03-12T09:19:07.883" v="1874" actId="478"/>
          <ac:spMkLst>
            <pc:docMk/>
            <pc:sldMk cId="505335812" sldId="310"/>
            <ac:spMk id="77" creationId="{F04A8E67-1A12-87BD-843E-AB1C711E3CB2}"/>
          </ac:spMkLst>
        </pc:spChg>
        <pc:picChg chg="add mod">
          <ac:chgData name="Liss Vazquez Rodriguez" userId="781bda54bcc90c7b" providerId="LiveId" clId="{18B7EF86-832A-4B6C-B01D-16C7B90EA713}" dt="2024-03-12T07:31:10.992" v="1038"/>
          <ac:picMkLst>
            <pc:docMk/>
            <pc:sldMk cId="505335812" sldId="310"/>
            <ac:picMk id="4" creationId="{BB526E8D-5210-4311-F1E1-061A0DC3D13F}"/>
          </ac:picMkLst>
        </pc:picChg>
        <pc:cxnChg chg="add mod">
          <ac:chgData name="Liss Vazquez Rodriguez" userId="781bda54bcc90c7b" providerId="LiveId" clId="{18B7EF86-832A-4B6C-B01D-16C7B90EA713}" dt="2024-03-12T07:31:10.992" v="1038"/>
          <ac:cxnSpMkLst>
            <pc:docMk/>
            <pc:sldMk cId="505335812" sldId="310"/>
            <ac:cxnSpMk id="14" creationId="{C52710FC-3BBC-E0E8-C873-8D56934993FE}"/>
          </ac:cxnSpMkLst>
        </pc:cxnChg>
      </pc:sldChg>
      <pc:sldChg chg="addSp delSp modSp add mod ord modAnim">
        <pc:chgData name="Liss Vazquez Rodriguez" userId="781bda54bcc90c7b" providerId="LiveId" clId="{18B7EF86-832A-4B6C-B01D-16C7B90EA713}" dt="2024-03-14T18:52:23.341" v="4157"/>
        <pc:sldMkLst>
          <pc:docMk/>
          <pc:sldMk cId="833440469" sldId="311"/>
        </pc:sldMkLst>
        <pc:spChg chg="del">
          <ac:chgData name="Liss Vazquez Rodriguez" userId="781bda54bcc90c7b" providerId="LiveId" clId="{18B7EF86-832A-4B6C-B01D-16C7B90EA713}" dt="2024-03-12T09:19:01.365" v="1870" actId="478"/>
          <ac:spMkLst>
            <pc:docMk/>
            <pc:sldMk cId="833440469" sldId="311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7:32:56.188" v="1047" actId="113"/>
          <ac:spMkLst>
            <pc:docMk/>
            <pc:sldMk cId="833440469" sldId="311"/>
            <ac:spMk id="4" creationId="{F6E4FFC5-4A39-30C1-69AB-066FA99126E0}"/>
          </ac:spMkLst>
        </pc:spChg>
        <pc:spChg chg="add mod">
          <ac:chgData name="Liss Vazquez Rodriguez" userId="781bda54bcc90c7b" providerId="LiveId" clId="{18B7EF86-832A-4B6C-B01D-16C7B90EA713}" dt="2024-03-12T07:32:59.527" v="1048" actId="403"/>
          <ac:spMkLst>
            <pc:docMk/>
            <pc:sldMk cId="833440469" sldId="311"/>
            <ac:spMk id="7" creationId="{2A94D3D2-60F4-8C7E-8035-144D3025752D}"/>
          </ac:spMkLst>
        </pc:spChg>
        <pc:spChg chg="add mod">
          <ac:chgData name="Liss Vazquez Rodriguez" userId="781bda54bcc90c7b" providerId="LiveId" clId="{18B7EF86-832A-4B6C-B01D-16C7B90EA713}" dt="2024-03-12T09:19:01.680" v="1871"/>
          <ac:spMkLst>
            <pc:docMk/>
            <pc:sldMk cId="833440469" sldId="311"/>
            <ac:spMk id="8" creationId="{2438CB73-AD01-7851-AC12-E474D4477545}"/>
          </ac:spMkLst>
        </pc:spChg>
        <pc:spChg chg="add mod">
          <ac:chgData name="Liss Vazquez Rodriguez" userId="781bda54bcc90c7b" providerId="LiveId" clId="{18B7EF86-832A-4B6C-B01D-16C7B90EA713}" dt="2024-03-12T09:19:01.680" v="1871"/>
          <ac:spMkLst>
            <pc:docMk/>
            <pc:sldMk cId="833440469" sldId="311"/>
            <ac:spMk id="9" creationId="{2FDDB9C2-175B-4BA3-3735-AD12C6ED6F65}"/>
          </ac:spMkLst>
        </pc:spChg>
        <pc:spChg chg="del">
          <ac:chgData name="Liss Vazquez Rodriguez" userId="781bda54bcc90c7b" providerId="LiveId" clId="{18B7EF86-832A-4B6C-B01D-16C7B90EA713}" dt="2024-03-12T09:19:01.365" v="1870" actId="478"/>
          <ac:spMkLst>
            <pc:docMk/>
            <pc:sldMk cId="833440469" sldId="311"/>
            <ac:spMk id="77" creationId="{F04A8E67-1A12-87BD-843E-AB1C711E3CB2}"/>
          </ac:spMkLst>
        </pc:spChg>
        <pc:picChg chg="add mod modCrop">
          <ac:chgData name="Liss Vazquez Rodriguez" userId="781bda54bcc90c7b" providerId="LiveId" clId="{18B7EF86-832A-4B6C-B01D-16C7B90EA713}" dt="2024-03-14T18:52:14.897" v="4156" actId="732"/>
          <ac:picMkLst>
            <pc:docMk/>
            <pc:sldMk cId="833440469" sldId="311"/>
            <ac:picMk id="3" creationId="{C6F2E378-E386-9F30-AA34-8EA7AEEAF153}"/>
          </ac:picMkLst>
        </pc:picChg>
        <pc:picChg chg="add mod modCrop">
          <ac:chgData name="Liss Vazquez Rodriguez" userId="781bda54bcc90c7b" providerId="LiveId" clId="{18B7EF86-832A-4B6C-B01D-16C7B90EA713}" dt="2024-03-14T18:52:07.139" v="4154" actId="732"/>
          <ac:picMkLst>
            <pc:docMk/>
            <pc:sldMk cId="833440469" sldId="311"/>
            <ac:picMk id="6" creationId="{591CCAD7-D380-FB9C-B195-13FC71B8ADE6}"/>
          </ac:picMkLst>
        </pc:picChg>
      </pc:sldChg>
      <pc:sldChg chg="addSp delSp modSp add del mod">
        <pc:chgData name="Liss Vazquez Rodriguez" userId="781bda54bcc90c7b" providerId="LiveId" clId="{18B7EF86-832A-4B6C-B01D-16C7B90EA713}" dt="2024-03-12T07:41:29.225" v="1249" actId="47"/>
        <pc:sldMkLst>
          <pc:docMk/>
          <pc:sldMk cId="1584344543" sldId="312"/>
        </pc:sldMkLst>
        <pc:spChg chg="add del mod">
          <ac:chgData name="Liss Vazquez Rodriguez" userId="781bda54bcc90c7b" providerId="LiveId" clId="{18B7EF86-832A-4B6C-B01D-16C7B90EA713}" dt="2024-03-12T07:34:19.250" v="1065" actId="478"/>
          <ac:spMkLst>
            <pc:docMk/>
            <pc:sldMk cId="1584344543" sldId="312"/>
            <ac:spMk id="4" creationId="{802CCF12-8FB0-7D05-7FDF-277E3794E082}"/>
          </ac:spMkLst>
        </pc:spChg>
        <pc:spChg chg="mod">
          <ac:chgData name="Liss Vazquez Rodriguez" userId="781bda54bcc90c7b" providerId="LiveId" clId="{18B7EF86-832A-4B6C-B01D-16C7B90EA713}" dt="2024-03-12T07:34:17.216" v="1064"/>
          <ac:spMkLst>
            <pc:docMk/>
            <pc:sldMk cId="1584344543" sldId="312"/>
            <ac:spMk id="5" creationId="{00000000-0000-0000-0000-000000000000}"/>
          </ac:spMkLst>
        </pc:spChg>
        <pc:picChg chg="add mod">
          <ac:chgData name="Liss Vazquez Rodriguez" userId="781bda54bcc90c7b" providerId="LiveId" clId="{18B7EF86-832A-4B6C-B01D-16C7B90EA713}" dt="2024-03-12T07:34:03.790" v="1058"/>
          <ac:picMkLst>
            <pc:docMk/>
            <pc:sldMk cId="1584344543" sldId="312"/>
            <ac:picMk id="6" creationId="{322CF8E2-3FC5-D196-6DD2-31ED5EFE4B05}"/>
          </ac:picMkLst>
        </pc:picChg>
      </pc:sldChg>
      <pc:sldChg chg="addSp delSp modSp add del mod">
        <pc:chgData name="Liss Vazquez Rodriguez" userId="781bda54bcc90c7b" providerId="LiveId" clId="{18B7EF86-832A-4B6C-B01D-16C7B90EA713}" dt="2024-03-12T08:02:12.453" v="1524" actId="47"/>
        <pc:sldMkLst>
          <pc:docMk/>
          <pc:sldMk cId="2928061010" sldId="313"/>
        </pc:sldMkLst>
        <pc:spChg chg="del">
          <ac:chgData name="Liss Vazquez Rodriguez" userId="781bda54bcc90c7b" providerId="LiveId" clId="{18B7EF86-832A-4B6C-B01D-16C7B90EA713}" dt="2024-03-12T07:42:16.667" v="1257" actId="478"/>
          <ac:spMkLst>
            <pc:docMk/>
            <pc:sldMk cId="2928061010" sldId="313"/>
            <ac:spMk id="5" creationId="{00000000-0000-0000-0000-000000000000}"/>
          </ac:spMkLst>
        </pc:spChg>
        <pc:spChg chg="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7" creationId="{5770A038-44BB-20F9-274A-CB801CA51303}"/>
          </ac:spMkLst>
        </pc:spChg>
        <pc:spChg chg="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9" creationId="{CEE1E3D4-39DE-8D8E-6EB2-C23C6EC9713C}"/>
          </ac:spMkLst>
        </pc:spChg>
        <pc:spChg chg="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10" creationId="{071332C5-0763-1825-AFBA-8653A1DF5F0C}"/>
          </ac:spMkLst>
        </pc:spChg>
        <pc:spChg chg="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11" creationId="{0195C16B-6EA3-7521-6012-1F709CAC6C7D}"/>
          </ac:spMkLst>
        </pc:spChg>
        <pc:spChg chg="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12" creationId="{33844A62-845B-A67F-4BC3-A8B94B08ACF9}"/>
          </ac:spMkLst>
        </pc:spChg>
        <pc:spChg chg="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13" creationId="{246B80A4-FB55-9A2C-8D0A-92D1EBFAB9AF}"/>
          </ac:spMkLst>
        </pc:spChg>
        <pc:spChg chg="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14" creationId="{7C470564-797E-5562-F4FA-3353A7F71525}"/>
          </ac:spMkLst>
        </pc:spChg>
        <pc:spChg chg="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16" creationId="{0501536A-5661-5CDF-7A80-BD90F6E779B3}"/>
          </ac:spMkLst>
        </pc:spChg>
        <pc:spChg chg="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18" creationId="{CD4CA912-3185-29AA-2D5D-F63676020F8F}"/>
          </ac:spMkLst>
        </pc:spChg>
        <pc:spChg chg="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19" creationId="{FAE5F40E-9944-A62B-F937-72884A3A914F}"/>
          </ac:spMkLst>
        </pc:spChg>
        <pc:spChg chg="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20" creationId="{926229ED-2294-A087-05E0-345A7E941716}"/>
          </ac:spMkLst>
        </pc:spChg>
        <pc:spChg chg="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21" creationId="{08049026-D00E-45F2-E226-1C8A594BFC01}"/>
          </ac:spMkLst>
        </pc:spChg>
        <pc:spChg chg="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22" creationId="{53344C83-1F22-1A52-BF6A-A38B19114C91}"/>
          </ac:spMkLst>
        </pc:spChg>
        <pc:spChg chg="add mod">
          <ac:chgData name="Liss Vazquez Rodriguez" userId="781bda54bcc90c7b" providerId="LiveId" clId="{18B7EF86-832A-4B6C-B01D-16C7B90EA713}" dt="2024-03-12T07:34:34.630" v="1067"/>
          <ac:spMkLst>
            <pc:docMk/>
            <pc:sldMk cId="2928061010" sldId="313"/>
            <ac:spMk id="23" creationId="{CBCD1B0A-B4FD-84FE-7929-B5710EBB8A37}"/>
          </ac:spMkLst>
        </pc:spChg>
        <pc:spChg chg="add mod">
          <ac:chgData name="Liss Vazquez Rodriguez" userId="781bda54bcc90c7b" providerId="LiveId" clId="{18B7EF86-832A-4B6C-B01D-16C7B90EA713}" dt="2024-03-12T07:42:16.965" v="1258"/>
          <ac:spMkLst>
            <pc:docMk/>
            <pc:sldMk cId="2928061010" sldId="313"/>
            <ac:spMk id="24" creationId="{4D6AB479-A9D2-5364-B358-2E7FBAEA9884}"/>
          </ac:spMkLst>
        </pc:spChg>
        <pc:grpChg chg="add mod">
          <ac:chgData name="Liss Vazquez Rodriguez" userId="781bda54bcc90c7b" providerId="LiveId" clId="{18B7EF86-832A-4B6C-B01D-16C7B90EA713}" dt="2024-03-12T07:34:34.630" v="1067"/>
          <ac:grpSpMkLst>
            <pc:docMk/>
            <pc:sldMk cId="2928061010" sldId="313"/>
            <ac:grpSpMk id="4" creationId="{861AE2BC-0DC8-1081-B032-18717A36C9A2}"/>
          </ac:grpSpMkLst>
        </pc:grpChg>
        <pc:grpChg chg="mod">
          <ac:chgData name="Liss Vazquez Rodriguez" userId="781bda54bcc90c7b" providerId="LiveId" clId="{18B7EF86-832A-4B6C-B01D-16C7B90EA713}" dt="2024-03-12T07:34:34.630" v="1067"/>
          <ac:grpSpMkLst>
            <pc:docMk/>
            <pc:sldMk cId="2928061010" sldId="313"/>
            <ac:grpSpMk id="6" creationId="{1742AC8B-1233-CCF3-7986-3A7E180DA08A}"/>
          </ac:grpSpMkLst>
        </pc:grpChg>
        <pc:picChg chg="mod">
          <ac:chgData name="Liss Vazquez Rodriguez" userId="781bda54bcc90c7b" providerId="LiveId" clId="{18B7EF86-832A-4B6C-B01D-16C7B90EA713}" dt="2024-03-12T07:34:34.630" v="1067"/>
          <ac:picMkLst>
            <pc:docMk/>
            <pc:sldMk cId="2928061010" sldId="313"/>
            <ac:picMk id="8" creationId="{8AC6DC5E-464E-9A07-5623-1D95F450FECB}"/>
          </ac:picMkLst>
        </pc:picChg>
        <pc:picChg chg="mod">
          <ac:chgData name="Liss Vazquez Rodriguez" userId="781bda54bcc90c7b" providerId="LiveId" clId="{18B7EF86-832A-4B6C-B01D-16C7B90EA713}" dt="2024-03-12T07:34:34.630" v="1067"/>
          <ac:picMkLst>
            <pc:docMk/>
            <pc:sldMk cId="2928061010" sldId="313"/>
            <ac:picMk id="15" creationId="{21165686-B876-32B4-A42D-BB167D2424AC}"/>
          </ac:picMkLst>
        </pc:picChg>
        <pc:cxnChg chg="mod">
          <ac:chgData name="Liss Vazquez Rodriguez" userId="781bda54bcc90c7b" providerId="LiveId" clId="{18B7EF86-832A-4B6C-B01D-16C7B90EA713}" dt="2024-03-12T07:34:34.630" v="1067"/>
          <ac:cxnSpMkLst>
            <pc:docMk/>
            <pc:sldMk cId="2928061010" sldId="313"/>
            <ac:cxnSpMk id="17" creationId="{07B9D5FE-FA8C-376F-8DDC-0E81DF5A8800}"/>
          </ac:cxnSpMkLst>
        </pc:cxnChg>
      </pc:sldChg>
      <pc:sldChg chg="addSp delSp modSp add mod ord modAnim">
        <pc:chgData name="Liss Vazquez Rodriguez" userId="781bda54bcc90c7b" providerId="LiveId" clId="{18B7EF86-832A-4B6C-B01D-16C7B90EA713}" dt="2024-03-14T18:53:14.474" v="4158" actId="478"/>
        <pc:sldMkLst>
          <pc:docMk/>
          <pc:sldMk cId="3063322746" sldId="314"/>
        </pc:sldMkLst>
        <pc:spChg chg="del">
          <ac:chgData name="Liss Vazquez Rodriguez" userId="781bda54bcc90c7b" providerId="LiveId" clId="{18B7EF86-832A-4B6C-B01D-16C7B90EA713}" dt="2024-03-12T09:19:18.576" v="1880" actId="478"/>
          <ac:spMkLst>
            <pc:docMk/>
            <pc:sldMk cId="3063322746" sldId="314"/>
            <ac:spMk id="3" creationId="{00000000-0000-0000-0000-000000000000}"/>
          </ac:spMkLst>
        </pc:spChg>
        <pc:spChg chg="del">
          <ac:chgData name="Liss Vazquez Rodriguez" userId="781bda54bcc90c7b" providerId="LiveId" clId="{18B7EF86-832A-4B6C-B01D-16C7B90EA713}" dt="2024-03-12T07:42:22.503" v="1261" actId="478"/>
          <ac:spMkLst>
            <pc:docMk/>
            <pc:sldMk cId="3063322746" sldId="314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7:35:01.739" v="1069"/>
          <ac:spMkLst>
            <pc:docMk/>
            <pc:sldMk cId="3063322746" sldId="314"/>
            <ac:spMk id="10" creationId="{B4D5AB66-CE08-32B0-6870-BEE9758A9B57}"/>
          </ac:spMkLst>
        </pc:spChg>
        <pc:spChg chg="add mod">
          <ac:chgData name="Liss Vazquez Rodriguez" userId="781bda54bcc90c7b" providerId="LiveId" clId="{18B7EF86-832A-4B6C-B01D-16C7B90EA713}" dt="2024-03-12T07:43:19.682" v="1284" actId="20577"/>
          <ac:spMkLst>
            <pc:docMk/>
            <pc:sldMk cId="3063322746" sldId="314"/>
            <ac:spMk id="11" creationId="{10CC8CF2-CC13-FB5E-2F73-B573A870441D}"/>
          </ac:spMkLst>
        </pc:spChg>
        <pc:spChg chg="add mod">
          <ac:chgData name="Liss Vazquez Rodriguez" userId="781bda54bcc90c7b" providerId="LiveId" clId="{18B7EF86-832A-4B6C-B01D-16C7B90EA713}" dt="2024-03-12T07:42:22.729" v="1262"/>
          <ac:spMkLst>
            <pc:docMk/>
            <pc:sldMk cId="3063322746" sldId="314"/>
            <ac:spMk id="12" creationId="{04EE6332-440E-FB0B-A3AD-869482FDD17B}"/>
          </ac:spMkLst>
        </pc:spChg>
        <pc:spChg chg="mod topLvl">
          <ac:chgData name="Liss Vazquez Rodriguez" userId="781bda54bcc90c7b" providerId="LiveId" clId="{18B7EF86-832A-4B6C-B01D-16C7B90EA713}" dt="2024-03-14T13:10:22.455" v="2861" actId="165"/>
          <ac:spMkLst>
            <pc:docMk/>
            <pc:sldMk cId="3063322746" sldId="314"/>
            <ac:spMk id="15" creationId="{0F4A6229-3BE3-5D83-66A0-25158D2156F0}"/>
          </ac:spMkLst>
        </pc:spChg>
        <pc:spChg chg="mod topLvl">
          <ac:chgData name="Liss Vazquez Rodriguez" userId="781bda54bcc90c7b" providerId="LiveId" clId="{18B7EF86-832A-4B6C-B01D-16C7B90EA713}" dt="2024-03-14T13:10:22.455" v="2861" actId="165"/>
          <ac:spMkLst>
            <pc:docMk/>
            <pc:sldMk cId="3063322746" sldId="314"/>
            <ac:spMk id="16" creationId="{1FB49C5A-B8D0-CDF5-0F65-45E771140F7C}"/>
          </ac:spMkLst>
        </pc:spChg>
        <pc:spChg chg="mod topLvl">
          <ac:chgData name="Liss Vazquez Rodriguez" userId="781bda54bcc90c7b" providerId="LiveId" clId="{18B7EF86-832A-4B6C-B01D-16C7B90EA713}" dt="2024-03-14T13:10:22.455" v="2861" actId="165"/>
          <ac:spMkLst>
            <pc:docMk/>
            <pc:sldMk cId="3063322746" sldId="314"/>
            <ac:spMk id="17" creationId="{1760827F-7BB0-41EF-E652-EE8B96925C3E}"/>
          </ac:spMkLst>
        </pc:spChg>
        <pc:spChg chg="mod topLvl">
          <ac:chgData name="Liss Vazquez Rodriguez" userId="781bda54bcc90c7b" providerId="LiveId" clId="{18B7EF86-832A-4B6C-B01D-16C7B90EA713}" dt="2024-03-14T13:10:22.455" v="2861" actId="165"/>
          <ac:spMkLst>
            <pc:docMk/>
            <pc:sldMk cId="3063322746" sldId="314"/>
            <ac:spMk id="18" creationId="{7C4FF529-B5DC-6EC4-F33F-55B28BAF9EB0}"/>
          </ac:spMkLst>
        </pc:spChg>
        <pc:spChg chg="del mod topLvl">
          <ac:chgData name="Liss Vazquez Rodriguez" userId="781bda54bcc90c7b" providerId="LiveId" clId="{18B7EF86-832A-4B6C-B01D-16C7B90EA713}" dt="2024-03-14T18:53:14.474" v="4158" actId="478"/>
          <ac:spMkLst>
            <pc:docMk/>
            <pc:sldMk cId="3063322746" sldId="314"/>
            <ac:spMk id="23" creationId="{2B6FA859-C9D2-EBB5-D0AF-7C9C842350E1}"/>
          </ac:spMkLst>
        </pc:spChg>
        <pc:spChg chg="add mod">
          <ac:chgData name="Liss Vazquez Rodriguez" userId="781bda54bcc90c7b" providerId="LiveId" clId="{18B7EF86-832A-4B6C-B01D-16C7B90EA713}" dt="2024-03-12T09:19:18.925" v="1881"/>
          <ac:spMkLst>
            <pc:docMk/>
            <pc:sldMk cId="3063322746" sldId="314"/>
            <ac:spMk id="24" creationId="{16E2375E-B3EF-7BB2-6C88-B18074FE745D}"/>
          </ac:spMkLst>
        </pc:spChg>
        <pc:spChg chg="add mod">
          <ac:chgData name="Liss Vazquez Rodriguez" userId="781bda54bcc90c7b" providerId="LiveId" clId="{18B7EF86-832A-4B6C-B01D-16C7B90EA713}" dt="2024-03-12T09:19:18.925" v="1881"/>
          <ac:spMkLst>
            <pc:docMk/>
            <pc:sldMk cId="3063322746" sldId="314"/>
            <ac:spMk id="25" creationId="{779743FB-6C7E-CD55-9E09-AFF8FB3800CD}"/>
          </ac:spMkLst>
        </pc:spChg>
        <pc:spChg chg="del">
          <ac:chgData name="Liss Vazquez Rodriguez" userId="781bda54bcc90c7b" providerId="LiveId" clId="{18B7EF86-832A-4B6C-B01D-16C7B90EA713}" dt="2024-03-12T09:19:18.576" v="1880" actId="478"/>
          <ac:spMkLst>
            <pc:docMk/>
            <pc:sldMk cId="3063322746" sldId="314"/>
            <ac:spMk id="77" creationId="{F04A8E67-1A12-87BD-843E-AB1C711E3CB2}"/>
          </ac:spMkLst>
        </pc:spChg>
        <pc:grpChg chg="add del mod">
          <ac:chgData name="Liss Vazquez Rodriguez" userId="781bda54bcc90c7b" providerId="LiveId" clId="{18B7EF86-832A-4B6C-B01D-16C7B90EA713}" dt="2024-03-14T13:10:22.455" v="2861" actId="165"/>
          <ac:grpSpMkLst>
            <pc:docMk/>
            <pc:sldMk cId="3063322746" sldId="314"/>
            <ac:grpSpMk id="13" creationId="{24206712-A861-7C93-1512-EDAB772540A6}"/>
          </ac:grpSpMkLst>
        </pc:grpChg>
        <pc:picChg chg="add del mod">
          <ac:chgData name="Liss Vazquez Rodriguez" userId="781bda54bcc90c7b" providerId="LiveId" clId="{18B7EF86-832A-4B6C-B01D-16C7B90EA713}" dt="2024-03-12T07:42:34.879" v="1264" actId="478"/>
          <ac:picMkLst>
            <pc:docMk/>
            <pc:sldMk cId="3063322746" sldId="314"/>
            <ac:picMk id="4" creationId="{8074548F-38F4-9FFC-6756-EEB5D6E38CF1}"/>
          </ac:picMkLst>
        </pc:picChg>
        <pc:picChg chg="add mod">
          <ac:chgData name="Liss Vazquez Rodriguez" userId="781bda54bcc90c7b" providerId="LiveId" clId="{18B7EF86-832A-4B6C-B01D-16C7B90EA713}" dt="2024-03-14T13:09:59.888" v="2855" actId="1076"/>
          <ac:picMkLst>
            <pc:docMk/>
            <pc:sldMk cId="3063322746" sldId="314"/>
            <ac:picMk id="6" creationId="{27896EAF-01B4-471C-183D-232339137C62}"/>
          </ac:picMkLst>
        </pc:picChg>
        <pc:picChg chg="add mod">
          <ac:chgData name="Liss Vazquez Rodriguez" userId="781bda54bcc90c7b" providerId="LiveId" clId="{18B7EF86-832A-4B6C-B01D-16C7B90EA713}" dt="2024-03-14T13:10:02.071" v="2856" actId="1076"/>
          <ac:picMkLst>
            <pc:docMk/>
            <pc:sldMk cId="3063322746" sldId="314"/>
            <ac:picMk id="7" creationId="{A8442A40-5D12-24AC-9284-7795E6A0EE9F}"/>
          </ac:picMkLst>
        </pc:picChg>
        <pc:picChg chg="add mod">
          <ac:chgData name="Liss Vazquez Rodriguez" userId="781bda54bcc90c7b" providerId="LiveId" clId="{18B7EF86-832A-4B6C-B01D-16C7B90EA713}" dt="2024-03-14T13:10:03.249" v="2857" actId="1076"/>
          <ac:picMkLst>
            <pc:docMk/>
            <pc:sldMk cId="3063322746" sldId="314"/>
            <ac:picMk id="8" creationId="{B1523993-4641-FE01-3017-85F9D68E46B1}"/>
          </ac:picMkLst>
        </pc:picChg>
        <pc:picChg chg="add mod">
          <ac:chgData name="Liss Vazquez Rodriguez" userId="781bda54bcc90c7b" providerId="LiveId" clId="{18B7EF86-832A-4B6C-B01D-16C7B90EA713}" dt="2024-03-14T13:10:04.223" v="2858" actId="1076"/>
          <ac:picMkLst>
            <pc:docMk/>
            <pc:sldMk cId="3063322746" sldId="314"/>
            <ac:picMk id="9" creationId="{D33D45E8-E23E-E1EB-4B1C-30944F12A60E}"/>
          </ac:picMkLst>
        </pc:picChg>
        <pc:picChg chg="mod topLvl">
          <ac:chgData name="Liss Vazquez Rodriguez" userId="781bda54bcc90c7b" providerId="LiveId" clId="{18B7EF86-832A-4B6C-B01D-16C7B90EA713}" dt="2024-03-14T13:10:22.455" v="2861" actId="165"/>
          <ac:picMkLst>
            <pc:docMk/>
            <pc:sldMk cId="3063322746" sldId="314"/>
            <ac:picMk id="14" creationId="{E4D373F0-FD82-70C9-3E99-E3BAACDAC410}"/>
          </ac:picMkLst>
        </pc:picChg>
        <pc:cxnChg chg="mod topLvl">
          <ac:chgData name="Liss Vazquez Rodriguez" userId="781bda54bcc90c7b" providerId="LiveId" clId="{18B7EF86-832A-4B6C-B01D-16C7B90EA713}" dt="2024-03-14T13:10:22.455" v="2861" actId="165"/>
          <ac:cxnSpMkLst>
            <pc:docMk/>
            <pc:sldMk cId="3063322746" sldId="314"/>
            <ac:cxnSpMk id="19" creationId="{56A12FE2-8E78-B7D1-BDB8-9760967D4F04}"/>
          </ac:cxnSpMkLst>
        </pc:cxnChg>
        <pc:cxnChg chg="mod topLvl">
          <ac:chgData name="Liss Vazquez Rodriguez" userId="781bda54bcc90c7b" providerId="LiveId" clId="{18B7EF86-832A-4B6C-B01D-16C7B90EA713}" dt="2024-03-14T13:10:22.455" v="2861" actId="165"/>
          <ac:cxnSpMkLst>
            <pc:docMk/>
            <pc:sldMk cId="3063322746" sldId="314"/>
            <ac:cxnSpMk id="20" creationId="{3E44D3FB-2A83-C52B-C0F3-38DA3BDE7E44}"/>
          </ac:cxnSpMkLst>
        </pc:cxnChg>
        <pc:cxnChg chg="mod topLvl">
          <ac:chgData name="Liss Vazquez Rodriguez" userId="781bda54bcc90c7b" providerId="LiveId" clId="{18B7EF86-832A-4B6C-B01D-16C7B90EA713}" dt="2024-03-14T13:10:22.455" v="2861" actId="165"/>
          <ac:cxnSpMkLst>
            <pc:docMk/>
            <pc:sldMk cId="3063322746" sldId="314"/>
            <ac:cxnSpMk id="21" creationId="{13F21682-0B12-527F-3B7D-648E420E82D8}"/>
          </ac:cxnSpMkLst>
        </pc:cxnChg>
        <pc:cxnChg chg="mod topLvl">
          <ac:chgData name="Liss Vazquez Rodriguez" userId="781bda54bcc90c7b" providerId="LiveId" clId="{18B7EF86-832A-4B6C-B01D-16C7B90EA713}" dt="2024-03-14T13:10:22.455" v="2861" actId="165"/>
          <ac:cxnSpMkLst>
            <pc:docMk/>
            <pc:sldMk cId="3063322746" sldId="314"/>
            <ac:cxnSpMk id="22" creationId="{00B53D8D-890C-4E72-5683-2BA2BEFA26FD}"/>
          </ac:cxnSpMkLst>
        </pc:cxnChg>
      </pc:sldChg>
      <pc:sldChg chg="addSp delSp modSp add del mod">
        <pc:chgData name="Liss Vazquez Rodriguez" userId="781bda54bcc90c7b" providerId="LiveId" clId="{18B7EF86-832A-4B6C-B01D-16C7B90EA713}" dt="2024-03-12T08:05:11.729" v="1538" actId="47"/>
        <pc:sldMkLst>
          <pc:docMk/>
          <pc:sldMk cId="653747398" sldId="315"/>
        </pc:sldMkLst>
        <pc:spChg chg="del">
          <ac:chgData name="Liss Vazquez Rodriguez" userId="781bda54bcc90c7b" providerId="LiveId" clId="{18B7EF86-832A-4B6C-B01D-16C7B90EA713}" dt="2024-03-12T07:42:19.589" v="1259" actId="478"/>
          <ac:spMkLst>
            <pc:docMk/>
            <pc:sldMk cId="653747398" sldId="315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7:35:35.354" v="1075" actId="14100"/>
          <ac:spMkLst>
            <pc:docMk/>
            <pc:sldMk cId="653747398" sldId="315"/>
            <ac:spMk id="7" creationId="{162A69C4-0D65-A788-B9FB-CF8F5DD222B9}"/>
          </ac:spMkLst>
        </pc:spChg>
        <pc:spChg chg="add mod">
          <ac:chgData name="Liss Vazquez Rodriguez" userId="781bda54bcc90c7b" providerId="LiveId" clId="{18B7EF86-832A-4B6C-B01D-16C7B90EA713}" dt="2024-03-12T07:35:45.649" v="1076" actId="207"/>
          <ac:spMkLst>
            <pc:docMk/>
            <pc:sldMk cId="653747398" sldId="315"/>
            <ac:spMk id="8" creationId="{1AA92885-896E-BFA9-4633-33FABA2FA2CB}"/>
          </ac:spMkLst>
        </pc:spChg>
        <pc:spChg chg="add mod">
          <ac:chgData name="Liss Vazquez Rodriguez" userId="781bda54bcc90c7b" providerId="LiveId" clId="{18B7EF86-832A-4B6C-B01D-16C7B90EA713}" dt="2024-03-12T07:35:25.426" v="1071"/>
          <ac:spMkLst>
            <pc:docMk/>
            <pc:sldMk cId="653747398" sldId="315"/>
            <ac:spMk id="9" creationId="{93C0972E-83CA-67B4-68E9-0E0296E65631}"/>
          </ac:spMkLst>
        </pc:spChg>
        <pc:spChg chg="add mod">
          <ac:chgData name="Liss Vazquez Rodriguez" userId="781bda54bcc90c7b" providerId="LiveId" clId="{18B7EF86-832A-4B6C-B01D-16C7B90EA713}" dt="2024-03-12T07:35:48.099" v="1078" actId="207"/>
          <ac:spMkLst>
            <pc:docMk/>
            <pc:sldMk cId="653747398" sldId="315"/>
            <ac:spMk id="10" creationId="{DF6BAEFE-8E47-E61B-5ADF-A26E105B120F}"/>
          </ac:spMkLst>
        </pc:spChg>
        <pc:spChg chg="add mod">
          <ac:chgData name="Liss Vazquez Rodriguez" userId="781bda54bcc90c7b" providerId="LiveId" clId="{18B7EF86-832A-4B6C-B01D-16C7B90EA713}" dt="2024-03-12T07:35:25.426" v="1071"/>
          <ac:spMkLst>
            <pc:docMk/>
            <pc:sldMk cId="653747398" sldId="315"/>
            <ac:spMk id="11" creationId="{560603FF-F428-D642-1378-1F416F6CE94B}"/>
          </ac:spMkLst>
        </pc:spChg>
        <pc:spChg chg="add mod">
          <ac:chgData name="Liss Vazquez Rodriguez" userId="781bda54bcc90c7b" providerId="LiveId" clId="{18B7EF86-832A-4B6C-B01D-16C7B90EA713}" dt="2024-03-12T07:42:19.871" v="1260"/>
          <ac:spMkLst>
            <pc:docMk/>
            <pc:sldMk cId="653747398" sldId="315"/>
            <ac:spMk id="13" creationId="{34799715-8294-B474-6EB2-0B7CD6E34C6F}"/>
          </ac:spMkLst>
        </pc:spChg>
        <pc:picChg chg="add mod">
          <ac:chgData name="Liss Vazquez Rodriguez" userId="781bda54bcc90c7b" providerId="LiveId" clId="{18B7EF86-832A-4B6C-B01D-16C7B90EA713}" dt="2024-03-12T07:35:25.426" v="1071"/>
          <ac:picMkLst>
            <pc:docMk/>
            <pc:sldMk cId="653747398" sldId="315"/>
            <ac:picMk id="4" creationId="{7AB3319C-D51B-FE9C-E6F2-488E1D67C644}"/>
          </ac:picMkLst>
        </pc:picChg>
        <pc:picChg chg="add del mod">
          <ac:chgData name="Liss Vazquez Rodriguez" userId="781bda54bcc90c7b" providerId="LiveId" clId="{18B7EF86-832A-4B6C-B01D-16C7B90EA713}" dt="2024-03-12T07:41:56.246" v="1254" actId="478"/>
          <ac:picMkLst>
            <pc:docMk/>
            <pc:sldMk cId="653747398" sldId="315"/>
            <ac:picMk id="12" creationId="{8F07FAAB-D28D-CDBC-9939-E94B4F903046}"/>
          </ac:picMkLst>
        </pc:picChg>
        <pc:cxnChg chg="add mod">
          <ac:chgData name="Liss Vazquez Rodriguez" userId="781bda54bcc90c7b" providerId="LiveId" clId="{18B7EF86-832A-4B6C-B01D-16C7B90EA713}" dt="2024-03-12T07:35:25.426" v="1071"/>
          <ac:cxnSpMkLst>
            <pc:docMk/>
            <pc:sldMk cId="653747398" sldId="315"/>
            <ac:cxnSpMk id="6" creationId="{B0F91260-1AEA-3C7E-3AC0-1201E6E3F001}"/>
          </ac:cxnSpMkLst>
        </pc:cxnChg>
      </pc:sldChg>
      <pc:sldChg chg="addSp delSp modSp add mod ord modAnim">
        <pc:chgData name="Liss Vazquez Rodriguez" userId="781bda54bcc90c7b" providerId="LiveId" clId="{18B7EF86-832A-4B6C-B01D-16C7B90EA713}" dt="2024-03-14T13:27:36.098" v="3121"/>
        <pc:sldMkLst>
          <pc:docMk/>
          <pc:sldMk cId="3195803493" sldId="316"/>
        </pc:sldMkLst>
        <pc:spChg chg="del">
          <ac:chgData name="Liss Vazquez Rodriguez" userId="781bda54bcc90c7b" providerId="LiveId" clId="{18B7EF86-832A-4B6C-B01D-16C7B90EA713}" dt="2024-03-12T09:19:27.976" v="1886" actId="478"/>
          <ac:spMkLst>
            <pc:docMk/>
            <pc:sldMk cId="3195803493" sldId="316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13:39:06.808" v="1999" actId="20577"/>
          <ac:spMkLst>
            <pc:docMk/>
            <pc:sldMk cId="3195803493" sldId="316"/>
            <ac:spMk id="3" creationId="{EF7C293E-FFE2-9A62-FC40-E6DF16C3571F}"/>
          </ac:spMkLst>
        </pc:spChg>
        <pc:spChg chg="del mod">
          <ac:chgData name="Liss Vazquez Rodriguez" userId="781bda54bcc90c7b" providerId="LiveId" clId="{18B7EF86-832A-4B6C-B01D-16C7B90EA713}" dt="2024-03-12T09:09:32.907" v="1692" actId="478"/>
          <ac:spMkLst>
            <pc:docMk/>
            <pc:sldMk cId="3195803493" sldId="316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4T13:27:20.499" v="3118" actId="20577"/>
          <ac:spMkLst>
            <pc:docMk/>
            <pc:sldMk cId="3195803493" sldId="316"/>
            <ac:spMk id="6" creationId="{40E51144-DCA9-B5A7-DBC8-399165D985D5}"/>
          </ac:spMkLst>
        </pc:spChg>
        <pc:spChg chg="add mod">
          <ac:chgData name="Liss Vazquez Rodriguez" userId="781bda54bcc90c7b" providerId="LiveId" clId="{18B7EF86-832A-4B6C-B01D-16C7B90EA713}" dt="2024-03-14T13:24:19.148" v="3063" actId="207"/>
          <ac:spMkLst>
            <pc:docMk/>
            <pc:sldMk cId="3195803493" sldId="316"/>
            <ac:spMk id="10" creationId="{CA7B091A-2609-4AEC-0118-C72FC504FC74}"/>
          </ac:spMkLst>
        </pc:spChg>
        <pc:spChg chg="add mod">
          <ac:chgData name="Liss Vazquez Rodriguez" userId="781bda54bcc90c7b" providerId="LiveId" clId="{18B7EF86-832A-4B6C-B01D-16C7B90EA713}" dt="2024-03-12T07:45:18.806" v="1299"/>
          <ac:spMkLst>
            <pc:docMk/>
            <pc:sldMk cId="3195803493" sldId="316"/>
            <ac:spMk id="11" creationId="{1037B4B1-FB02-1AE7-59C8-F6A9D0A22791}"/>
          </ac:spMkLst>
        </pc:spChg>
        <pc:spChg chg="add mod">
          <ac:chgData name="Liss Vazquez Rodriguez" userId="781bda54bcc90c7b" providerId="LiveId" clId="{18B7EF86-832A-4B6C-B01D-16C7B90EA713}" dt="2024-03-12T07:45:18.806" v="1299"/>
          <ac:spMkLst>
            <pc:docMk/>
            <pc:sldMk cId="3195803493" sldId="316"/>
            <ac:spMk id="12" creationId="{8092E151-2526-12A6-8BE8-79A83AFF2DAA}"/>
          </ac:spMkLst>
        </pc:spChg>
        <pc:spChg chg="add mod">
          <ac:chgData name="Liss Vazquez Rodriguez" userId="781bda54bcc90c7b" providerId="LiveId" clId="{18B7EF86-832A-4B6C-B01D-16C7B90EA713}" dt="2024-03-12T09:09:33.157" v="1693"/>
          <ac:spMkLst>
            <pc:docMk/>
            <pc:sldMk cId="3195803493" sldId="316"/>
            <ac:spMk id="13" creationId="{65750D4C-B463-6AA8-442F-16DB737CEF0C}"/>
          </ac:spMkLst>
        </pc:spChg>
        <pc:spChg chg="add mod">
          <ac:chgData name="Liss Vazquez Rodriguez" userId="781bda54bcc90c7b" providerId="LiveId" clId="{18B7EF86-832A-4B6C-B01D-16C7B90EA713}" dt="2024-03-12T09:19:28.243" v="1887"/>
          <ac:spMkLst>
            <pc:docMk/>
            <pc:sldMk cId="3195803493" sldId="316"/>
            <ac:spMk id="14" creationId="{DB6832CA-3238-8179-11EF-20424410AD8F}"/>
          </ac:spMkLst>
        </pc:spChg>
        <pc:spChg chg="add mod">
          <ac:chgData name="Liss Vazquez Rodriguez" userId="781bda54bcc90c7b" providerId="LiveId" clId="{18B7EF86-832A-4B6C-B01D-16C7B90EA713}" dt="2024-03-12T09:19:28.243" v="1887"/>
          <ac:spMkLst>
            <pc:docMk/>
            <pc:sldMk cId="3195803493" sldId="316"/>
            <ac:spMk id="15" creationId="{F8A9E4F2-8F6A-FC1F-CC8A-3FBB4C275150}"/>
          </ac:spMkLst>
        </pc:spChg>
        <pc:spChg chg="mod">
          <ac:chgData name="Liss Vazquez Rodriguez" userId="781bda54bcc90c7b" providerId="LiveId" clId="{18B7EF86-832A-4B6C-B01D-16C7B90EA713}" dt="2024-03-14T10:29:49.721" v="2502"/>
          <ac:spMkLst>
            <pc:docMk/>
            <pc:sldMk cId="3195803493" sldId="316"/>
            <ac:spMk id="17" creationId="{7C826366-FE9E-08A2-CCB7-DA82819B6684}"/>
          </ac:spMkLst>
        </pc:spChg>
        <pc:spChg chg="mod">
          <ac:chgData name="Liss Vazquez Rodriguez" userId="781bda54bcc90c7b" providerId="LiveId" clId="{18B7EF86-832A-4B6C-B01D-16C7B90EA713}" dt="2024-03-14T10:29:49.721" v="2502"/>
          <ac:spMkLst>
            <pc:docMk/>
            <pc:sldMk cId="3195803493" sldId="316"/>
            <ac:spMk id="18" creationId="{91195181-E14B-83D7-8D60-519A3CEF402A}"/>
          </ac:spMkLst>
        </pc:spChg>
        <pc:spChg chg="add mod">
          <ac:chgData name="Liss Vazquez Rodriguez" userId="781bda54bcc90c7b" providerId="LiveId" clId="{18B7EF86-832A-4B6C-B01D-16C7B90EA713}" dt="2024-03-14T13:27:26.619" v="3120" actId="1076"/>
          <ac:spMkLst>
            <pc:docMk/>
            <pc:sldMk cId="3195803493" sldId="316"/>
            <ac:spMk id="20" creationId="{F25095B4-A924-3231-E3B7-04C0F03AFCCE}"/>
          </ac:spMkLst>
        </pc:spChg>
        <pc:spChg chg="del">
          <ac:chgData name="Liss Vazquez Rodriguez" userId="781bda54bcc90c7b" providerId="LiveId" clId="{18B7EF86-832A-4B6C-B01D-16C7B90EA713}" dt="2024-03-12T09:19:27.976" v="1886" actId="478"/>
          <ac:spMkLst>
            <pc:docMk/>
            <pc:sldMk cId="3195803493" sldId="316"/>
            <ac:spMk id="77" creationId="{F04A8E67-1A12-87BD-843E-AB1C711E3CB2}"/>
          </ac:spMkLst>
        </pc:spChg>
        <pc:grpChg chg="add mod">
          <ac:chgData name="Liss Vazquez Rodriguez" userId="781bda54bcc90c7b" providerId="LiveId" clId="{18B7EF86-832A-4B6C-B01D-16C7B90EA713}" dt="2024-03-14T10:29:52.745" v="2503" actId="1076"/>
          <ac:grpSpMkLst>
            <pc:docMk/>
            <pc:sldMk cId="3195803493" sldId="316"/>
            <ac:grpSpMk id="5" creationId="{B8C8A058-57AF-EC13-5668-F4B4EF6B3A2D}"/>
          </ac:grpSpMkLst>
        </pc:grpChg>
        <pc:grpChg chg="add del mod">
          <ac:chgData name="Liss Vazquez Rodriguez" userId="781bda54bcc90c7b" providerId="LiveId" clId="{18B7EF86-832A-4B6C-B01D-16C7B90EA713}" dt="2024-03-14T10:29:40.764" v="2501" actId="478"/>
          <ac:grpSpMkLst>
            <pc:docMk/>
            <pc:sldMk cId="3195803493" sldId="316"/>
            <ac:grpSpMk id="7" creationId="{D9781CEC-8AB4-9AD8-E98C-682DD0EA0BCD}"/>
          </ac:grpSpMkLst>
        </pc:grpChg>
        <pc:picChg chg="add mod">
          <ac:chgData name="Liss Vazquez Rodriguez" userId="781bda54bcc90c7b" providerId="LiveId" clId="{18B7EF86-832A-4B6C-B01D-16C7B90EA713}" dt="2024-03-12T07:45:18.806" v="1299"/>
          <ac:picMkLst>
            <pc:docMk/>
            <pc:sldMk cId="3195803493" sldId="316"/>
            <ac:picMk id="4" creationId="{B6F84774-D423-CA49-0924-4A87790F6136}"/>
          </ac:picMkLst>
        </pc:picChg>
        <pc:picChg chg="mod topLvl">
          <ac:chgData name="Liss Vazquez Rodriguez" userId="781bda54bcc90c7b" providerId="LiveId" clId="{18B7EF86-832A-4B6C-B01D-16C7B90EA713}" dt="2024-03-14T10:29:40.764" v="2501" actId="478"/>
          <ac:picMkLst>
            <pc:docMk/>
            <pc:sldMk cId="3195803493" sldId="316"/>
            <ac:picMk id="8" creationId="{9EA1A244-AFA6-BCBF-CBD2-BADCE5E2A0EE}"/>
          </ac:picMkLst>
        </pc:picChg>
        <pc:picChg chg="del mod topLvl">
          <ac:chgData name="Liss Vazquez Rodriguez" userId="781bda54bcc90c7b" providerId="LiveId" clId="{18B7EF86-832A-4B6C-B01D-16C7B90EA713}" dt="2024-03-14T10:29:40.764" v="2501" actId="478"/>
          <ac:picMkLst>
            <pc:docMk/>
            <pc:sldMk cId="3195803493" sldId="316"/>
            <ac:picMk id="9" creationId="{C13D81C9-40DA-B6F6-9B73-FEFA78EBADFB}"/>
          </ac:picMkLst>
        </pc:picChg>
        <pc:picChg chg="mod">
          <ac:chgData name="Liss Vazquez Rodriguez" userId="781bda54bcc90c7b" providerId="LiveId" clId="{18B7EF86-832A-4B6C-B01D-16C7B90EA713}" dt="2024-03-14T10:29:49.721" v="2502"/>
          <ac:picMkLst>
            <pc:docMk/>
            <pc:sldMk cId="3195803493" sldId="316"/>
            <ac:picMk id="16" creationId="{FF2FCB21-E2BD-DE63-D895-D972B0E13FD5}"/>
          </ac:picMkLst>
        </pc:picChg>
      </pc:sldChg>
      <pc:sldChg chg="addSp delSp modSp add mod modAnim">
        <pc:chgData name="Liss Vazquez Rodriguez" userId="781bda54bcc90c7b" providerId="LiveId" clId="{18B7EF86-832A-4B6C-B01D-16C7B90EA713}" dt="2024-03-14T14:22:10.313" v="4129"/>
        <pc:sldMkLst>
          <pc:docMk/>
          <pc:sldMk cId="3734753034" sldId="317"/>
        </pc:sldMkLst>
        <pc:spChg chg="del">
          <ac:chgData name="Liss Vazquez Rodriguez" userId="781bda54bcc90c7b" providerId="LiveId" clId="{18B7EF86-832A-4B6C-B01D-16C7B90EA713}" dt="2024-03-12T09:19:34.743" v="1890" actId="478"/>
          <ac:spMkLst>
            <pc:docMk/>
            <pc:sldMk cId="3734753034" sldId="317"/>
            <ac:spMk id="3" creationId="{00000000-0000-0000-0000-000000000000}"/>
          </ac:spMkLst>
        </pc:spChg>
        <pc:spChg chg="add mod topLvl">
          <ac:chgData name="Liss Vazquez Rodriguez" userId="781bda54bcc90c7b" providerId="LiveId" clId="{18B7EF86-832A-4B6C-B01D-16C7B90EA713}" dt="2024-03-14T14:21:16.817" v="4121" actId="164"/>
          <ac:spMkLst>
            <pc:docMk/>
            <pc:sldMk cId="3734753034" sldId="317"/>
            <ac:spMk id="4" creationId="{76CC7368-4B46-B00D-216A-FF56BA9AA79E}"/>
          </ac:spMkLst>
        </pc:spChg>
        <pc:spChg chg="del">
          <ac:chgData name="Liss Vazquez Rodriguez" userId="781bda54bcc90c7b" providerId="LiveId" clId="{18B7EF86-832A-4B6C-B01D-16C7B90EA713}" dt="2024-03-12T09:09:43.629" v="1696" actId="478"/>
          <ac:spMkLst>
            <pc:docMk/>
            <pc:sldMk cId="3734753034" sldId="317"/>
            <ac:spMk id="5" creationId="{00000000-0000-0000-0000-000000000000}"/>
          </ac:spMkLst>
        </pc:spChg>
        <pc:spChg chg="add del mod">
          <ac:chgData name="Liss Vazquez Rodriguez" userId="781bda54bcc90c7b" providerId="LiveId" clId="{18B7EF86-832A-4B6C-B01D-16C7B90EA713}" dt="2024-03-12T07:50:48.905" v="1357" actId="478"/>
          <ac:spMkLst>
            <pc:docMk/>
            <pc:sldMk cId="3734753034" sldId="317"/>
            <ac:spMk id="6" creationId="{A5FEE472-8F52-A95D-519E-3CDE3030AE72}"/>
          </ac:spMkLst>
        </pc:spChg>
        <pc:spChg chg="add del mod">
          <ac:chgData name="Liss Vazquez Rodriguez" userId="781bda54bcc90c7b" providerId="LiveId" clId="{18B7EF86-832A-4B6C-B01D-16C7B90EA713}" dt="2024-03-12T07:50:46.734" v="1356" actId="478"/>
          <ac:spMkLst>
            <pc:docMk/>
            <pc:sldMk cId="3734753034" sldId="317"/>
            <ac:spMk id="9" creationId="{A6CBCB5A-8045-AD06-2BFE-BF9E6F36A96D}"/>
          </ac:spMkLst>
        </pc:spChg>
        <pc:spChg chg="add del mod">
          <ac:chgData name="Liss Vazquez Rodriguez" userId="781bda54bcc90c7b" providerId="LiveId" clId="{18B7EF86-832A-4B6C-B01D-16C7B90EA713}" dt="2024-03-12T07:50:46.734" v="1356" actId="478"/>
          <ac:spMkLst>
            <pc:docMk/>
            <pc:sldMk cId="3734753034" sldId="317"/>
            <ac:spMk id="10" creationId="{87E257BA-34A9-52E0-9D59-E086436DF75F}"/>
          </ac:spMkLst>
        </pc:spChg>
        <pc:spChg chg="add del mod">
          <ac:chgData name="Liss Vazquez Rodriguez" userId="781bda54bcc90c7b" providerId="LiveId" clId="{18B7EF86-832A-4B6C-B01D-16C7B90EA713}" dt="2024-03-12T07:50:46.734" v="1356" actId="478"/>
          <ac:spMkLst>
            <pc:docMk/>
            <pc:sldMk cId="3734753034" sldId="317"/>
            <ac:spMk id="11" creationId="{1FD53978-17E4-7EAE-219C-8EA704AACF9C}"/>
          </ac:spMkLst>
        </pc:spChg>
        <pc:spChg chg="add del mod">
          <ac:chgData name="Liss Vazquez Rodriguez" userId="781bda54bcc90c7b" providerId="LiveId" clId="{18B7EF86-832A-4B6C-B01D-16C7B90EA713}" dt="2024-03-12T07:50:46.734" v="1356" actId="478"/>
          <ac:spMkLst>
            <pc:docMk/>
            <pc:sldMk cId="3734753034" sldId="317"/>
            <ac:spMk id="12" creationId="{2A0EB4D2-354E-52CF-5A82-E25B20EB5275}"/>
          </ac:spMkLst>
        </pc:spChg>
        <pc:spChg chg="add del mod">
          <ac:chgData name="Liss Vazquez Rodriguez" userId="781bda54bcc90c7b" providerId="LiveId" clId="{18B7EF86-832A-4B6C-B01D-16C7B90EA713}" dt="2024-03-12T07:50:46.734" v="1356" actId="478"/>
          <ac:spMkLst>
            <pc:docMk/>
            <pc:sldMk cId="3734753034" sldId="317"/>
            <ac:spMk id="13" creationId="{C3FBE4A9-C3B2-249C-2CE9-ED37C44804FC}"/>
          </ac:spMkLst>
        </pc:spChg>
        <pc:spChg chg="add del mod">
          <ac:chgData name="Liss Vazquez Rodriguez" userId="781bda54bcc90c7b" providerId="LiveId" clId="{18B7EF86-832A-4B6C-B01D-16C7B90EA713}" dt="2024-03-12T07:51:16.067" v="1367" actId="478"/>
          <ac:spMkLst>
            <pc:docMk/>
            <pc:sldMk cId="3734753034" sldId="317"/>
            <ac:spMk id="14" creationId="{88205D6C-402E-4517-99AA-CF825F8A0A21}"/>
          </ac:spMkLst>
        </pc:spChg>
        <pc:spChg chg="add mod">
          <ac:chgData name="Liss Vazquez Rodriguez" userId="781bda54bcc90c7b" providerId="LiveId" clId="{18B7EF86-832A-4B6C-B01D-16C7B90EA713}" dt="2024-03-12T07:50:49.234" v="1358"/>
          <ac:spMkLst>
            <pc:docMk/>
            <pc:sldMk cId="3734753034" sldId="317"/>
            <ac:spMk id="17" creationId="{2EF2DB65-5FEA-94A0-A6F0-E00FEF4E3057}"/>
          </ac:spMkLst>
        </pc:spChg>
        <pc:spChg chg="add mod">
          <ac:chgData name="Liss Vazquez Rodriguez" userId="781bda54bcc90c7b" providerId="LiveId" clId="{18B7EF86-832A-4B6C-B01D-16C7B90EA713}" dt="2024-03-12T07:50:49.234" v="1358"/>
          <ac:spMkLst>
            <pc:docMk/>
            <pc:sldMk cId="3734753034" sldId="317"/>
            <ac:spMk id="18" creationId="{A2869479-96CE-E370-1A98-8DC5E9D4D593}"/>
          </ac:spMkLst>
        </pc:spChg>
        <pc:spChg chg="add del mod topLvl">
          <ac:chgData name="Liss Vazquez Rodriguez" userId="781bda54bcc90c7b" providerId="LiveId" clId="{18B7EF86-832A-4B6C-B01D-16C7B90EA713}" dt="2024-03-14T14:21:16.817" v="4121" actId="164"/>
          <ac:spMkLst>
            <pc:docMk/>
            <pc:sldMk cId="3734753034" sldId="317"/>
            <ac:spMk id="19" creationId="{4481EF5D-B94B-C531-C65F-7A17D05FD9EB}"/>
          </ac:spMkLst>
        </pc:spChg>
        <pc:spChg chg="add mod topLvl">
          <ac:chgData name="Liss Vazquez Rodriguez" userId="781bda54bcc90c7b" providerId="LiveId" clId="{18B7EF86-832A-4B6C-B01D-16C7B90EA713}" dt="2024-03-14T14:21:16.817" v="4121" actId="164"/>
          <ac:spMkLst>
            <pc:docMk/>
            <pc:sldMk cId="3734753034" sldId="317"/>
            <ac:spMk id="20" creationId="{38334FC7-54E1-B97E-A9F6-FF1BE28AF97F}"/>
          </ac:spMkLst>
        </pc:spChg>
        <pc:spChg chg="add mod topLvl">
          <ac:chgData name="Liss Vazquez Rodriguez" userId="781bda54bcc90c7b" providerId="LiveId" clId="{18B7EF86-832A-4B6C-B01D-16C7B90EA713}" dt="2024-03-14T14:21:10.758" v="4120" actId="165"/>
          <ac:spMkLst>
            <pc:docMk/>
            <pc:sldMk cId="3734753034" sldId="317"/>
            <ac:spMk id="21" creationId="{60D7DF38-5A72-90A5-2005-8F1836680B41}"/>
          </ac:spMkLst>
        </pc:spChg>
        <pc:spChg chg="add del mod">
          <ac:chgData name="Liss Vazquez Rodriguez" userId="781bda54bcc90c7b" providerId="LiveId" clId="{18B7EF86-832A-4B6C-B01D-16C7B90EA713}" dt="2024-03-14T13:36:21.366" v="3201" actId="478"/>
          <ac:spMkLst>
            <pc:docMk/>
            <pc:sldMk cId="3734753034" sldId="317"/>
            <ac:spMk id="28" creationId="{DA803DD7-36ED-B281-D23B-F04B2358C717}"/>
          </ac:spMkLst>
        </pc:spChg>
        <pc:spChg chg="add del mod">
          <ac:chgData name="Liss Vazquez Rodriguez" userId="781bda54bcc90c7b" providerId="LiveId" clId="{18B7EF86-832A-4B6C-B01D-16C7B90EA713}" dt="2024-03-14T13:41:41.312" v="3283" actId="478"/>
          <ac:spMkLst>
            <pc:docMk/>
            <pc:sldMk cId="3734753034" sldId="317"/>
            <ac:spMk id="32" creationId="{F11F98E0-F23C-42A1-2BF1-3D95DA85E441}"/>
          </ac:spMkLst>
        </pc:spChg>
        <pc:spChg chg="add del mod">
          <ac:chgData name="Liss Vazquez Rodriguez" userId="781bda54bcc90c7b" providerId="LiveId" clId="{18B7EF86-832A-4B6C-B01D-16C7B90EA713}" dt="2024-03-14T14:16:13.034" v="4065" actId="478"/>
          <ac:spMkLst>
            <pc:docMk/>
            <pc:sldMk cId="3734753034" sldId="317"/>
            <ac:spMk id="33" creationId="{CF79CF5B-7CDD-AF88-017C-17FE21D5C179}"/>
          </ac:spMkLst>
        </pc:spChg>
        <pc:spChg chg="add del mod">
          <ac:chgData name="Liss Vazquez Rodriguez" userId="781bda54bcc90c7b" providerId="LiveId" clId="{18B7EF86-832A-4B6C-B01D-16C7B90EA713}" dt="2024-03-14T14:16:15.653" v="4067" actId="478"/>
          <ac:spMkLst>
            <pc:docMk/>
            <pc:sldMk cId="3734753034" sldId="317"/>
            <ac:spMk id="34" creationId="{2B9F3000-D165-13E2-61E0-81A74159FB5B}"/>
          </ac:spMkLst>
        </pc:spChg>
        <pc:spChg chg="add del mod">
          <ac:chgData name="Liss Vazquez Rodriguez" userId="781bda54bcc90c7b" providerId="LiveId" clId="{18B7EF86-832A-4B6C-B01D-16C7B90EA713}" dt="2024-03-14T14:16:14.134" v="4066" actId="478"/>
          <ac:spMkLst>
            <pc:docMk/>
            <pc:sldMk cId="3734753034" sldId="317"/>
            <ac:spMk id="35" creationId="{BDB430E5-36F9-D64B-A033-041B17499840}"/>
          </ac:spMkLst>
        </pc:spChg>
        <pc:spChg chg="add mod">
          <ac:chgData name="Liss Vazquez Rodriguez" userId="781bda54bcc90c7b" providerId="LiveId" clId="{18B7EF86-832A-4B6C-B01D-16C7B90EA713}" dt="2024-03-12T09:09:43.851" v="1697"/>
          <ac:spMkLst>
            <pc:docMk/>
            <pc:sldMk cId="3734753034" sldId="317"/>
            <ac:spMk id="36" creationId="{65CBA3F6-DB92-4CC5-6CE0-A3445DDB642F}"/>
          </ac:spMkLst>
        </pc:spChg>
        <pc:spChg chg="add mod">
          <ac:chgData name="Liss Vazquez Rodriguez" userId="781bda54bcc90c7b" providerId="LiveId" clId="{18B7EF86-832A-4B6C-B01D-16C7B90EA713}" dt="2024-03-12T09:19:35.043" v="1891"/>
          <ac:spMkLst>
            <pc:docMk/>
            <pc:sldMk cId="3734753034" sldId="317"/>
            <ac:spMk id="37" creationId="{DDEDE57B-BE99-1091-DD7B-8FBD63BAB363}"/>
          </ac:spMkLst>
        </pc:spChg>
        <pc:spChg chg="add mod">
          <ac:chgData name="Liss Vazquez Rodriguez" userId="781bda54bcc90c7b" providerId="LiveId" clId="{18B7EF86-832A-4B6C-B01D-16C7B90EA713}" dt="2024-03-12T09:19:35.043" v="1891"/>
          <ac:spMkLst>
            <pc:docMk/>
            <pc:sldMk cId="3734753034" sldId="317"/>
            <ac:spMk id="38" creationId="{211DF478-C4A8-66ED-2F7E-CF69334BF137}"/>
          </ac:spMkLst>
        </pc:spChg>
        <pc:spChg chg="del">
          <ac:chgData name="Liss Vazquez Rodriguez" userId="781bda54bcc90c7b" providerId="LiveId" clId="{18B7EF86-832A-4B6C-B01D-16C7B90EA713}" dt="2024-03-12T09:19:34.743" v="1890" actId="478"/>
          <ac:spMkLst>
            <pc:docMk/>
            <pc:sldMk cId="3734753034" sldId="317"/>
            <ac:spMk id="77" creationId="{F04A8E67-1A12-87BD-843E-AB1C711E3CB2}"/>
          </ac:spMkLst>
        </pc:spChg>
        <pc:grpChg chg="add del mod topLvl">
          <ac:chgData name="Liss Vazquez Rodriguez" userId="781bda54bcc90c7b" providerId="LiveId" clId="{18B7EF86-832A-4B6C-B01D-16C7B90EA713}" dt="2024-03-14T14:21:10.758" v="4120" actId="165"/>
          <ac:grpSpMkLst>
            <pc:docMk/>
            <pc:sldMk cId="3734753034" sldId="317"/>
            <ac:grpSpMk id="3" creationId="{6E847E27-06A4-39C9-F5D5-1EC903B3F031}"/>
          </ac:grpSpMkLst>
        </pc:grpChg>
        <pc:grpChg chg="add del mod">
          <ac:chgData name="Liss Vazquez Rodriguez" userId="781bda54bcc90c7b" providerId="LiveId" clId="{18B7EF86-832A-4B6C-B01D-16C7B90EA713}" dt="2024-03-14T14:21:04.735" v="4117" actId="165"/>
          <ac:grpSpMkLst>
            <pc:docMk/>
            <pc:sldMk cId="3734753034" sldId="317"/>
            <ac:grpSpMk id="5" creationId="{689A2341-EF38-9F17-ED47-7DACE6FC36C2}"/>
          </ac:grpSpMkLst>
        </pc:grpChg>
        <pc:grpChg chg="add mod ord">
          <ac:chgData name="Liss Vazquez Rodriguez" userId="781bda54bcc90c7b" providerId="LiveId" clId="{18B7EF86-832A-4B6C-B01D-16C7B90EA713}" dt="2024-03-14T14:22:05.989" v="4127" actId="164"/>
          <ac:grpSpMkLst>
            <pc:docMk/>
            <pc:sldMk cId="3734753034" sldId="317"/>
            <ac:grpSpMk id="6" creationId="{B5E32229-1098-472B-831D-CF2C8E34F0BB}"/>
          </ac:grpSpMkLst>
        </pc:grpChg>
        <pc:grpChg chg="add mod">
          <ac:chgData name="Liss Vazquez Rodriguez" userId="781bda54bcc90c7b" providerId="LiveId" clId="{18B7EF86-832A-4B6C-B01D-16C7B90EA713}" dt="2024-03-14T14:22:05.989" v="4127" actId="164"/>
          <ac:grpSpMkLst>
            <pc:docMk/>
            <pc:sldMk cId="3734753034" sldId="317"/>
            <ac:grpSpMk id="7" creationId="{F6C847A4-9D29-5BB2-C2F3-586E61C2E47B}"/>
          </ac:grpSpMkLst>
        </pc:grpChg>
        <pc:grpChg chg="add mod topLvl">
          <ac:chgData name="Liss Vazquez Rodriguez" userId="781bda54bcc90c7b" providerId="LiveId" clId="{18B7EF86-832A-4B6C-B01D-16C7B90EA713}" dt="2024-03-14T14:21:10.758" v="4120" actId="165"/>
          <ac:grpSpMkLst>
            <pc:docMk/>
            <pc:sldMk cId="3734753034" sldId="317"/>
            <ac:grpSpMk id="22" creationId="{F5D10FE2-6972-0C22-7B33-3C7D1F94B631}"/>
          </ac:grpSpMkLst>
        </pc:grpChg>
        <pc:grpChg chg="add mod topLvl">
          <ac:chgData name="Liss Vazquez Rodriguez" userId="781bda54bcc90c7b" providerId="LiveId" clId="{18B7EF86-832A-4B6C-B01D-16C7B90EA713}" dt="2024-03-14T14:21:10.758" v="4120" actId="165"/>
          <ac:grpSpMkLst>
            <pc:docMk/>
            <pc:sldMk cId="3734753034" sldId="317"/>
            <ac:grpSpMk id="25" creationId="{A9517A52-CB2F-5DD3-E308-B1E2AE00943B}"/>
          </ac:grpSpMkLst>
        </pc:grpChg>
        <pc:grpChg chg="add mod topLvl">
          <ac:chgData name="Liss Vazquez Rodriguez" userId="781bda54bcc90c7b" providerId="LiveId" clId="{18B7EF86-832A-4B6C-B01D-16C7B90EA713}" dt="2024-03-14T14:21:10.758" v="4120" actId="165"/>
          <ac:grpSpMkLst>
            <pc:docMk/>
            <pc:sldMk cId="3734753034" sldId="317"/>
            <ac:grpSpMk id="29" creationId="{AAED6170-70B6-A3FB-7950-48613E1454FD}"/>
          </ac:grpSpMkLst>
        </pc:grpChg>
        <pc:picChg chg="add del mod">
          <ac:chgData name="Liss Vazquez Rodriguez" userId="781bda54bcc90c7b" providerId="LiveId" clId="{18B7EF86-832A-4B6C-B01D-16C7B90EA713}" dt="2024-03-12T07:50:31.891" v="1355" actId="478"/>
          <ac:picMkLst>
            <pc:docMk/>
            <pc:sldMk cId="3734753034" sldId="317"/>
            <ac:picMk id="4" creationId="{4A212CB5-8C8D-C73B-720A-F7A3A9D7F511}"/>
          </ac:picMkLst>
        </pc:picChg>
        <pc:picChg chg="add mod ord topLvl">
          <ac:chgData name="Liss Vazquez Rodriguez" userId="781bda54bcc90c7b" providerId="LiveId" clId="{18B7EF86-832A-4B6C-B01D-16C7B90EA713}" dt="2024-03-14T14:21:29.312" v="4124" actId="167"/>
          <ac:picMkLst>
            <pc:docMk/>
            <pc:sldMk cId="3734753034" sldId="317"/>
            <ac:picMk id="16" creationId="{366D7566-0D49-9B79-7C56-FB56F739F04A}"/>
          </ac:picMkLst>
        </pc:picChg>
        <pc:picChg chg="mod">
          <ac:chgData name="Liss Vazquez Rodriguez" userId="781bda54bcc90c7b" providerId="LiveId" clId="{18B7EF86-832A-4B6C-B01D-16C7B90EA713}" dt="2024-03-14T14:21:10.758" v="4120" actId="165"/>
          <ac:picMkLst>
            <pc:docMk/>
            <pc:sldMk cId="3734753034" sldId="317"/>
            <ac:picMk id="23" creationId="{7857BF44-A391-D868-B451-718DEB04F5E0}"/>
          </ac:picMkLst>
        </pc:picChg>
        <pc:picChg chg="mod">
          <ac:chgData name="Liss Vazquez Rodriguez" userId="781bda54bcc90c7b" providerId="LiveId" clId="{18B7EF86-832A-4B6C-B01D-16C7B90EA713}" dt="2024-03-14T14:21:10.758" v="4120" actId="165"/>
          <ac:picMkLst>
            <pc:docMk/>
            <pc:sldMk cId="3734753034" sldId="317"/>
            <ac:picMk id="26" creationId="{DA03CCB2-56AF-0F06-B713-32EE45C54EC4}"/>
          </ac:picMkLst>
        </pc:picChg>
        <pc:picChg chg="mod">
          <ac:chgData name="Liss Vazquez Rodriguez" userId="781bda54bcc90c7b" providerId="LiveId" clId="{18B7EF86-832A-4B6C-B01D-16C7B90EA713}" dt="2024-03-14T14:21:10.758" v="4120" actId="165"/>
          <ac:picMkLst>
            <pc:docMk/>
            <pc:sldMk cId="3734753034" sldId="317"/>
            <ac:picMk id="30" creationId="{774ECD0B-D785-3940-CE2C-24369F23BB5F}"/>
          </ac:picMkLst>
        </pc:picChg>
        <pc:cxnChg chg="add del mod">
          <ac:chgData name="Liss Vazquez Rodriguez" userId="781bda54bcc90c7b" providerId="LiveId" clId="{18B7EF86-832A-4B6C-B01D-16C7B90EA713}" dt="2024-03-12T07:50:46.734" v="1356" actId="478"/>
          <ac:cxnSpMkLst>
            <pc:docMk/>
            <pc:sldMk cId="3734753034" sldId="317"/>
            <ac:cxnSpMk id="7" creationId="{5FB160F0-33B8-992A-CD1B-06C3FB8B4A29}"/>
          </ac:cxnSpMkLst>
        </pc:cxnChg>
        <pc:cxnChg chg="add del mod">
          <ac:chgData name="Liss Vazquez Rodriguez" userId="781bda54bcc90c7b" providerId="LiveId" clId="{18B7EF86-832A-4B6C-B01D-16C7B90EA713}" dt="2024-03-12T07:50:46.734" v="1356" actId="478"/>
          <ac:cxnSpMkLst>
            <pc:docMk/>
            <pc:sldMk cId="3734753034" sldId="317"/>
            <ac:cxnSpMk id="8" creationId="{5BB41D42-0D7C-833D-E004-0B9CE3BFE07A}"/>
          </ac:cxnSpMkLst>
        </pc:cxnChg>
        <pc:cxnChg chg="add mod topLvl">
          <ac:chgData name="Liss Vazquez Rodriguez" userId="781bda54bcc90c7b" providerId="LiveId" clId="{18B7EF86-832A-4B6C-B01D-16C7B90EA713}" dt="2024-03-14T14:22:05.989" v="4127" actId="164"/>
          <ac:cxnSpMkLst>
            <pc:docMk/>
            <pc:sldMk cId="3734753034" sldId="317"/>
            <ac:cxnSpMk id="15" creationId="{D48BE01A-0A74-65C5-CFB4-A1AFCEFE7862}"/>
          </ac:cxnSpMkLst>
        </pc:cxnChg>
        <pc:cxnChg chg="mod">
          <ac:chgData name="Liss Vazquez Rodriguez" userId="781bda54bcc90c7b" providerId="LiveId" clId="{18B7EF86-832A-4B6C-B01D-16C7B90EA713}" dt="2024-03-14T14:21:10.758" v="4120" actId="165"/>
          <ac:cxnSpMkLst>
            <pc:docMk/>
            <pc:sldMk cId="3734753034" sldId="317"/>
            <ac:cxnSpMk id="24" creationId="{2194ED52-194E-B72D-05E8-1BD69FD49D93}"/>
          </ac:cxnSpMkLst>
        </pc:cxnChg>
        <pc:cxnChg chg="mod">
          <ac:chgData name="Liss Vazquez Rodriguez" userId="781bda54bcc90c7b" providerId="LiveId" clId="{18B7EF86-832A-4B6C-B01D-16C7B90EA713}" dt="2024-03-14T14:21:10.758" v="4120" actId="165"/>
          <ac:cxnSpMkLst>
            <pc:docMk/>
            <pc:sldMk cId="3734753034" sldId="317"/>
            <ac:cxnSpMk id="27" creationId="{E48F1A15-72A5-4FEE-D4DC-5FBB921AD222}"/>
          </ac:cxnSpMkLst>
        </pc:cxnChg>
        <pc:cxnChg chg="mod">
          <ac:chgData name="Liss Vazquez Rodriguez" userId="781bda54bcc90c7b" providerId="LiveId" clId="{18B7EF86-832A-4B6C-B01D-16C7B90EA713}" dt="2024-03-14T14:21:10.758" v="4120" actId="165"/>
          <ac:cxnSpMkLst>
            <pc:docMk/>
            <pc:sldMk cId="3734753034" sldId="317"/>
            <ac:cxnSpMk id="31" creationId="{21E2D88F-D12C-C9F2-9A79-847DC6E815BE}"/>
          </ac:cxnSpMkLst>
        </pc:cxnChg>
      </pc:sldChg>
      <pc:sldChg chg="add del ord">
        <pc:chgData name="Liss Vazquez Rodriguez" userId="781bda54bcc90c7b" providerId="LiveId" clId="{18B7EF86-832A-4B6C-B01D-16C7B90EA713}" dt="2024-03-12T08:05:14.644" v="1539" actId="47"/>
        <pc:sldMkLst>
          <pc:docMk/>
          <pc:sldMk cId="355628596" sldId="318"/>
        </pc:sldMkLst>
      </pc:sldChg>
      <pc:sldChg chg="addSp modSp add del">
        <pc:chgData name="Liss Vazquez Rodriguez" userId="781bda54bcc90c7b" providerId="LiveId" clId="{18B7EF86-832A-4B6C-B01D-16C7B90EA713}" dt="2024-03-12T07:59:16.107" v="1468" actId="47"/>
        <pc:sldMkLst>
          <pc:docMk/>
          <pc:sldMk cId="3658209594" sldId="319"/>
        </pc:sldMkLst>
        <pc:spChg chg="add mod">
          <ac:chgData name="Liss Vazquez Rodriguez" userId="781bda54bcc90c7b" providerId="LiveId" clId="{18B7EF86-832A-4B6C-B01D-16C7B90EA713}" dt="2024-03-12T07:46:13.018" v="1305"/>
          <ac:spMkLst>
            <pc:docMk/>
            <pc:sldMk cId="3658209594" sldId="319"/>
            <ac:spMk id="6" creationId="{F15DEA63-E0E7-AC8D-63A0-A201077CD74D}"/>
          </ac:spMkLst>
        </pc:spChg>
        <pc:spChg chg="add mod">
          <ac:chgData name="Liss Vazquez Rodriguez" userId="781bda54bcc90c7b" providerId="LiveId" clId="{18B7EF86-832A-4B6C-B01D-16C7B90EA713}" dt="2024-03-12T07:46:13.018" v="1305"/>
          <ac:spMkLst>
            <pc:docMk/>
            <pc:sldMk cId="3658209594" sldId="319"/>
            <ac:spMk id="9" creationId="{A5EDAC24-867B-336A-C67B-679949AC5FE2}"/>
          </ac:spMkLst>
        </pc:spChg>
        <pc:spChg chg="add mod">
          <ac:chgData name="Liss Vazquez Rodriguez" userId="781bda54bcc90c7b" providerId="LiveId" clId="{18B7EF86-832A-4B6C-B01D-16C7B90EA713}" dt="2024-03-12T07:46:13.018" v="1305"/>
          <ac:spMkLst>
            <pc:docMk/>
            <pc:sldMk cId="3658209594" sldId="319"/>
            <ac:spMk id="10" creationId="{FF7A2A0A-8427-5C04-FDCA-FF410660BF7D}"/>
          </ac:spMkLst>
        </pc:spChg>
        <pc:spChg chg="add mod">
          <ac:chgData name="Liss Vazquez Rodriguez" userId="781bda54bcc90c7b" providerId="LiveId" clId="{18B7EF86-832A-4B6C-B01D-16C7B90EA713}" dt="2024-03-12T07:46:13.018" v="1305"/>
          <ac:spMkLst>
            <pc:docMk/>
            <pc:sldMk cId="3658209594" sldId="319"/>
            <ac:spMk id="11" creationId="{47B251D4-EA3E-0C10-4035-F9FD7CF2C9BF}"/>
          </ac:spMkLst>
        </pc:spChg>
        <pc:spChg chg="add mod">
          <ac:chgData name="Liss Vazquez Rodriguez" userId="781bda54bcc90c7b" providerId="LiveId" clId="{18B7EF86-832A-4B6C-B01D-16C7B90EA713}" dt="2024-03-12T07:46:13.018" v="1305"/>
          <ac:spMkLst>
            <pc:docMk/>
            <pc:sldMk cId="3658209594" sldId="319"/>
            <ac:spMk id="12" creationId="{C0FA53A6-AC13-9F0D-0664-2918C893B561}"/>
          </ac:spMkLst>
        </pc:spChg>
        <pc:spChg chg="add mod">
          <ac:chgData name="Liss Vazquez Rodriguez" userId="781bda54bcc90c7b" providerId="LiveId" clId="{18B7EF86-832A-4B6C-B01D-16C7B90EA713}" dt="2024-03-12T07:46:13.018" v="1305"/>
          <ac:spMkLst>
            <pc:docMk/>
            <pc:sldMk cId="3658209594" sldId="319"/>
            <ac:spMk id="13" creationId="{67BB6EB4-3FD0-32A2-BCAC-7002D740AFC0}"/>
          </ac:spMkLst>
        </pc:spChg>
        <pc:spChg chg="add mod">
          <ac:chgData name="Liss Vazquez Rodriguez" userId="781bda54bcc90c7b" providerId="LiveId" clId="{18B7EF86-832A-4B6C-B01D-16C7B90EA713}" dt="2024-03-12T07:46:13.018" v="1305"/>
          <ac:spMkLst>
            <pc:docMk/>
            <pc:sldMk cId="3658209594" sldId="319"/>
            <ac:spMk id="14" creationId="{462FB46E-351F-C373-28B8-89F018DAEAA5}"/>
          </ac:spMkLst>
        </pc:spChg>
        <pc:spChg chg="add mod">
          <ac:chgData name="Liss Vazquez Rodriguez" userId="781bda54bcc90c7b" providerId="LiveId" clId="{18B7EF86-832A-4B6C-B01D-16C7B90EA713}" dt="2024-03-12T07:46:13.018" v="1305"/>
          <ac:spMkLst>
            <pc:docMk/>
            <pc:sldMk cId="3658209594" sldId="319"/>
            <ac:spMk id="15" creationId="{1FDB8CCE-D327-26CD-7D5D-6FD6C1546F00}"/>
          </ac:spMkLst>
        </pc:spChg>
        <pc:spChg chg="add mod">
          <ac:chgData name="Liss Vazquez Rodriguez" userId="781bda54bcc90c7b" providerId="LiveId" clId="{18B7EF86-832A-4B6C-B01D-16C7B90EA713}" dt="2024-03-12T07:46:13.018" v="1305"/>
          <ac:spMkLst>
            <pc:docMk/>
            <pc:sldMk cId="3658209594" sldId="319"/>
            <ac:spMk id="16" creationId="{06ABB2F2-26F5-705D-973E-EC6600DFCFFE}"/>
          </ac:spMkLst>
        </pc:spChg>
        <pc:spChg chg="add mod">
          <ac:chgData name="Liss Vazquez Rodriguez" userId="781bda54bcc90c7b" providerId="LiveId" clId="{18B7EF86-832A-4B6C-B01D-16C7B90EA713}" dt="2024-03-12T07:46:13.018" v="1305"/>
          <ac:spMkLst>
            <pc:docMk/>
            <pc:sldMk cId="3658209594" sldId="319"/>
            <ac:spMk id="17" creationId="{D83B9272-C7D8-3BC1-3D29-4EEF06AC2018}"/>
          </ac:spMkLst>
        </pc:spChg>
        <pc:spChg chg="add mod">
          <ac:chgData name="Liss Vazquez Rodriguez" userId="781bda54bcc90c7b" providerId="LiveId" clId="{18B7EF86-832A-4B6C-B01D-16C7B90EA713}" dt="2024-03-12T07:46:13.018" v="1305"/>
          <ac:spMkLst>
            <pc:docMk/>
            <pc:sldMk cId="3658209594" sldId="319"/>
            <ac:spMk id="18" creationId="{CF67782F-6C85-A7AB-CF48-4861E07C7E8F}"/>
          </ac:spMkLst>
        </pc:spChg>
        <pc:picChg chg="add mod">
          <ac:chgData name="Liss Vazquez Rodriguez" userId="781bda54bcc90c7b" providerId="LiveId" clId="{18B7EF86-832A-4B6C-B01D-16C7B90EA713}" dt="2024-03-12T07:46:13.018" v="1305"/>
          <ac:picMkLst>
            <pc:docMk/>
            <pc:sldMk cId="3658209594" sldId="319"/>
            <ac:picMk id="4" creationId="{3A99DE66-EC5A-2A09-744F-D51ACDD4D40E}"/>
          </ac:picMkLst>
        </pc:picChg>
        <pc:cxnChg chg="add mod">
          <ac:chgData name="Liss Vazquez Rodriguez" userId="781bda54bcc90c7b" providerId="LiveId" clId="{18B7EF86-832A-4B6C-B01D-16C7B90EA713}" dt="2024-03-12T07:46:13.018" v="1305"/>
          <ac:cxnSpMkLst>
            <pc:docMk/>
            <pc:sldMk cId="3658209594" sldId="319"/>
            <ac:cxnSpMk id="7" creationId="{066786F4-2F14-AEF3-54E6-71097019E475}"/>
          </ac:cxnSpMkLst>
        </pc:cxnChg>
        <pc:cxnChg chg="add mod">
          <ac:chgData name="Liss Vazquez Rodriguez" userId="781bda54bcc90c7b" providerId="LiveId" clId="{18B7EF86-832A-4B6C-B01D-16C7B90EA713}" dt="2024-03-12T07:46:13.018" v="1305"/>
          <ac:cxnSpMkLst>
            <pc:docMk/>
            <pc:sldMk cId="3658209594" sldId="319"/>
            <ac:cxnSpMk id="8" creationId="{7B721D35-4E21-AB12-EBFC-F1D104BFBCDD}"/>
          </ac:cxnSpMkLst>
        </pc:cxnChg>
      </pc:sldChg>
      <pc:sldChg chg="addSp delSp modSp add mod modAnim">
        <pc:chgData name="Liss Vazquez Rodriguez" userId="781bda54bcc90c7b" providerId="LiveId" clId="{18B7EF86-832A-4B6C-B01D-16C7B90EA713}" dt="2024-03-14T19:14:25.405" v="4492"/>
        <pc:sldMkLst>
          <pc:docMk/>
          <pc:sldMk cId="1523804411" sldId="320"/>
        </pc:sldMkLst>
        <pc:spChg chg="del">
          <ac:chgData name="Liss Vazquez Rodriguez" userId="781bda54bcc90c7b" providerId="LiveId" clId="{18B7EF86-832A-4B6C-B01D-16C7B90EA713}" dt="2024-03-12T09:19:49.039" v="1898" actId="478"/>
          <ac:spMkLst>
            <pc:docMk/>
            <pc:sldMk cId="1523804411" sldId="320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4T19:02:43.391" v="4197" actId="1076"/>
          <ac:spMkLst>
            <pc:docMk/>
            <pc:sldMk cId="1523804411" sldId="320"/>
            <ac:spMk id="3" creationId="{E5AED8A6-BA80-17D0-E326-2D7AA4C8448C}"/>
          </ac:spMkLst>
        </pc:spChg>
        <pc:spChg chg="add mod">
          <ac:chgData name="Liss Vazquez Rodriguez" userId="781bda54bcc90c7b" providerId="LiveId" clId="{18B7EF86-832A-4B6C-B01D-16C7B90EA713}" dt="2024-03-14T19:14:25.405" v="4492"/>
          <ac:spMkLst>
            <pc:docMk/>
            <pc:sldMk cId="1523804411" sldId="320"/>
            <ac:spMk id="4" creationId="{8E6AAC33-316E-C8E4-87F4-BBD1C2C2262B}"/>
          </ac:spMkLst>
        </pc:spChg>
        <pc:spChg chg="del">
          <ac:chgData name="Liss Vazquez Rodriguez" userId="781bda54bcc90c7b" providerId="LiveId" clId="{18B7EF86-832A-4B6C-B01D-16C7B90EA713}" dt="2024-03-12T09:10:00.842" v="1704" actId="478"/>
          <ac:spMkLst>
            <pc:docMk/>
            <pc:sldMk cId="1523804411" sldId="320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10:15:48.566" v="1964" actId="1076"/>
          <ac:spMkLst>
            <pc:docMk/>
            <pc:sldMk cId="1523804411" sldId="320"/>
            <ac:spMk id="6" creationId="{6627924D-B6AC-6E8C-F718-2803432207E8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8" creationId="{586AE947-3C5A-9765-CFA7-AFBFDCB5EF69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10" creationId="{D1B926AC-FB14-822B-67AD-F58C2BF94B87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11" creationId="{7D9ADC8E-2CC0-6A2E-E54E-D20A1DDAD0F5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13" creationId="{9AA9020C-B0BD-FDCC-00CD-87518B71765D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14" creationId="{48CC8C4B-0AD9-541B-0C02-D1407BBB5170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15" creationId="{49A0783A-653E-3247-D971-28CFA3A84A86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17" creationId="{B75B2556-7E85-0222-742A-460BECBC8973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19" creationId="{8D7D416A-0D20-1534-97DE-03C94759350F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20" creationId="{93627EE6-4749-4461-3BDE-9DE016661EDE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22" creationId="{D4CACDDD-083B-2E68-1967-1C091CE1007D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23" creationId="{43A612D7-F261-F03F-BA63-9E3D5448937D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24" creationId="{39A426F8-7EA4-2912-3BA1-0FC09B554E64}"/>
          </ac:spMkLst>
        </pc:spChg>
        <pc:spChg chg="add 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25" creationId="{731DBD44-3CE2-0803-AA47-8806DDDA3545}"/>
          </ac:spMkLst>
        </pc:spChg>
        <pc:spChg chg="add 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27" creationId="{E5741635-A975-E242-C1CE-BB02FE248DA4}"/>
          </ac:spMkLst>
        </pc:spChg>
        <pc:spChg chg="add 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28" creationId="{C9FAD271-3816-8C43-CAC9-78819C197B85}"/>
          </ac:spMkLst>
        </pc:spChg>
        <pc:spChg chg="add 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30" creationId="{D4F22374-135C-C757-734B-FB9FF11D468C}"/>
          </ac:spMkLst>
        </pc:spChg>
        <pc:spChg chg="add 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31" creationId="{F48C33A4-2EE3-1740-9194-8281258DF101}"/>
          </ac:spMkLst>
        </pc:spChg>
        <pc:spChg chg="add 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32" creationId="{026E38C4-C63F-3F26-3C8B-D246BD36D687}"/>
          </ac:spMkLst>
        </pc:spChg>
        <pc:spChg chg="add 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33" creationId="{2BBF9921-578D-636F-7B72-BEC8D60EDE6F}"/>
          </ac:spMkLst>
        </pc:spChg>
        <pc:spChg chg="add 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34" creationId="{FCD34D50-AA9B-65B0-036A-184B58947BAA}"/>
          </ac:spMkLst>
        </pc:spChg>
        <pc:spChg chg="add 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36" creationId="{134501AF-F017-E434-CCDB-A4DDAE1535DE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39" creationId="{1F050076-E74B-7452-0DF6-AC5B0C84D94F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40" creationId="{FBCF92F5-2B20-1F88-68EE-38D0D6B34119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41" creationId="{B8654F88-59C9-DE90-F4AD-2A7BA9C7CA48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47" creationId="{2993E8F3-C287-1D92-F916-926475DCBA0B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48" creationId="{FBF8902B-C287-CBF7-B3A4-F2ECA65AD9C2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49" creationId="{75E33FF4-F574-181F-2EB3-43FF817E84BA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50" creationId="{A080FD16-271F-99F1-8C6E-B9A27140E8FE}"/>
          </ac:spMkLst>
        </pc:spChg>
        <pc:spChg chg="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51" creationId="{E57FCDF5-9AA5-AF0F-666E-2BCF4E0469AD}"/>
          </ac:spMkLst>
        </pc:spChg>
        <pc:spChg chg="add del mod">
          <ac:chgData name="Liss Vazquez Rodriguez" userId="781bda54bcc90c7b" providerId="LiveId" clId="{18B7EF86-832A-4B6C-B01D-16C7B90EA713}" dt="2024-03-14T14:06:45.096" v="3397" actId="478"/>
          <ac:spMkLst>
            <pc:docMk/>
            <pc:sldMk cId="1523804411" sldId="320"/>
            <ac:spMk id="54" creationId="{C8389D06-07E5-9E7D-E7C0-8F0BFB5961F4}"/>
          </ac:spMkLst>
        </pc:spChg>
        <pc:spChg chg="add del mod">
          <ac:chgData name="Liss Vazquez Rodriguez" userId="781bda54bcc90c7b" providerId="LiveId" clId="{18B7EF86-832A-4B6C-B01D-16C7B90EA713}" dt="2024-03-14T14:06:45.096" v="3397" actId="478"/>
          <ac:spMkLst>
            <pc:docMk/>
            <pc:sldMk cId="1523804411" sldId="320"/>
            <ac:spMk id="55" creationId="{1162D9A5-A9E7-4E7C-35E5-C8F5B79F9E5F}"/>
          </ac:spMkLst>
        </pc:spChg>
        <pc:spChg chg="add del mod">
          <ac:chgData name="Liss Vazquez Rodriguez" userId="781bda54bcc90c7b" providerId="LiveId" clId="{18B7EF86-832A-4B6C-B01D-16C7B90EA713}" dt="2024-03-14T14:06:45.096" v="3397" actId="478"/>
          <ac:spMkLst>
            <pc:docMk/>
            <pc:sldMk cId="1523804411" sldId="320"/>
            <ac:spMk id="56" creationId="{6566B286-95FF-26C6-32D0-35457257FDE3}"/>
          </ac:spMkLst>
        </pc:spChg>
        <pc:spChg chg="add mod">
          <ac:chgData name="Liss Vazquez Rodriguez" userId="781bda54bcc90c7b" providerId="LiveId" clId="{18B7EF86-832A-4B6C-B01D-16C7B90EA713}" dt="2024-03-12T07:46:38.653" v="1307"/>
          <ac:spMkLst>
            <pc:docMk/>
            <pc:sldMk cId="1523804411" sldId="320"/>
            <ac:spMk id="57" creationId="{78A07272-3447-B16E-72F1-0149F5FD5388}"/>
          </ac:spMkLst>
        </pc:spChg>
        <pc:spChg chg="add mod">
          <ac:chgData name="Liss Vazquez Rodriguez" userId="781bda54bcc90c7b" providerId="LiveId" clId="{18B7EF86-832A-4B6C-B01D-16C7B90EA713}" dt="2024-03-14T14:06:39.676" v="3396" actId="1076"/>
          <ac:spMkLst>
            <pc:docMk/>
            <pc:sldMk cId="1523804411" sldId="320"/>
            <ac:spMk id="58" creationId="{2211FA96-E173-CF9C-EBAC-94027F94DB1B}"/>
          </ac:spMkLst>
        </pc:spChg>
        <pc:spChg chg="add del mod">
          <ac:chgData name="Liss Vazquez Rodriguez" userId="781bda54bcc90c7b" providerId="LiveId" clId="{18B7EF86-832A-4B6C-B01D-16C7B90EA713}" dt="2024-03-12T09:10:04.120" v="1706" actId="478"/>
          <ac:spMkLst>
            <pc:docMk/>
            <pc:sldMk cId="1523804411" sldId="320"/>
            <ac:spMk id="58" creationId="{FDDC0230-1920-866B-6848-FEDC984024B5}"/>
          </ac:spMkLst>
        </pc:spChg>
        <pc:spChg chg="add mod">
          <ac:chgData name="Liss Vazquez Rodriguez" userId="781bda54bcc90c7b" providerId="LiveId" clId="{18B7EF86-832A-4B6C-B01D-16C7B90EA713}" dt="2024-03-12T09:10:04.339" v="1707"/>
          <ac:spMkLst>
            <pc:docMk/>
            <pc:sldMk cId="1523804411" sldId="320"/>
            <ac:spMk id="59" creationId="{314361DE-9C56-00B6-83A7-1045B54570F3}"/>
          </ac:spMkLst>
        </pc:spChg>
        <pc:spChg chg="add mod">
          <ac:chgData name="Liss Vazquez Rodriguez" userId="781bda54bcc90c7b" providerId="LiveId" clId="{18B7EF86-832A-4B6C-B01D-16C7B90EA713}" dt="2024-03-12T09:19:49.305" v="1899"/>
          <ac:spMkLst>
            <pc:docMk/>
            <pc:sldMk cId="1523804411" sldId="320"/>
            <ac:spMk id="60" creationId="{1F51D9EC-816A-E180-1C08-26847C0B9416}"/>
          </ac:spMkLst>
        </pc:spChg>
        <pc:spChg chg="add mod">
          <ac:chgData name="Liss Vazquez Rodriguez" userId="781bda54bcc90c7b" providerId="LiveId" clId="{18B7EF86-832A-4B6C-B01D-16C7B90EA713}" dt="2024-03-12T09:19:49.305" v="1899"/>
          <ac:spMkLst>
            <pc:docMk/>
            <pc:sldMk cId="1523804411" sldId="320"/>
            <ac:spMk id="61" creationId="{9831E87B-7539-2E21-A56B-42298A81D775}"/>
          </ac:spMkLst>
        </pc:spChg>
        <pc:spChg chg="add del mod">
          <ac:chgData name="Liss Vazquez Rodriguez" userId="781bda54bcc90c7b" providerId="LiveId" clId="{18B7EF86-832A-4B6C-B01D-16C7B90EA713}" dt="2024-03-14T19:02:40.201" v="4195" actId="478"/>
          <ac:spMkLst>
            <pc:docMk/>
            <pc:sldMk cId="1523804411" sldId="320"/>
            <ac:spMk id="62" creationId="{E68FEED7-CE34-24CA-CA6B-85D1FCA19675}"/>
          </ac:spMkLst>
        </pc:spChg>
        <pc:spChg chg="del">
          <ac:chgData name="Liss Vazquez Rodriguez" userId="781bda54bcc90c7b" providerId="LiveId" clId="{18B7EF86-832A-4B6C-B01D-16C7B90EA713}" dt="2024-03-12T09:19:49.039" v="1898" actId="478"/>
          <ac:spMkLst>
            <pc:docMk/>
            <pc:sldMk cId="1523804411" sldId="320"/>
            <ac:spMk id="77" creationId="{F04A8E67-1A12-87BD-843E-AB1C711E3CB2}"/>
          </ac:spMkLst>
        </pc:spChg>
        <pc:grpChg chg="add mod">
          <ac:chgData name="Liss Vazquez Rodriguez" userId="781bda54bcc90c7b" providerId="LiveId" clId="{18B7EF86-832A-4B6C-B01D-16C7B90EA713}" dt="2024-03-12T07:46:38.653" v="1307"/>
          <ac:grpSpMkLst>
            <pc:docMk/>
            <pc:sldMk cId="1523804411" sldId="320"/>
            <ac:grpSpMk id="7" creationId="{86D48C71-E334-0D62-8B26-8FCC693D0440}"/>
          </ac:grpSpMkLst>
        </pc:grpChg>
        <pc:grpChg chg="add mod">
          <ac:chgData name="Liss Vazquez Rodriguez" userId="781bda54bcc90c7b" providerId="LiveId" clId="{18B7EF86-832A-4B6C-B01D-16C7B90EA713}" dt="2024-03-12T07:46:38.653" v="1307"/>
          <ac:grpSpMkLst>
            <pc:docMk/>
            <pc:sldMk cId="1523804411" sldId="320"/>
            <ac:grpSpMk id="16" creationId="{E419AC38-5E9F-DCE8-ED30-50A0810BCE6A}"/>
          </ac:grpSpMkLst>
        </pc:grpChg>
        <pc:grpChg chg="add mod">
          <ac:chgData name="Liss Vazquez Rodriguez" userId="781bda54bcc90c7b" providerId="LiveId" clId="{18B7EF86-832A-4B6C-B01D-16C7B90EA713}" dt="2024-03-12T07:46:38.653" v="1307"/>
          <ac:grpSpMkLst>
            <pc:docMk/>
            <pc:sldMk cId="1523804411" sldId="320"/>
            <ac:grpSpMk id="37" creationId="{C2A025E0-F9E0-D3AE-1D6D-ABE46F691003}"/>
          </ac:grpSpMkLst>
        </pc:grpChg>
        <pc:grpChg chg="mod">
          <ac:chgData name="Liss Vazquez Rodriguez" userId="781bda54bcc90c7b" providerId="LiveId" clId="{18B7EF86-832A-4B6C-B01D-16C7B90EA713}" dt="2024-03-12T07:46:38.653" v="1307"/>
          <ac:grpSpMkLst>
            <pc:docMk/>
            <pc:sldMk cId="1523804411" sldId="320"/>
            <ac:grpSpMk id="38" creationId="{3521C6E5-F946-F41F-B9F2-4E7EAF63CBAF}"/>
          </ac:grpSpMkLst>
        </pc:grpChg>
        <pc:grpChg chg="mod">
          <ac:chgData name="Liss Vazquez Rodriguez" userId="781bda54bcc90c7b" providerId="LiveId" clId="{18B7EF86-832A-4B6C-B01D-16C7B90EA713}" dt="2024-03-12T07:46:38.653" v="1307"/>
          <ac:grpSpMkLst>
            <pc:docMk/>
            <pc:sldMk cId="1523804411" sldId="320"/>
            <ac:grpSpMk id="42" creationId="{C2C52519-7C45-5322-9616-8C54ACBBA8DE}"/>
          </ac:grpSpMkLst>
        </pc:grpChg>
        <pc:picChg chg="add del mod">
          <ac:chgData name="Liss Vazquez Rodriguez" userId="781bda54bcc90c7b" providerId="LiveId" clId="{18B7EF86-832A-4B6C-B01D-16C7B90EA713}" dt="2024-03-14T14:05:53.106" v="3385" actId="478"/>
          <ac:picMkLst>
            <pc:docMk/>
            <pc:sldMk cId="1523804411" sldId="320"/>
            <ac:picMk id="4" creationId="{1C4924C3-BBB7-D2AF-70EB-22330E62793B}"/>
          </ac:picMkLst>
        </pc:picChg>
        <pc:picChg chg="add mod ord">
          <ac:chgData name="Liss Vazquez Rodriguez" userId="781bda54bcc90c7b" providerId="LiveId" clId="{18B7EF86-832A-4B6C-B01D-16C7B90EA713}" dt="2024-03-14T14:06:29.255" v="3394" actId="167"/>
          <ac:picMkLst>
            <pc:docMk/>
            <pc:sldMk cId="1523804411" sldId="320"/>
            <ac:picMk id="5" creationId="{DBBCE9C6-C191-DF63-18A5-7A38AA765500}"/>
          </ac:picMkLst>
        </pc:picChg>
        <pc:cxnChg chg="mod">
          <ac:chgData name="Liss Vazquez Rodriguez" userId="781bda54bcc90c7b" providerId="LiveId" clId="{18B7EF86-832A-4B6C-B01D-16C7B90EA713}" dt="2024-03-12T07:46:38.653" v="1307"/>
          <ac:cxnSpMkLst>
            <pc:docMk/>
            <pc:sldMk cId="1523804411" sldId="320"/>
            <ac:cxnSpMk id="9" creationId="{58E4B2B7-CA56-A3B9-38C6-3A1F26F25A01}"/>
          </ac:cxnSpMkLst>
        </pc:cxnChg>
        <pc:cxnChg chg="mod">
          <ac:chgData name="Liss Vazquez Rodriguez" userId="781bda54bcc90c7b" providerId="LiveId" clId="{18B7EF86-832A-4B6C-B01D-16C7B90EA713}" dt="2024-03-12T07:46:38.653" v="1307"/>
          <ac:cxnSpMkLst>
            <pc:docMk/>
            <pc:sldMk cId="1523804411" sldId="320"/>
            <ac:cxnSpMk id="12" creationId="{D6321123-9400-0083-D1B9-ED106B65180D}"/>
          </ac:cxnSpMkLst>
        </pc:cxnChg>
        <pc:cxnChg chg="mod">
          <ac:chgData name="Liss Vazquez Rodriguez" userId="781bda54bcc90c7b" providerId="LiveId" clId="{18B7EF86-832A-4B6C-B01D-16C7B90EA713}" dt="2024-03-12T07:46:38.653" v="1307"/>
          <ac:cxnSpMkLst>
            <pc:docMk/>
            <pc:sldMk cId="1523804411" sldId="320"/>
            <ac:cxnSpMk id="18" creationId="{5F1498FE-29E9-0140-03DD-6F6243AD9B09}"/>
          </ac:cxnSpMkLst>
        </pc:cxnChg>
        <pc:cxnChg chg="mod">
          <ac:chgData name="Liss Vazquez Rodriguez" userId="781bda54bcc90c7b" providerId="LiveId" clId="{18B7EF86-832A-4B6C-B01D-16C7B90EA713}" dt="2024-03-12T07:46:38.653" v="1307"/>
          <ac:cxnSpMkLst>
            <pc:docMk/>
            <pc:sldMk cId="1523804411" sldId="320"/>
            <ac:cxnSpMk id="21" creationId="{75B45BB0-A1FB-94B9-AC8D-100BE27DC137}"/>
          </ac:cxnSpMkLst>
        </pc:cxnChg>
        <pc:cxnChg chg="add mod">
          <ac:chgData name="Liss Vazquez Rodriguez" userId="781bda54bcc90c7b" providerId="LiveId" clId="{18B7EF86-832A-4B6C-B01D-16C7B90EA713}" dt="2024-03-12T07:46:38.653" v="1307"/>
          <ac:cxnSpMkLst>
            <pc:docMk/>
            <pc:sldMk cId="1523804411" sldId="320"/>
            <ac:cxnSpMk id="26" creationId="{E2C067D7-E9C8-2D8C-211C-90B41CDF85B5}"/>
          </ac:cxnSpMkLst>
        </pc:cxnChg>
        <pc:cxnChg chg="add mod">
          <ac:chgData name="Liss Vazquez Rodriguez" userId="781bda54bcc90c7b" providerId="LiveId" clId="{18B7EF86-832A-4B6C-B01D-16C7B90EA713}" dt="2024-03-12T07:46:38.653" v="1307"/>
          <ac:cxnSpMkLst>
            <pc:docMk/>
            <pc:sldMk cId="1523804411" sldId="320"/>
            <ac:cxnSpMk id="29" creationId="{D18982F2-0BDF-FA09-E847-01BF6D9827B0}"/>
          </ac:cxnSpMkLst>
        </pc:cxnChg>
        <pc:cxnChg chg="add mod">
          <ac:chgData name="Liss Vazquez Rodriguez" userId="781bda54bcc90c7b" providerId="LiveId" clId="{18B7EF86-832A-4B6C-B01D-16C7B90EA713}" dt="2024-03-12T07:46:38.653" v="1307"/>
          <ac:cxnSpMkLst>
            <pc:docMk/>
            <pc:sldMk cId="1523804411" sldId="320"/>
            <ac:cxnSpMk id="35" creationId="{ED13A171-BB18-4B66-B024-013AE542176A}"/>
          </ac:cxnSpMkLst>
        </pc:cxnChg>
        <pc:cxnChg chg="mod">
          <ac:chgData name="Liss Vazquez Rodriguez" userId="781bda54bcc90c7b" providerId="LiveId" clId="{18B7EF86-832A-4B6C-B01D-16C7B90EA713}" dt="2024-03-12T07:46:38.653" v="1307"/>
          <ac:cxnSpMkLst>
            <pc:docMk/>
            <pc:sldMk cId="1523804411" sldId="320"/>
            <ac:cxnSpMk id="43" creationId="{376BD453-25B3-DF5F-1ABF-8E0A659F7EE4}"/>
          </ac:cxnSpMkLst>
        </pc:cxnChg>
        <pc:cxnChg chg="mod">
          <ac:chgData name="Liss Vazquez Rodriguez" userId="781bda54bcc90c7b" providerId="LiveId" clId="{18B7EF86-832A-4B6C-B01D-16C7B90EA713}" dt="2024-03-12T07:46:38.653" v="1307"/>
          <ac:cxnSpMkLst>
            <pc:docMk/>
            <pc:sldMk cId="1523804411" sldId="320"/>
            <ac:cxnSpMk id="44" creationId="{2B156BF9-8EA4-08BF-842B-8DE58F2B8D1B}"/>
          </ac:cxnSpMkLst>
        </pc:cxnChg>
        <pc:cxnChg chg="mod">
          <ac:chgData name="Liss Vazquez Rodriguez" userId="781bda54bcc90c7b" providerId="LiveId" clId="{18B7EF86-832A-4B6C-B01D-16C7B90EA713}" dt="2024-03-12T07:46:38.653" v="1307"/>
          <ac:cxnSpMkLst>
            <pc:docMk/>
            <pc:sldMk cId="1523804411" sldId="320"/>
            <ac:cxnSpMk id="45" creationId="{B63D8885-8782-DB50-E637-E6084585373D}"/>
          </ac:cxnSpMkLst>
        </pc:cxnChg>
        <pc:cxnChg chg="mod">
          <ac:chgData name="Liss Vazquez Rodriguez" userId="781bda54bcc90c7b" providerId="LiveId" clId="{18B7EF86-832A-4B6C-B01D-16C7B90EA713}" dt="2024-03-12T07:46:38.653" v="1307"/>
          <ac:cxnSpMkLst>
            <pc:docMk/>
            <pc:sldMk cId="1523804411" sldId="320"/>
            <ac:cxnSpMk id="46" creationId="{70C5A9B0-1E91-D21C-41CE-24A77F7D1823}"/>
          </ac:cxnSpMkLst>
        </pc:cxnChg>
        <pc:cxnChg chg="mod">
          <ac:chgData name="Liss Vazquez Rodriguez" userId="781bda54bcc90c7b" providerId="LiveId" clId="{18B7EF86-832A-4B6C-B01D-16C7B90EA713}" dt="2024-03-12T07:46:38.653" v="1307"/>
          <ac:cxnSpMkLst>
            <pc:docMk/>
            <pc:sldMk cId="1523804411" sldId="320"/>
            <ac:cxnSpMk id="52" creationId="{5F728893-88AF-A17B-872D-362A74071ABD}"/>
          </ac:cxnSpMkLst>
        </pc:cxnChg>
        <pc:cxnChg chg="add mod">
          <ac:chgData name="Liss Vazquez Rodriguez" userId="781bda54bcc90c7b" providerId="LiveId" clId="{18B7EF86-832A-4B6C-B01D-16C7B90EA713}" dt="2024-03-12T07:46:38.653" v="1307"/>
          <ac:cxnSpMkLst>
            <pc:docMk/>
            <pc:sldMk cId="1523804411" sldId="320"/>
            <ac:cxnSpMk id="53" creationId="{1934ED74-4894-0F5C-27B4-562B426DD8A3}"/>
          </ac:cxnSpMkLst>
        </pc:cxnChg>
      </pc:sldChg>
      <pc:sldChg chg="addSp delSp modSp add del mod">
        <pc:chgData name="Liss Vazquez Rodriguez" userId="781bda54bcc90c7b" providerId="LiveId" clId="{18B7EF86-832A-4B6C-B01D-16C7B90EA713}" dt="2024-03-14T14:07:50.363" v="3406" actId="47"/>
        <pc:sldMkLst>
          <pc:docMk/>
          <pc:sldMk cId="4022829118" sldId="321"/>
        </pc:sldMkLst>
        <pc:spChg chg="del">
          <ac:chgData name="Liss Vazquez Rodriguez" userId="781bda54bcc90c7b" providerId="LiveId" clId="{18B7EF86-832A-4B6C-B01D-16C7B90EA713}" dt="2024-03-12T09:19:51.832" v="1900" actId="478"/>
          <ac:spMkLst>
            <pc:docMk/>
            <pc:sldMk cId="4022829118" sldId="321"/>
            <ac:spMk id="3" creationId="{00000000-0000-0000-0000-000000000000}"/>
          </ac:spMkLst>
        </pc:spChg>
        <pc:spChg chg="del">
          <ac:chgData name="Liss Vazquez Rodriguez" userId="781bda54bcc90c7b" providerId="LiveId" clId="{18B7EF86-832A-4B6C-B01D-16C7B90EA713}" dt="2024-03-12T09:14:56.528" v="1771" actId="478"/>
          <ac:spMkLst>
            <pc:docMk/>
            <pc:sldMk cId="4022829118" sldId="321"/>
            <ac:spMk id="5" creationId="{00000000-0000-0000-0000-000000000000}"/>
          </ac:spMkLst>
        </pc:spChg>
        <pc:spChg chg="add del mod">
          <ac:chgData name="Liss Vazquez Rodriguez" userId="781bda54bcc90c7b" providerId="LiveId" clId="{18B7EF86-832A-4B6C-B01D-16C7B90EA713}" dt="2024-03-12T10:16:00.296" v="1969" actId="478"/>
          <ac:spMkLst>
            <pc:docMk/>
            <pc:sldMk cId="4022829118" sldId="321"/>
            <ac:spMk id="6" creationId="{86C8356E-E7DC-02C9-AC4A-B1C8B887C75A}"/>
          </ac:spMkLst>
        </pc:spChg>
        <pc:spChg chg="add mod">
          <ac:chgData name="Liss Vazquez Rodriguez" userId="781bda54bcc90c7b" providerId="LiveId" clId="{18B7EF86-832A-4B6C-B01D-16C7B90EA713}" dt="2024-03-12T07:46:55.829" v="1309"/>
          <ac:spMkLst>
            <pc:docMk/>
            <pc:sldMk cId="4022829118" sldId="321"/>
            <ac:spMk id="8" creationId="{57ACB020-3703-AED2-6A86-183B33351276}"/>
          </ac:spMkLst>
        </pc:spChg>
        <pc:spChg chg="mod">
          <ac:chgData name="Liss Vazquez Rodriguez" userId="781bda54bcc90c7b" providerId="LiveId" clId="{18B7EF86-832A-4B6C-B01D-16C7B90EA713}" dt="2024-03-12T07:46:55.829" v="1309"/>
          <ac:spMkLst>
            <pc:docMk/>
            <pc:sldMk cId="4022829118" sldId="321"/>
            <ac:spMk id="11" creationId="{6E692C0E-8E0D-4B99-4668-0A19C6D58D8A}"/>
          </ac:spMkLst>
        </pc:spChg>
        <pc:spChg chg="mod">
          <ac:chgData name="Liss Vazquez Rodriguez" userId="781bda54bcc90c7b" providerId="LiveId" clId="{18B7EF86-832A-4B6C-B01D-16C7B90EA713}" dt="2024-03-12T07:46:55.829" v="1309"/>
          <ac:spMkLst>
            <pc:docMk/>
            <pc:sldMk cId="4022829118" sldId="321"/>
            <ac:spMk id="12" creationId="{9F7BF743-265E-82E9-404B-27830913DE54}"/>
          </ac:spMkLst>
        </pc:spChg>
        <pc:spChg chg="mod">
          <ac:chgData name="Liss Vazquez Rodriguez" userId="781bda54bcc90c7b" providerId="LiveId" clId="{18B7EF86-832A-4B6C-B01D-16C7B90EA713}" dt="2024-03-12T07:46:55.829" v="1309"/>
          <ac:spMkLst>
            <pc:docMk/>
            <pc:sldMk cId="4022829118" sldId="321"/>
            <ac:spMk id="13" creationId="{299BC735-E05B-769B-37E8-516EFBDA7BFD}"/>
          </ac:spMkLst>
        </pc:spChg>
        <pc:spChg chg="mod">
          <ac:chgData name="Liss Vazquez Rodriguez" userId="781bda54bcc90c7b" providerId="LiveId" clId="{18B7EF86-832A-4B6C-B01D-16C7B90EA713}" dt="2024-03-12T07:46:55.829" v="1309"/>
          <ac:spMkLst>
            <pc:docMk/>
            <pc:sldMk cId="4022829118" sldId="321"/>
            <ac:spMk id="19" creationId="{96855FD2-1E27-16C3-B42A-788749CB25C0}"/>
          </ac:spMkLst>
        </pc:spChg>
        <pc:spChg chg="mod">
          <ac:chgData name="Liss Vazquez Rodriguez" userId="781bda54bcc90c7b" providerId="LiveId" clId="{18B7EF86-832A-4B6C-B01D-16C7B90EA713}" dt="2024-03-12T07:46:55.829" v="1309"/>
          <ac:spMkLst>
            <pc:docMk/>
            <pc:sldMk cId="4022829118" sldId="321"/>
            <ac:spMk id="20" creationId="{0B1561F2-A7C1-DA07-9766-F507F640F06F}"/>
          </ac:spMkLst>
        </pc:spChg>
        <pc:spChg chg="mod">
          <ac:chgData name="Liss Vazquez Rodriguez" userId="781bda54bcc90c7b" providerId="LiveId" clId="{18B7EF86-832A-4B6C-B01D-16C7B90EA713}" dt="2024-03-12T07:46:55.829" v="1309"/>
          <ac:spMkLst>
            <pc:docMk/>
            <pc:sldMk cId="4022829118" sldId="321"/>
            <ac:spMk id="21" creationId="{E8D5CB56-190B-E4B9-D7D7-6C1930D65686}"/>
          </ac:spMkLst>
        </pc:spChg>
        <pc:spChg chg="mod">
          <ac:chgData name="Liss Vazquez Rodriguez" userId="781bda54bcc90c7b" providerId="LiveId" clId="{18B7EF86-832A-4B6C-B01D-16C7B90EA713}" dt="2024-03-12T07:46:55.829" v="1309"/>
          <ac:spMkLst>
            <pc:docMk/>
            <pc:sldMk cId="4022829118" sldId="321"/>
            <ac:spMk id="22" creationId="{F0D4E3DF-EB1D-22BF-14BF-20847D213C2B}"/>
          </ac:spMkLst>
        </pc:spChg>
        <pc:spChg chg="mod">
          <ac:chgData name="Liss Vazquez Rodriguez" userId="781bda54bcc90c7b" providerId="LiveId" clId="{18B7EF86-832A-4B6C-B01D-16C7B90EA713}" dt="2024-03-12T07:46:55.829" v="1309"/>
          <ac:spMkLst>
            <pc:docMk/>
            <pc:sldMk cId="4022829118" sldId="321"/>
            <ac:spMk id="23" creationId="{30A782C5-D4FE-0A9F-AD79-EAE346A98A1F}"/>
          </ac:spMkLst>
        </pc:spChg>
        <pc:spChg chg="add mod">
          <ac:chgData name="Liss Vazquez Rodriguez" userId="781bda54bcc90c7b" providerId="LiveId" clId="{18B7EF86-832A-4B6C-B01D-16C7B90EA713}" dt="2024-03-12T07:46:55.829" v="1309"/>
          <ac:spMkLst>
            <pc:docMk/>
            <pc:sldMk cId="4022829118" sldId="321"/>
            <ac:spMk id="26" creationId="{53BC2435-A31A-DA4A-8B2B-BE68840AC8B4}"/>
          </ac:spMkLst>
        </pc:spChg>
        <pc:spChg chg="add mod">
          <ac:chgData name="Liss Vazquez Rodriguez" userId="781bda54bcc90c7b" providerId="LiveId" clId="{18B7EF86-832A-4B6C-B01D-16C7B90EA713}" dt="2024-03-12T07:46:55.829" v="1309"/>
          <ac:spMkLst>
            <pc:docMk/>
            <pc:sldMk cId="4022829118" sldId="321"/>
            <ac:spMk id="27" creationId="{9F04D880-2F64-052C-9A02-E161E7A190AE}"/>
          </ac:spMkLst>
        </pc:spChg>
        <pc:spChg chg="add mod">
          <ac:chgData name="Liss Vazquez Rodriguez" userId="781bda54bcc90c7b" providerId="LiveId" clId="{18B7EF86-832A-4B6C-B01D-16C7B90EA713}" dt="2024-03-12T07:46:55.829" v="1309"/>
          <ac:spMkLst>
            <pc:docMk/>
            <pc:sldMk cId="4022829118" sldId="321"/>
            <ac:spMk id="28" creationId="{F5343E1C-DD6E-8B83-341C-7787859AAC4F}"/>
          </ac:spMkLst>
        </pc:spChg>
        <pc:spChg chg="add mod">
          <ac:chgData name="Liss Vazquez Rodriguez" userId="781bda54bcc90c7b" providerId="LiveId" clId="{18B7EF86-832A-4B6C-B01D-16C7B90EA713}" dt="2024-03-12T07:46:55.829" v="1309"/>
          <ac:spMkLst>
            <pc:docMk/>
            <pc:sldMk cId="4022829118" sldId="321"/>
            <ac:spMk id="29" creationId="{694906E2-5CB3-8868-4519-C87A35DEECF7}"/>
          </ac:spMkLst>
        </pc:spChg>
        <pc:spChg chg="add mod">
          <ac:chgData name="Liss Vazquez Rodriguez" userId="781bda54bcc90c7b" providerId="LiveId" clId="{18B7EF86-832A-4B6C-B01D-16C7B90EA713}" dt="2024-03-12T07:59:45.136" v="1478" actId="1076"/>
          <ac:spMkLst>
            <pc:docMk/>
            <pc:sldMk cId="4022829118" sldId="321"/>
            <ac:spMk id="31" creationId="{2D461678-FA43-EDD0-1D11-C147E7E7A52A}"/>
          </ac:spMkLst>
        </pc:spChg>
        <pc:spChg chg="add mod">
          <ac:chgData name="Liss Vazquez Rodriguez" userId="781bda54bcc90c7b" providerId="LiveId" clId="{18B7EF86-832A-4B6C-B01D-16C7B90EA713}" dt="2024-03-12T07:59:48.412" v="1480" actId="1076"/>
          <ac:spMkLst>
            <pc:docMk/>
            <pc:sldMk cId="4022829118" sldId="321"/>
            <ac:spMk id="33" creationId="{93A56AF3-72DD-34E7-3B2B-CA64330AAFC2}"/>
          </ac:spMkLst>
        </pc:spChg>
        <pc:spChg chg="add mod">
          <ac:chgData name="Liss Vazquez Rodriguez" userId="781bda54bcc90c7b" providerId="LiveId" clId="{18B7EF86-832A-4B6C-B01D-16C7B90EA713}" dt="2024-03-12T09:14:56.780" v="1772"/>
          <ac:spMkLst>
            <pc:docMk/>
            <pc:sldMk cId="4022829118" sldId="321"/>
            <ac:spMk id="36" creationId="{CEE46A63-3179-5DAD-BEAB-E3BDCDFA1C3C}"/>
          </ac:spMkLst>
        </pc:spChg>
        <pc:spChg chg="add mod">
          <ac:chgData name="Liss Vazquez Rodriguez" userId="781bda54bcc90c7b" providerId="LiveId" clId="{18B7EF86-832A-4B6C-B01D-16C7B90EA713}" dt="2024-03-12T09:19:52.103" v="1901"/>
          <ac:spMkLst>
            <pc:docMk/>
            <pc:sldMk cId="4022829118" sldId="321"/>
            <ac:spMk id="37" creationId="{00E9EB48-7EA3-361C-4F35-415D78B8857E}"/>
          </ac:spMkLst>
        </pc:spChg>
        <pc:spChg chg="add mod">
          <ac:chgData name="Liss Vazquez Rodriguez" userId="781bda54bcc90c7b" providerId="LiveId" clId="{18B7EF86-832A-4B6C-B01D-16C7B90EA713}" dt="2024-03-12T09:19:52.103" v="1901"/>
          <ac:spMkLst>
            <pc:docMk/>
            <pc:sldMk cId="4022829118" sldId="321"/>
            <ac:spMk id="38" creationId="{55F953DD-0B3D-2D2A-B73F-A8BB3599143E}"/>
          </ac:spMkLst>
        </pc:spChg>
        <pc:spChg chg="add del mod">
          <ac:chgData name="Liss Vazquez Rodriguez" userId="781bda54bcc90c7b" providerId="LiveId" clId="{18B7EF86-832A-4B6C-B01D-16C7B90EA713}" dt="2024-03-12T10:15:54.741" v="1968" actId="478"/>
          <ac:spMkLst>
            <pc:docMk/>
            <pc:sldMk cId="4022829118" sldId="321"/>
            <ac:spMk id="39" creationId="{9A3838B9-C071-6F62-0D01-1BBC381B1818}"/>
          </ac:spMkLst>
        </pc:spChg>
        <pc:spChg chg="add mod">
          <ac:chgData name="Liss Vazquez Rodriguez" userId="781bda54bcc90c7b" providerId="LiveId" clId="{18B7EF86-832A-4B6C-B01D-16C7B90EA713}" dt="2024-03-12T10:16:00.594" v="1970"/>
          <ac:spMkLst>
            <pc:docMk/>
            <pc:sldMk cId="4022829118" sldId="321"/>
            <ac:spMk id="40" creationId="{64F17B4B-64B9-A4E4-E96D-DFD79FA89383}"/>
          </ac:spMkLst>
        </pc:spChg>
        <pc:spChg chg="add mod">
          <ac:chgData name="Liss Vazquez Rodriguez" userId="781bda54bcc90c7b" providerId="LiveId" clId="{18B7EF86-832A-4B6C-B01D-16C7B90EA713}" dt="2024-03-12T10:16:00.594" v="1970"/>
          <ac:spMkLst>
            <pc:docMk/>
            <pc:sldMk cId="4022829118" sldId="321"/>
            <ac:spMk id="41" creationId="{E70A06DC-497D-605C-8B6C-5D818D99D00D}"/>
          </ac:spMkLst>
        </pc:spChg>
        <pc:spChg chg="del">
          <ac:chgData name="Liss Vazquez Rodriguez" userId="781bda54bcc90c7b" providerId="LiveId" clId="{18B7EF86-832A-4B6C-B01D-16C7B90EA713}" dt="2024-03-12T09:19:51.832" v="1900" actId="478"/>
          <ac:spMkLst>
            <pc:docMk/>
            <pc:sldMk cId="4022829118" sldId="321"/>
            <ac:spMk id="77" creationId="{F04A8E67-1A12-87BD-843E-AB1C711E3CB2}"/>
          </ac:spMkLst>
        </pc:spChg>
        <pc:grpChg chg="add mod">
          <ac:chgData name="Liss Vazquez Rodriguez" userId="781bda54bcc90c7b" providerId="LiveId" clId="{18B7EF86-832A-4B6C-B01D-16C7B90EA713}" dt="2024-03-12T07:46:55.829" v="1309"/>
          <ac:grpSpMkLst>
            <pc:docMk/>
            <pc:sldMk cId="4022829118" sldId="321"/>
            <ac:grpSpMk id="9" creationId="{DB098DEF-CA80-AC4E-B1E2-1ACEB0A95E06}"/>
          </ac:grpSpMkLst>
        </pc:grpChg>
        <pc:grpChg chg="mod">
          <ac:chgData name="Liss Vazquez Rodriguez" userId="781bda54bcc90c7b" providerId="LiveId" clId="{18B7EF86-832A-4B6C-B01D-16C7B90EA713}" dt="2024-03-12T07:46:55.829" v="1309"/>
          <ac:grpSpMkLst>
            <pc:docMk/>
            <pc:sldMk cId="4022829118" sldId="321"/>
            <ac:grpSpMk id="10" creationId="{60C07B4B-C4CF-28D4-81FB-5FFA65B297E3}"/>
          </ac:grpSpMkLst>
        </pc:grpChg>
        <pc:grpChg chg="mod">
          <ac:chgData name="Liss Vazquez Rodriguez" userId="781bda54bcc90c7b" providerId="LiveId" clId="{18B7EF86-832A-4B6C-B01D-16C7B90EA713}" dt="2024-03-12T07:46:55.829" v="1309"/>
          <ac:grpSpMkLst>
            <pc:docMk/>
            <pc:sldMk cId="4022829118" sldId="321"/>
            <ac:grpSpMk id="14" creationId="{8C8FC593-824C-D4CE-718B-C57887B93A0C}"/>
          </ac:grpSpMkLst>
        </pc:grpChg>
        <pc:picChg chg="add mod">
          <ac:chgData name="Liss Vazquez Rodriguez" userId="781bda54bcc90c7b" providerId="LiveId" clId="{18B7EF86-832A-4B6C-B01D-16C7B90EA713}" dt="2024-03-12T07:46:55.829" v="1309"/>
          <ac:picMkLst>
            <pc:docMk/>
            <pc:sldMk cId="4022829118" sldId="321"/>
            <ac:picMk id="4" creationId="{60175B60-1C62-9E4C-1547-197EB2FC274F}"/>
          </ac:picMkLst>
        </pc:picChg>
        <pc:cxnChg chg="add mod">
          <ac:chgData name="Liss Vazquez Rodriguez" userId="781bda54bcc90c7b" providerId="LiveId" clId="{18B7EF86-832A-4B6C-B01D-16C7B90EA713}" dt="2024-03-12T07:46:55.829" v="1309"/>
          <ac:cxnSpMkLst>
            <pc:docMk/>
            <pc:sldMk cId="4022829118" sldId="321"/>
            <ac:cxnSpMk id="7" creationId="{E21AD0D7-90B5-2475-2696-125910E71D04}"/>
          </ac:cxnSpMkLst>
        </pc:cxnChg>
        <pc:cxnChg chg="mod">
          <ac:chgData name="Liss Vazquez Rodriguez" userId="781bda54bcc90c7b" providerId="LiveId" clId="{18B7EF86-832A-4B6C-B01D-16C7B90EA713}" dt="2024-03-12T07:46:55.829" v="1309"/>
          <ac:cxnSpMkLst>
            <pc:docMk/>
            <pc:sldMk cId="4022829118" sldId="321"/>
            <ac:cxnSpMk id="15" creationId="{FC300AC9-C82F-85B4-B553-B32A8943D872}"/>
          </ac:cxnSpMkLst>
        </pc:cxnChg>
        <pc:cxnChg chg="mod">
          <ac:chgData name="Liss Vazquez Rodriguez" userId="781bda54bcc90c7b" providerId="LiveId" clId="{18B7EF86-832A-4B6C-B01D-16C7B90EA713}" dt="2024-03-12T07:46:55.829" v="1309"/>
          <ac:cxnSpMkLst>
            <pc:docMk/>
            <pc:sldMk cId="4022829118" sldId="321"/>
            <ac:cxnSpMk id="16" creationId="{9631155B-83D6-3094-008E-C1A3933AC0AC}"/>
          </ac:cxnSpMkLst>
        </pc:cxnChg>
        <pc:cxnChg chg="mod">
          <ac:chgData name="Liss Vazquez Rodriguez" userId="781bda54bcc90c7b" providerId="LiveId" clId="{18B7EF86-832A-4B6C-B01D-16C7B90EA713}" dt="2024-03-12T07:46:55.829" v="1309"/>
          <ac:cxnSpMkLst>
            <pc:docMk/>
            <pc:sldMk cId="4022829118" sldId="321"/>
            <ac:cxnSpMk id="17" creationId="{9D98D03A-6960-A882-6EFA-002DFFD1C83D}"/>
          </ac:cxnSpMkLst>
        </pc:cxnChg>
        <pc:cxnChg chg="mod">
          <ac:chgData name="Liss Vazquez Rodriguez" userId="781bda54bcc90c7b" providerId="LiveId" clId="{18B7EF86-832A-4B6C-B01D-16C7B90EA713}" dt="2024-03-12T07:46:55.829" v="1309"/>
          <ac:cxnSpMkLst>
            <pc:docMk/>
            <pc:sldMk cId="4022829118" sldId="321"/>
            <ac:cxnSpMk id="18" creationId="{BC7B3F20-69A0-C202-5169-3696B4CE47B0}"/>
          </ac:cxnSpMkLst>
        </pc:cxnChg>
        <pc:cxnChg chg="mod">
          <ac:chgData name="Liss Vazquez Rodriguez" userId="781bda54bcc90c7b" providerId="LiveId" clId="{18B7EF86-832A-4B6C-B01D-16C7B90EA713}" dt="2024-03-12T07:46:55.829" v="1309"/>
          <ac:cxnSpMkLst>
            <pc:docMk/>
            <pc:sldMk cId="4022829118" sldId="321"/>
            <ac:cxnSpMk id="24" creationId="{9DAB3F33-CF49-DB8B-CF87-9DC9EDEC0FC0}"/>
          </ac:cxnSpMkLst>
        </pc:cxnChg>
        <pc:cxnChg chg="add mod">
          <ac:chgData name="Liss Vazquez Rodriguez" userId="781bda54bcc90c7b" providerId="LiveId" clId="{18B7EF86-832A-4B6C-B01D-16C7B90EA713}" dt="2024-03-12T07:46:55.829" v="1309"/>
          <ac:cxnSpMkLst>
            <pc:docMk/>
            <pc:sldMk cId="4022829118" sldId="321"/>
            <ac:cxnSpMk id="25" creationId="{E792DF1B-2AF2-671D-9686-4F413C0C4886}"/>
          </ac:cxnSpMkLst>
        </pc:cxnChg>
        <pc:cxnChg chg="add mod">
          <ac:chgData name="Liss Vazquez Rodriguez" userId="781bda54bcc90c7b" providerId="LiveId" clId="{18B7EF86-832A-4B6C-B01D-16C7B90EA713}" dt="2024-03-14T14:07:09.276" v="3399" actId="1076"/>
          <ac:cxnSpMkLst>
            <pc:docMk/>
            <pc:sldMk cId="4022829118" sldId="321"/>
            <ac:cxnSpMk id="30" creationId="{68C3D4A8-E837-6FCA-92CD-F37AFC2CEC15}"/>
          </ac:cxnSpMkLst>
        </pc:cxnChg>
        <pc:cxnChg chg="add mod">
          <ac:chgData name="Liss Vazquez Rodriguez" userId="781bda54bcc90c7b" providerId="LiveId" clId="{18B7EF86-832A-4B6C-B01D-16C7B90EA713}" dt="2024-03-14T14:07:09.276" v="3399" actId="1076"/>
          <ac:cxnSpMkLst>
            <pc:docMk/>
            <pc:sldMk cId="4022829118" sldId="321"/>
            <ac:cxnSpMk id="32" creationId="{976D40C4-E048-41DD-9CF2-F89AC6684616}"/>
          </ac:cxnSpMkLst>
        </pc:cxnChg>
      </pc:sldChg>
      <pc:sldChg chg="addSp delSp modSp add del mod ord">
        <pc:chgData name="Liss Vazquez Rodriguez" userId="781bda54bcc90c7b" providerId="LiveId" clId="{18B7EF86-832A-4B6C-B01D-16C7B90EA713}" dt="2024-03-14T14:13:26.044" v="4053" actId="47"/>
        <pc:sldMkLst>
          <pc:docMk/>
          <pc:sldMk cId="940628655" sldId="322"/>
        </pc:sldMkLst>
        <pc:spChg chg="del">
          <ac:chgData name="Liss Vazquez Rodriguez" userId="781bda54bcc90c7b" providerId="LiveId" clId="{18B7EF86-832A-4B6C-B01D-16C7B90EA713}" dt="2024-03-12T09:19:55.126" v="1902" actId="478"/>
          <ac:spMkLst>
            <pc:docMk/>
            <pc:sldMk cId="940628655" sldId="322"/>
            <ac:spMk id="3" creationId="{00000000-0000-0000-0000-000000000000}"/>
          </ac:spMkLst>
        </pc:spChg>
        <pc:spChg chg="del">
          <ac:chgData name="Liss Vazquez Rodriguez" userId="781bda54bcc90c7b" providerId="LiveId" clId="{18B7EF86-832A-4B6C-B01D-16C7B90EA713}" dt="2024-03-12T09:10:07.910" v="1708" actId="478"/>
          <ac:spMkLst>
            <pc:docMk/>
            <pc:sldMk cId="940628655" sldId="322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10:16:03.641" v="1971" actId="1076"/>
          <ac:spMkLst>
            <pc:docMk/>
            <pc:sldMk cId="940628655" sldId="322"/>
            <ac:spMk id="6" creationId="{737DC307-5051-C6A9-3016-24C8BB741FDD}"/>
          </ac:spMkLst>
        </pc:spChg>
        <pc:spChg chg="add mod">
          <ac:chgData name="Liss Vazquez Rodriguez" userId="781bda54bcc90c7b" providerId="LiveId" clId="{18B7EF86-832A-4B6C-B01D-16C7B90EA713}" dt="2024-03-12T07:47:07.390" v="1311"/>
          <ac:spMkLst>
            <pc:docMk/>
            <pc:sldMk cId="940628655" sldId="322"/>
            <ac:spMk id="9" creationId="{25BD8987-B140-B828-81B5-39EAF0985B8B}"/>
          </ac:spMkLst>
        </pc:spChg>
        <pc:spChg chg="add mod">
          <ac:chgData name="Liss Vazquez Rodriguez" userId="781bda54bcc90c7b" providerId="LiveId" clId="{18B7EF86-832A-4B6C-B01D-16C7B90EA713}" dt="2024-03-12T07:47:07.390" v="1311"/>
          <ac:spMkLst>
            <pc:docMk/>
            <pc:sldMk cId="940628655" sldId="322"/>
            <ac:spMk id="10" creationId="{32A23650-ECC5-0E6E-58A6-EA82F30C5A53}"/>
          </ac:spMkLst>
        </pc:spChg>
        <pc:spChg chg="add mod">
          <ac:chgData name="Liss Vazquez Rodriguez" userId="781bda54bcc90c7b" providerId="LiveId" clId="{18B7EF86-832A-4B6C-B01D-16C7B90EA713}" dt="2024-03-12T07:47:07.390" v="1311"/>
          <ac:spMkLst>
            <pc:docMk/>
            <pc:sldMk cId="940628655" sldId="322"/>
            <ac:spMk id="11" creationId="{CE81103C-ABD3-37FE-BCD5-5937A66B9A20}"/>
          </ac:spMkLst>
        </pc:spChg>
        <pc:spChg chg="add mod">
          <ac:chgData name="Liss Vazquez Rodriguez" userId="781bda54bcc90c7b" providerId="LiveId" clId="{18B7EF86-832A-4B6C-B01D-16C7B90EA713}" dt="2024-03-12T07:47:07.390" v="1311"/>
          <ac:spMkLst>
            <pc:docMk/>
            <pc:sldMk cId="940628655" sldId="322"/>
            <ac:spMk id="12" creationId="{F4EC7E4E-3FC6-02E9-C1A2-C07F34978201}"/>
          </ac:spMkLst>
        </pc:spChg>
        <pc:spChg chg="add mod">
          <ac:chgData name="Liss Vazquez Rodriguez" userId="781bda54bcc90c7b" providerId="LiveId" clId="{18B7EF86-832A-4B6C-B01D-16C7B90EA713}" dt="2024-03-12T07:47:07.390" v="1311"/>
          <ac:spMkLst>
            <pc:docMk/>
            <pc:sldMk cId="940628655" sldId="322"/>
            <ac:spMk id="13" creationId="{597B947A-5402-1FA7-DB30-5063D76AED0C}"/>
          </ac:spMkLst>
        </pc:spChg>
        <pc:spChg chg="add mod">
          <ac:chgData name="Liss Vazquez Rodriguez" userId="781bda54bcc90c7b" providerId="LiveId" clId="{18B7EF86-832A-4B6C-B01D-16C7B90EA713}" dt="2024-03-12T07:47:07.390" v="1311"/>
          <ac:spMkLst>
            <pc:docMk/>
            <pc:sldMk cId="940628655" sldId="322"/>
            <ac:spMk id="14" creationId="{89D43626-CB53-9804-8CC7-2B06712E6285}"/>
          </ac:spMkLst>
        </pc:spChg>
        <pc:spChg chg="add del mod">
          <ac:chgData name="Liss Vazquez Rodriguez" userId="781bda54bcc90c7b" providerId="LiveId" clId="{18B7EF86-832A-4B6C-B01D-16C7B90EA713}" dt="2024-03-12T09:14:59.614" v="1773" actId="478"/>
          <ac:spMkLst>
            <pc:docMk/>
            <pc:sldMk cId="940628655" sldId="322"/>
            <ac:spMk id="15" creationId="{CEF24C3D-737F-A063-FCF9-E3D2C01679EE}"/>
          </ac:spMkLst>
        </pc:spChg>
        <pc:spChg chg="add mod">
          <ac:chgData name="Liss Vazquez Rodriguez" userId="781bda54bcc90c7b" providerId="LiveId" clId="{18B7EF86-832A-4B6C-B01D-16C7B90EA713}" dt="2024-03-12T09:14:59.804" v="1774"/>
          <ac:spMkLst>
            <pc:docMk/>
            <pc:sldMk cId="940628655" sldId="322"/>
            <ac:spMk id="16" creationId="{98B36FEB-C2C2-41A3-3CA3-BDA71A4E018C}"/>
          </ac:spMkLst>
        </pc:spChg>
        <pc:spChg chg="add mod">
          <ac:chgData name="Liss Vazquez Rodriguez" userId="781bda54bcc90c7b" providerId="LiveId" clId="{18B7EF86-832A-4B6C-B01D-16C7B90EA713}" dt="2024-03-12T09:19:55.394" v="1903"/>
          <ac:spMkLst>
            <pc:docMk/>
            <pc:sldMk cId="940628655" sldId="322"/>
            <ac:spMk id="17" creationId="{AA468E32-C54D-44F4-2459-B1387B29E0D3}"/>
          </ac:spMkLst>
        </pc:spChg>
        <pc:spChg chg="add mod">
          <ac:chgData name="Liss Vazquez Rodriguez" userId="781bda54bcc90c7b" providerId="LiveId" clId="{18B7EF86-832A-4B6C-B01D-16C7B90EA713}" dt="2024-03-12T09:19:55.394" v="1903"/>
          <ac:spMkLst>
            <pc:docMk/>
            <pc:sldMk cId="940628655" sldId="322"/>
            <ac:spMk id="18" creationId="{3E2EE77B-4653-AEFF-B39C-5571E98921DE}"/>
          </ac:spMkLst>
        </pc:spChg>
        <pc:spChg chg="del">
          <ac:chgData name="Liss Vazquez Rodriguez" userId="781bda54bcc90c7b" providerId="LiveId" clId="{18B7EF86-832A-4B6C-B01D-16C7B90EA713}" dt="2024-03-12T09:19:55.126" v="1902" actId="478"/>
          <ac:spMkLst>
            <pc:docMk/>
            <pc:sldMk cId="940628655" sldId="322"/>
            <ac:spMk id="77" creationId="{F04A8E67-1A12-87BD-843E-AB1C711E3CB2}"/>
          </ac:spMkLst>
        </pc:spChg>
        <pc:picChg chg="add mod">
          <ac:chgData name="Liss Vazquez Rodriguez" userId="781bda54bcc90c7b" providerId="LiveId" clId="{18B7EF86-832A-4B6C-B01D-16C7B90EA713}" dt="2024-03-12T07:47:07.390" v="1311"/>
          <ac:picMkLst>
            <pc:docMk/>
            <pc:sldMk cId="940628655" sldId="322"/>
            <ac:picMk id="4" creationId="{C3DF7D23-5AAE-6025-C157-C76A546CD22B}"/>
          </ac:picMkLst>
        </pc:picChg>
        <pc:cxnChg chg="add mod">
          <ac:chgData name="Liss Vazquez Rodriguez" userId="781bda54bcc90c7b" providerId="LiveId" clId="{18B7EF86-832A-4B6C-B01D-16C7B90EA713}" dt="2024-03-12T07:47:07.390" v="1311"/>
          <ac:cxnSpMkLst>
            <pc:docMk/>
            <pc:sldMk cId="940628655" sldId="322"/>
            <ac:cxnSpMk id="7" creationId="{C2F69196-AFB3-87FE-65CC-00F12B1A0233}"/>
          </ac:cxnSpMkLst>
        </pc:cxnChg>
        <pc:cxnChg chg="add mod">
          <ac:chgData name="Liss Vazquez Rodriguez" userId="781bda54bcc90c7b" providerId="LiveId" clId="{18B7EF86-832A-4B6C-B01D-16C7B90EA713}" dt="2024-03-12T07:47:07.390" v="1311"/>
          <ac:cxnSpMkLst>
            <pc:docMk/>
            <pc:sldMk cId="940628655" sldId="322"/>
            <ac:cxnSpMk id="8" creationId="{667287D8-7876-14B8-3AA7-7A47AC5AC2DD}"/>
          </ac:cxnSpMkLst>
        </pc:cxnChg>
      </pc:sldChg>
      <pc:sldChg chg="addSp delSp modSp add del mod">
        <pc:chgData name="Liss Vazquez Rodriguez" userId="781bda54bcc90c7b" providerId="LiveId" clId="{18B7EF86-832A-4B6C-B01D-16C7B90EA713}" dt="2024-03-12T09:15:20.445" v="1775" actId="47"/>
        <pc:sldMkLst>
          <pc:docMk/>
          <pc:sldMk cId="499004103" sldId="323"/>
        </pc:sldMkLst>
        <pc:spChg chg="del">
          <ac:chgData name="Liss Vazquez Rodriguez" userId="781bda54bcc90c7b" providerId="LiveId" clId="{18B7EF86-832A-4B6C-B01D-16C7B90EA713}" dt="2024-03-12T09:10:12.017" v="1710" actId="478"/>
          <ac:spMkLst>
            <pc:docMk/>
            <pc:sldMk cId="499004103" sldId="323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7:47:30.206" v="1313"/>
          <ac:spMkLst>
            <pc:docMk/>
            <pc:sldMk cId="499004103" sldId="323"/>
            <ac:spMk id="6" creationId="{CB0CD0F3-CF65-F7A1-0484-59093E185A30}"/>
          </ac:spMkLst>
        </pc:spChg>
        <pc:spChg chg="add mod">
          <ac:chgData name="Liss Vazquez Rodriguez" userId="781bda54bcc90c7b" providerId="LiveId" clId="{18B7EF86-832A-4B6C-B01D-16C7B90EA713}" dt="2024-03-12T07:47:30.206" v="1313"/>
          <ac:spMkLst>
            <pc:docMk/>
            <pc:sldMk cId="499004103" sldId="323"/>
            <ac:spMk id="9" creationId="{63190F52-B70C-9D00-FA5B-29DB6EB47EDF}"/>
          </ac:spMkLst>
        </pc:spChg>
        <pc:spChg chg="add mod">
          <ac:chgData name="Liss Vazquez Rodriguez" userId="781bda54bcc90c7b" providerId="LiveId" clId="{18B7EF86-832A-4B6C-B01D-16C7B90EA713}" dt="2024-03-12T07:47:30.206" v="1313"/>
          <ac:spMkLst>
            <pc:docMk/>
            <pc:sldMk cId="499004103" sldId="323"/>
            <ac:spMk id="10" creationId="{A4D060E9-7F34-5A17-714A-95922A895447}"/>
          </ac:spMkLst>
        </pc:spChg>
        <pc:spChg chg="add mod">
          <ac:chgData name="Liss Vazquez Rodriguez" userId="781bda54bcc90c7b" providerId="LiveId" clId="{18B7EF86-832A-4B6C-B01D-16C7B90EA713}" dt="2024-03-12T07:47:30.206" v="1313"/>
          <ac:spMkLst>
            <pc:docMk/>
            <pc:sldMk cId="499004103" sldId="323"/>
            <ac:spMk id="11" creationId="{736B5DD3-472C-9C3C-52C4-A6A03852573F}"/>
          </ac:spMkLst>
        </pc:spChg>
        <pc:spChg chg="add mod">
          <ac:chgData name="Liss Vazquez Rodriguez" userId="781bda54bcc90c7b" providerId="LiveId" clId="{18B7EF86-832A-4B6C-B01D-16C7B90EA713}" dt="2024-03-12T07:47:30.206" v="1313"/>
          <ac:spMkLst>
            <pc:docMk/>
            <pc:sldMk cId="499004103" sldId="323"/>
            <ac:spMk id="12" creationId="{AC45A9E9-3512-4354-8011-B7C587209BDB}"/>
          </ac:spMkLst>
        </pc:spChg>
        <pc:spChg chg="add mod">
          <ac:chgData name="Liss Vazquez Rodriguez" userId="781bda54bcc90c7b" providerId="LiveId" clId="{18B7EF86-832A-4B6C-B01D-16C7B90EA713}" dt="2024-03-12T07:47:30.206" v="1313"/>
          <ac:spMkLst>
            <pc:docMk/>
            <pc:sldMk cId="499004103" sldId="323"/>
            <ac:spMk id="13" creationId="{09B6D4BD-7CA7-931A-4094-151F588A87B4}"/>
          </ac:spMkLst>
        </pc:spChg>
        <pc:spChg chg="add mod">
          <ac:chgData name="Liss Vazquez Rodriguez" userId="781bda54bcc90c7b" providerId="LiveId" clId="{18B7EF86-832A-4B6C-B01D-16C7B90EA713}" dt="2024-03-12T07:47:30.206" v="1313"/>
          <ac:spMkLst>
            <pc:docMk/>
            <pc:sldMk cId="499004103" sldId="323"/>
            <ac:spMk id="14" creationId="{A9B75574-57C4-3303-C3AF-7BF668A23D62}"/>
          </ac:spMkLst>
        </pc:spChg>
        <pc:spChg chg="add mod">
          <ac:chgData name="Liss Vazquez Rodriguez" userId="781bda54bcc90c7b" providerId="LiveId" clId="{18B7EF86-832A-4B6C-B01D-16C7B90EA713}" dt="2024-03-12T07:47:30.206" v="1313"/>
          <ac:spMkLst>
            <pc:docMk/>
            <pc:sldMk cId="499004103" sldId="323"/>
            <ac:spMk id="15" creationId="{1511DC3A-271D-65CB-582D-3C3577DEC156}"/>
          </ac:spMkLst>
        </pc:spChg>
        <pc:spChg chg="add mod">
          <ac:chgData name="Liss Vazquez Rodriguez" userId="781bda54bcc90c7b" providerId="LiveId" clId="{18B7EF86-832A-4B6C-B01D-16C7B90EA713}" dt="2024-03-12T09:10:12.960" v="1711"/>
          <ac:spMkLst>
            <pc:docMk/>
            <pc:sldMk cId="499004103" sldId="323"/>
            <ac:spMk id="16" creationId="{559A5B29-7A57-D076-F608-C75704372BCC}"/>
          </ac:spMkLst>
        </pc:spChg>
        <pc:picChg chg="add mod">
          <ac:chgData name="Liss Vazquez Rodriguez" userId="781bda54bcc90c7b" providerId="LiveId" clId="{18B7EF86-832A-4B6C-B01D-16C7B90EA713}" dt="2024-03-12T07:47:30.206" v="1313"/>
          <ac:picMkLst>
            <pc:docMk/>
            <pc:sldMk cId="499004103" sldId="323"/>
            <ac:picMk id="4" creationId="{10343416-7F61-EF5A-C3DB-D8EF581C44C8}"/>
          </ac:picMkLst>
        </pc:picChg>
        <pc:picChg chg="add mod">
          <ac:chgData name="Liss Vazquez Rodriguez" userId="781bda54bcc90c7b" providerId="LiveId" clId="{18B7EF86-832A-4B6C-B01D-16C7B90EA713}" dt="2024-03-12T07:47:30.206" v="1313"/>
          <ac:picMkLst>
            <pc:docMk/>
            <pc:sldMk cId="499004103" sldId="323"/>
            <ac:picMk id="7" creationId="{4AEB762A-479B-3262-5280-6D81511B6C77}"/>
          </ac:picMkLst>
        </pc:picChg>
        <pc:picChg chg="add mod">
          <ac:chgData name="Liss Vazquez Rodriguez" userId="781bda54bcc90c7b" providerId="LiveId" clId="{18B7EF86-832A-4B6C-B01D-16C7B90EA713}" dt="2024-03-12T07:47:30.206" v="1313"/>
          <ac:picMkLst>
            <pc:docMk/>
            <pc:sldMk cId="499004103" sldId="323"/>
            <ac:picMk id="8" creationId="{FC854996-F69C-B497-D08D-F58A3598D838}"/>
          </ac:picMkLst>
        </pc:picChg>
      </pc:sldChg>
      <pc:sldChg chg="addSp delSp modSp add mod ord modAnim">
        <pc:chgData name="Liss Vazquez Rodriguez" userId="781bda54bcc90c7b" providerId="LiveId" clId="{18B7EF86-832A-4B6C-B01D-16C7B90EA713}" dt="2024-03-14T19:13:29.256" v="4416"/>
        <pc:sldMkLst>
          <pc:docMk/>
          <pc:sldMk cId="2367405501" sldId="324"/>
        </pc:sldMkLst>
        <pc:spChg chg="del">
          <ac:chgData name="Liss Vazquez Rodriguez" userId="781bda54bcc90c7b" providerId="LiveId" clId="{18B7EF86-832A-4B6C-B01D-16C7B90EA713}" dt="2024-03-12T09:20:01.318" v="1906" actId="478"/>
          <ac:spMkLst>
            <pc:docMk/>
            <pc:sldMk cId="2367405501" sldId="324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4T19:07:35.151" v="4243" actId="20577"/>
          <ac:spMkLst>
            <pc:docMk/>
            <pc:sldMk cId="2367405501" sldId="324"/>
            <ac:spMk id="3" creationId="{8460AF33-D0CF-0535-9151-80AEB3BCFDC6}"/>
          </ac:spMkLst>
        </pc:spChg>
        <pc:spChg chg="add mod">
          <ac:chgData name="Liss Vazquez Rodriguez" userId="781bda54bcc90c7b" providerId="LiveId" clId="{18B7EF86-832A-4B6C-B01D-16C7B90EA713}" dt="2024-03-14T19:07:44.998" v="4256" actId="20577"/>
          <ac:spMkLst>
            <pc:docMk/>
            <pc:sldMk cId="2367405501" sldId="324"/>
            <ac:spMk id="4" creationId="{49825AA5-881D-8BB0-1676-507BEEA85722}"/>
          </ac:spMkLst>
        </pc:spChg>
        <pc:spChg chg="del">
          <ac:chgData name="Liss Vazquez Rodriguez" userId="781bda54bcc90c7b" providerId="LiveId" clId="{18B7EF86-832A-4B6C-B01D-16C7B90EA713}" dt="2024-03-12T09:10:33.416" v="1716" actId="478"/>
          <ac:spMkLst>
            <pc:docMk/>
            <pc:sldMk cId="2367405501" sldId="324"/>
            <ac:spMk id="5" creationId="{00000000-0000-0000-0000-000000000000}"/>
          </ac:spMkLst>
        </pc:spChg>
        <pc:spChg chg="add del mod">
          <ac:chgData name="Liss Vazquez Rodriguez" userId="781bda54bcc90c7b" providerId="LiveId" clId="{18B7EF86-832A-4B6C-B01D-16C7B90EA713}" dt="2024-03-14T19:08:52.483" v="4323" actId="478"/>
          <ac:spMkLst>
            <pc:docMk/>
            <pc:sldMk cId="2367405501" sldId="324"/>
            <ac:spMk id="5" creationId="{930E636E-07E1-975A-59AA-8E644CF05537}"/>
          </ac:spMkLst>
        </pc:spChg>
        <pc:spChg chg="add mod">
          <ac:chgData name="Liss Vazquez Rodriguez" userId="781bda54bcc90c7b" providerId="LiveId" clId="{18B7EF86-832A-4B6C-B01D-16C7B90EA713}" dt="2024-03-14T14:09:27.805" v="3450" actId="20577"/>
          <ac:spMkLst>
            <pc:docMk/>
            <pc:sldMk cId="2367405501" sldId="324"/>
            <ac:spMk id="9" creationId="{E522A3AB-2854-ABEB-BCD8-A22A77467F0A}"/>
          </ac:spMkLst>
        </pc:spChg>
        <pc:spChg chg="add del mod">
          <ac:chgData name="Liss Vazquez Rodriguez" userId="781bda54bcc90c7b" providerId="LiveId" clId="{18B7EF86-832A-4B6C-B01D-16C7B90EA713}" dt="2024-03-14T19:13:28.783" v="4415" actId="478"/>
          <ac:spMkLst>
            <pc:docMk/>
            <pc:sldMk cId="2367405501" sldId="324"/>
            <ac:spMk id="10" creationId="{6D22DDBA-5A38-163D-FFE0-A42463C92B10}"/>
          </ac:spMkLst>
        </pc:spChg>
        <pc:spChg chg="add mod">
          <ac:chgData name="Liss Vazquez Rodriguez" userId="781bda54bcc90c7b" providerId="LiveId" clId="{18B7EF86-832A-4B6C-B01D-16C7B90EA713}" dt="2024-03-12T07:57:09.610" v="1429"/>
          <ac:spMkLst>
            <pc:docMk/>
            <pc:sldMk cId="2367405501" sldId="324"/>
            <ac:spMk id="11" creationId="{B16711F9-6273-426F-01CC-DDE4C4477BC7}"/>
          </ac:spMkLst>
        </pc:spChg>
        <pc:spChg chg="add mod">
          <ac:chgData name="Liss Vazquez Rodriguez" userId="781bda54bcc90c7b" providerId="LiveId" clId="{18B7EF86-832A-4B6C-B01D-16C7B90EA713}" dt="2024-03-12T07:57:09.610" v="1429"/>
          <ac:spMkLst>
            <pc:docMk/>
            <pc:sldMk cId="2367405501" sldId="324"/>
            <ac:spMk id="12" creationId="{1CB56163-2ED5-7E43-0CE0-FA68DD6052E5}"/>
          </ac:spMkLst>
        </pc:spChg>
        <pc:spChg chg="add mod">
          <ac:chgData name="Liss Vazquez Rodriguez" userId="781bda54bcc90c7b" providerId="LiveId" clId="{18B7EF86-832A-4B6C-B01D-16C7B90EA713}" dt="2024-03-12T07:57:09.610" v="1429"/>
          <ac:spMkLst>
            <pc:docMk/>
            <pc:sldMk cId="2367405501" sldId="324"/>
            <ac:spMk id="13" creationId="{05B5B6B2-F8F7-00EC-84A8-C95510127A8A}"/>
          </ac:spMkLst>
        </pc:spChg>
        <pc:spChg chg="add mod">
          <ac:chgData name="Liss Vazquez Rodriguez" userId="781bda54bcc90c7b" providerId="LiveId" clId="{18B7EF86-832A-4B6C-B01D-16C7B90EA713}" dt="2024-03-12T07:57:09.610" v="1429"/>
          <ac:spMkLst>
            <pc:docMk/>
            <pc:sldMk cId="2367405501" sldId="324"/>
            <ac:spMk id="14" creationId="{D313387B-1CFE-DC42-A362-E3E0ED428D88}"/>
          </ac:spMkLst>
        </pc:spChg>
        <pc:spChg chg="add mod">
          <ac:chgData name="Liss Vazquez Rodriguez" userId="781bda54bcc90c7b" providerId="LiveId" clId="{18B7EF86-832A-4B6C-B01D-16C7B90EA713}" dt="2024-03-12T07:57:09.610" v="1429"/>
          <ac:spMkLst>
            <pc:docMk/>
            <pc:sldMk cId="2367405501" sldId="324"/>
            <ac:spMk id="18" creationId="{186E2ADB-3FD6-F418-3537-ECEB48D6B772}"/>
          </ac:spMkLst>
        </pc:spChg>
        <pc:spChg chg="add mod">
          <ac:chgData name="Liss Vazquez Rodriguez" userId="781bda54bcc90c7b" providerId="LiveId" clId="{18B7EF86-832A-4B6C-B01D-16C7B90EA713}" dt="2024-03-14T19:13:29.256" v="4416"/>
          <ac:spMkLst>
            <pc:docMk/>
            <pc:sldMk cId="2367405501" sldId="324"/>
            <ac:spMk id="19" creationId="{97D8E938-9D77-BBDB-0BD7-64FC7BDDC227}"/>
          </ac:spMkLst>
        </pc:spChg>
        <pc:spChg chg="add mod">
          <ac:chgData name="Liss Vazquez Rodriguez" userId="781bda54bcc90c7b" providerId="LiveId" clId="{18B7EF86-832A-4B6C-B01D-16C7B90EA713}" dt="2024-03-12T09:10:33.607" v="1717"/>
          <ac:spMkLst>
            <pc:docMk/>
            <pc:sldMk cId="2367405501" sldId="324"/>
            <ac:spMk id="22" creationId="{F0299C20-BFFF-3BF3-E4E0-5DF20DE25769}"/>
          </ac:spMkLst>
        </pc:spChg>
        <pc:spChg chg="add mod">
          <ac:chgData name="Liss Vazquez Rodriguez" userId="781bda54bcc90c7b" providerId="LiveId" clId="{18B7EF86-832A-4B6C-B01D-16C7B90EA713}" dt="2024-03-12T09:20:01.578" v="1907"/>
          <ac:spMkLst>
            <pc:docMk/>
            <pc:sldMk cId="2367405501" sldId="324"/>
            <ac:spMk id="23" creationId="{C9A5214C-D344-D94C-6452-B2BD90F13A7D}"/>
          </ac:spMkLst>
        </pc:spChg>
        <pc:spChg chg="add mod">
          <ac:chgData name="Liss Vazquez Rodriguez" userId="781bda54bcc90c7b" providerId="LiveId" clId="{18B7EF86-832A-4B6C-B01D-16C7B90EA713}" dt="2024-03-12T09:20:01.578" v="1907"/>
          <ac:spMkLst>
            <pc:docMk/>
            <pc:sldMk cId="2367405501" sldId="324"/>
            <ac:spMk id="24" creationId="{F34075EE-0253-9CD0-C2B3-F459079DAF9A}"/>
          </ac:spMkLst>
        </pc:spChg>
        <pc:spChg chg="add del mod">
          <ac:chgData name="Liss Vazquez Rodriguez" userId="781bda54bcc90c7b" providerId="LiveId" clId="{18B7EF86-832A-4B6C-B01D-16C7B90EA713}" dt="2024-03-13T10:20:40.602" v="2134" actId="478"/>
          <ac:spMkLst>
            <pc:docMk/>
            <pc:sldMk cId="2367405501" sldId="324"/>
            <ac:spMk id="29" creationId="{45CB9C1B-4B28-A145-3F3F-D4A975A77C5A}"/>
          </ac:spMkLst>
        </pc:spChg>
        <pc:spChg chg="add del mod">
          <ac:chgData name="Liss Vazquez Rodriguez" userId="781bda54bcc90c7b" providerId="LiveId" clId="{18B7EF86-832A-4B6C-B01D-16C7B90EA713}" dt="2024-03-13T10:18:37.858" v="2113" actId="478"/>
          <ac:spMkLst>
            <pc:docMk/>
            <pc:sldMk cId="2367405501" sldId="324"/>
            <ac:spMk id="30" creationId="{584A2652-BFAC-7AA1-E066-C1C87BD4E077}"/>
          </ac:spMkLst>
        </pc:spChg>
        <pc:spChg chg="add mod">
          <ac:chgData name="Liss Vazquez Rodriguez" userId="781bda54bcc90c7b" providerId="LiveId" clId="{18B7EF86-832A-4B6C-B01D-16C7B90EA713}" dt="2024-03-13T11:03:11.015" v="2289" actId="1076"/>
          <ac:spMkLst>
            <pc:docMk/>
            <pc:sldMk cId="2367405501" sldId="324"/>
            <ac:spMk id="43" creationId="{A295CEA1-F46D-99F0-18E2-43CAD451A376}"/>
          </ac:spMkLst>
        </pc:spChg>
        <pc:spChg chg="del">
          <ac:chgData name="Liss Vazquez Rodriguez" userId="781bda54bcc90c7b" providerId="LiveId" clId="{18B7EF86-832A-4B6C-B01D-16C7B90EA713}" dt="2024-03-12T09:20:01.318" v="1906" actId="478"/>
          <ac:spMkLst>
            <pc:docMk/>
            <pc:sldMk cId="2367405501" sldId="324"/>
            <ac:spMk id="77" creationId="{F04A8E67-1A12-87BD-843E-AB1C711E3CB2}"/>
          </ac:spMkLst>
        </pc:spChg>
        <pc:grpChg chg="add mod">
          <ac:chgData name="Liss Vazquez Rodriguez" userId="781bda54bcc90c7b" providerId="LiveId" clId="{18B7EF86-832A-4B6C-B01D-16C7B90EA713}" dt="2024-03-13T10:43:46.346" v="2279" actId="1076"/>
          <ac:grpSpMkLst>
            <pc:docMk/>
            <pc:sldMk cId="2367405501" sldId="324"/>
            <ac:grpSpMk id="41" creationId="{36500488-9C8A-B98B-E136-21FFDB3EC8B9}"/>
          </ac:grpSpMkLst>
        </pc:grpChg>
        <pc:grpChg chg="add mod">
          <ac:chgData name="Liss Vazquez Rodriguez" userId="781bda54bcc90c7b" providerId="LiveId" clId="{18B7EF86-832A-4B6C-B01D-16C7B90EA713}" dt="2024-03-13T11:03:15.399" v="2290" actId="1076"/>
          <ac:grpSpMkLst>
            <pc:docMk/>
            <pc:sldMk cId="2367405501" sldId="324"/>
            <ac:grpSpMk id="42" creationId="{19A4EDAD-0EF9-A9D6-AB42-26C20FE66552}"/>
          </ac:grpSpMkLst>
        </pc:grpChg>
        <pc:grpChg chg="add mod">
          <ac:chgData name="Liss Vazquez Rodriguez" userId="781bda54bcc90c7b" providerId="LiveId" clId="{18B7EF86-832A-4B6C-B01D-16C7B90EA713}" dt="2024-03-13T11:03:20.192" v="2292" actId="1076"/>
          <ac:grpSpMkLst>
            <pc:docMk/>
            <pc:sldMk cId="2367405501" sldId="324"/>
            <ac:grpSpMk id="48" creationId="{6168E084-01A2-DE44-87BB-09D0DE2C594A}"/>
          </ac:grpSpMkLst>
        </pc:grpChg>
        <pc:picChg chg="add del mod">
          <ac:chgData name="Liss Vazquez Rodriguez" userId="781bda54bcc90c7b" providerId="LiveId" clId="{18B7EF86-832A-4B6C-B01D-16C7B90EA713}" dt="2024-03-13T10:14:04.892" v="2031" actId="478"/>
          <ac:picMkLst>
            <pc:docMk/>
            <pc:sldMk cId="2367405501" sldId="324"/>
            <ac:picMk id="4" creationId="{EC39CC4C-F2F7-20BB-0DCD-C78CE1344C40}"/>
          </ac:picMkLst>
        </pc:picChg>
        <pc:picChg chg="add del mod ord">
          <ac:chgData name="Liss Vazquez Rodriguez" userId="781bda54bcc90c7b" providerId="LiveId" clId="{18B7EF86-832A-4B6C-B01D-16C7B90EA713}" dt="2024-03-13T10:43:15.883" v="2268" actId="478"/>
          <ac:picMkLst>
            <pc:docMk/>
            <pc:sldMk cId="2367405501" sldId="324"/>
            <ac:picMk id="5" creationId="{70BE8084-A2F0-D092-90CF-4FC5DCA707D2}"/>
          </ac:picMkLst>
        </pc:picChg>
        <pc:picChg chg="add mod">
          <ac:chgData name="Liss Vazquez Rodriguez" userId="781bda54bcc90c7b" providerId="LiveId" clId="{18B7EF86-832A-4B6C-B01D-16C7B90EA713}" dt="2024-03-12T07:57:09.610" v="1429"/>
          <ac:picMkLst>
            <pc:docMk/>
            <pc:sldMk cId="2367405501" sldId="324"/>
            <ac:picMk id="8" creationId="{CB0BBC68-2868-8DA5-8B2B-A74326B449A5}"/>
          </ac:picMkLst>
        </pc:picChg>
        <pc:picChg chg="add mod">
          <ac:chgData name="Liss Vazquez Rodriguez" userId="781bda54bcc90c7b" providerId="LiveId" clId="{18B7EF86-832A-4B6C-B01D-16C7B90EA713}" dt="2024-03-12T07:57:09.610" v="1429"/>
          <ac:picMkLst>
            <pc:docMk/>
            <pc:sldMk cId="2367405501" sldId="324"/>
            <ac:picMk id="15" creationId="{2F5EB33E-D7C3-98D3-F368-7EABDE42A35D}"/>
          </ac:picMkLst>
        </pc:picChg>
        <pc:picChg chg="add mod">
          <ac:chgData name="Liss Vazquez Rodriguez" userId="781bda54bcc90c7b" providerId="LiveId" clId="{18B7EF86-832A-4B6C-B01D-16C7B90EA713}" dt="2024-03-14T14:08:41.902" v="3446" actId="1037"/>
          <ac:picMkLst>
            <pc:docMk/>
            <pc:sldMk cId="2367405501" sldId="324"/>
            <ac:picMk id="16" creationId="{D77B2C3A-4C8F-A600-EE03-67C20482A18D}"/>
          </ac:picMkLst>
        </pc:picChg>
        <pc:picChg chg="add mod">
          <ac:chgData name="Liss Vazquez Rodriguez" userId="781bda54bcc90c7b" providerId="LiveId" clId="{18B7EF86-832A-4B6C-B01D-16C7B90EA713}" dt="2024-03-12T07:57:09.610" v="1429"/>
          <ac:picMkLst>
            <pc:docMk/>
            <pc:sldMk cId="2367405501" sldId="324"/>
            <ac:picMk id="17" creationId="{4B872208-FB6C-1986-1A30-48707A1BCC7A}"/>
          </ac:picMkLst>
        </pc:picChg>
        <pc:picChg chg="add del mod">
          <ac:chgData name="Liss Vazquez Rodriguez" userId="781bda54bcc90c7b" providerId="LiveId" clId="{18B7EF86-832A-4B6C-B01D-16C7B90EA713}" dt="2024-03-13T10:18:17.961" v="2103" actId="478"/>
          <ac:picMkLst>
            <pc:docMk/>
            <pc:sldMk cId="2367405501" sldId="324"/>
            <ac:picMk id="19" creationId="{DE46B42A-4777-5A02-FC8F-D96C8F6DD8E6}"/>
          </ac:picMkLst>
        </pc:picChg>
        <pc:picChg chg="add del mod">
          <ac:chgData name="Liss Vazquez Rodriguez" userId="781bda54bcc90c7b" providerId="LiveId" clId="{18B7EF86-832A-4B6C-B01D-16C7B90EA713}" dt="2024-03-13T10:18:17.961" v="2103" actId="478"/>
          <ac:picMkLst>
            <pc:docMk/>
            <pc:sldMk cId="2367405501" sldId="324"/>
            <ac:picMk id="20" creationId="{9BC63CCA-4B9D-4DA0-AAF9-70A0D12AC915}"/>
          </ac:picMkLst>
        </pc:picChg>
        <pc:picChg chg="add del mod">
          <ac:chgData name="Liss Vazquez Rodriguez" userId="781bda54bcc90c7b" providerId="LiveId" clId="{18B7EF86-832A-4B6C-B01D-16C7B90EA713}" dt="2024-03-13T10:18:17.961" v="2103" actId="478"/>
          <ac:picMkLst>
            <pc:docMk/>
            <pc:sldMk cId="2367405501" sldId="324"/>
            <ac:picMk id="21" creationId="{BC025CC4-BDA7-9D4F-D2C8-CF2383318746}"/>
          </ac:picMkLst>
        </pc:picChg>
        <pc:picChg chg="add del mod">
          <ac:chgData name="Liss Vazquez Rodriguez" userId="781bda54bcc90c7b" providerId="LiveId" clId="{18B7EF86-832A-4B6C-B01D-16C7B90EA713}" dt="2024-03-13T10:18:17.961" v="2103" actId="478"/>
          <ac:picMkLst>
            <pc:docMk/>
            <pc:sldMk cId="2367405501" sldId="324"/>
            <ac:picMk id="25" creationId="{5D2FC1B6-02FF-ADDE-A401-622CE8D21400}"/>
          </ac:picMkLst>
        </pc:picChg>
        <pc:picChg chg="add del mod">
          <ac:chgData name="Liss Vazquez Rodriguez" userId="781bda54bcc90c7b" providerId="LiveId" clId="{18B7EF86-832A-4B6C-B01D-16C7B90EA713}" dt="2024-03-13T10:15:46.122" v="2068" actId="21"/>
          <ac:picMkLst>
            <pc:docMk/>
            <pc:sldMk cId="2367405501" sldId="324"/>
            <ac:picMk id="26" creationId="{B67F3D8F-AC1C-BA5D-C822-4957536CED62}"/>
          </ac:picMkLst>
        </pc:picChg>
        <pc:picChg chg="add del mod">
          <ac:chgData name="Liss Vazquez Rodriguez" userId="781bda54bcc90c7b" providerId="LiveId" clId="{18B7EF86-832A-4B6C-B01D-16C7B90EA713}" dt="2024-03-13T10:18:35.494" v="2112" actId="478"/>
          <ac:picMkLst>
            <pc:docMk/>
            <pc:sldMk cId="2367405501" sldId="324"/>
            <ac:picMk id="27" creationId="{FC2A6EAA-C2BB-EACA-85F3-C18BE137D6F3}"/>
          </ac:picMkLst>
        </pc:picChg>
        <pc:picChg chg="add mod">
          <ac:chgData name="Liss Vazquez Rodriguez" userId="781bda54bcc90c7b" providerId="LiveId" clId="{18B7EF86-832A-4B6C-B01D-16C7B90EA713}" dt="2024-03-13T10:21:07.384" v="2144" actId="164"/>
          <ac:picMkLst>
            <pc:docMk/>
            <pc:sldMk cId="2367405501" sldId="324"/>
            <ac:picMk id="28" creationId="{1AA4C9CE-51C5-5AC5-23C7-E55A76E80626}"/>
          </ac:picMkLst>
        </pc:picChg>
        <pc:picChg chg="add mod">
          <ac:chgData name="Liss Vazquez Rodriguez" userId="781bda54bcc90c7b" providerId="LiveId" clId="{18B7EF86-832A-4B6C-B01D-16C7B90EA713}" dt="2024-03-13T10:21:00.869" v="2142" actId="164"/>
          <ac:picMkLst>
            <pc:docMk/>
            <pc:sldMk cId="2367405501" sldId="324"/>
            <ac:picMk id="31" creationId="{753FCD98-CD92-48E3-1165-1AFA19C7BA5D}"/>
          </ac:picMkLst>
        </pc:picChg>
        <pc:picChg chg="add del mod ord">
          <ac:chgData name="Liss Vazquez Rodriguez" userId="781bda54bcc90c7b" providerId="LiveId" clId="{18B7EF86-832A-4B6C-B01D-16C7B90EA713}" dt="2024-03-13T10:44:18.282" v="2280" actId="478"/>
          <ac:picMkLst>
            <pc:docMk/>
            <pc:sldMk cId="2367405501" sldId="324"/>
            <ac:picMk id="45" creationId="{1BB2EF02-03AF-8078-27EF-65A2D9E5FB00}"/>
          </ac:picMkLst>
        </pc:picChg>
        <pc:picChg chg="add mod ord">
          <ac:chgData name="Liss Vazquez Rodriguez" userId="781bda54bcc90c7b" providerId="LiveId" clId="{18B7EF86-832A-4B6C-B01D-16C7B90EA713}" dt="2024-03-13T11:03:00.112" v="2286" actId="167"/>
          <ac:picMkLst>
            <pc:docMk/>
            <pc:sldMk cId="2367405501" sldId="324"/>
            <ac:picMk id="47" creationId="{36F8DF04-1C99-3B03-1DA1-A0215BCB7F46}"/>
          </ac:picMkLst>
        </pc:picChg>
        <pc:picChg chg="mod">
          <ac:chgData name="Liss Vazquez Rodriguez" userId="781bda54bcc90c7b" providerId="LiveId" clId="{18B7EF86-832A-4B6C-B01D-16C7B90EA713}" dt="2024-03-13T11:03:16.346" v="2291"/>
          <ac:picMkLst>
            <pc:docMk/>
            <pc:sldMk cId="2367405501" sldId="324"/>
            <ac:picMk id="49" creationId="{9A193FDA-1306-A5A5-F2EB-07C17200EF6D}"/>
          </ac:picMkLst>
        </pc:picChg>
        <pc:cxnChg chg="add mod">
          <ac:chgData name="Liss Vazquez Rodriguez" userId="781bda54bcc90c7b" providerId="LiveId" clId="{18B7EF86-832A-4B6C-B01D-16C7B90EA713}" dt="2024-03-12T07:57:09.610" v="1429"/>
          <ac:cxnSpMkLst>
            <pc:docMk/>
            <pc:sldMk cId="2367405501" sldId="324"/>
            <ac:cxnSpMk id="6" creationId="{7EC89FF5-DEBF-02DB-088F-80DD1619901B}"/>
          </ac:cxnSpMkLst>
        </pc:cxnChg>
        <pc:cxnChg chg="add mod">
          <ac:chgData name="Liss Vazquez Rodriguez" userId="781bda54bcc90c7b" providerId="LiveId" clId="{18B7EF86-832A-4B6C-B01D-16C7B90EA713}" dt="2024-03-13T11:03:03.761" v="2287" actId="1076"/>
          <ac:cxnSpMkLst>
            <pc:docMk/>
            <pc:sldMk cId="2367405501" sldId="324"/>
            <ac:cxnSpMk id="7" creationId="{5B00A2D0-98FA-0450-134B-1FF66F1079CA}"/>
          </ac:cxnSpMkLst>
        </pc:cxnChg>
        <pc:cxnChg chg="add mod">
          <ac:chgData name="Liss Vazquez Rodriguez" userId="781bda54bcc90c7b" providerId="LiveId" clId="{18B7EF86-832A-4B6C-B01D-16C7B90EA713}" dt="2024-03-13T10:19:27.032" v="2116" actId="1076"/>
          <ac:cxnSpMkLst>
            <pc:docMk/>
            <pc:sldMk cId="2367405501" sldId="324"/>
            <ac:cxnSpMk id="32" creationId="{8B7FA05D-3D54-76E9-B6C2-DE0BCBD68769}"/>
          </ac:cxnSpMkLst>
        </pc:cxnChg>
        <pc:cxnChg chg="add mod">
          <ac:chgData name="Liss Vazquez Rodriguez" userId="781bda54bcc90c7b" providerId="LiveId" clId="{18B7EF86-832A-4B6C-B01D-16C7B90EA713}" dt="2024-03-14T14:08:41.902" v="3446" actId="1037"/>
          <ac:cxnSpMkLst>
            <pc:docMk/>
            <pc:sldMk cId="2367405501" sldId="324"/>
            <ac:cxnSpMk id="33" creationId="{3C81F5FB-4AED-2FBF-351E-420F602F4723}"/>
          </ac:cxnSpMkLst>
        </pc:cxnChg>
        <pc:cxnChg chg="add mod">
          <ac:chgData name="Liss Vazquez Rodriguez" userId="781bda54bcc90c7b" providerId="LiveId" clId="{18B7EF86-832A-4B6C-B01D-16C7B90EA713}" dt="2024-03-13T10:19:35.792" v="2120" actId="1076"/>
          <ac:cxnSpMkLst>
            <pc:docMk/>
            <pc:sldMk cId="2367405501" sldId="324"/>
            <ac:cxnSpMk id="34" creationId="{E97BC186-FE4A-29EB-B77B-6E9F298D5E21}"/>
          </ac:cxnSpMkLst>
        </pc:cxnChg>
        <pc:cxnChg chg="add mod">
          <ac:chgData name="Liss Vazquez Rodriguez" userId="781bda54bcc90c7b" providerId="LiveId" clId="{18B7EF86-832A-4B6C-B01D-16C7B90EA713}" dt="2024-03-13T11:03:28.810" v="2293" actId="1037"/>
          <ac:cxnSpMkLst>
            <pc:docMk/>
            <pc:sldMk cId="2367405501" sldId="324"/>
            <ac:cxnSpMk id="36" creationId="{C3EBB4D3-3B3C-406B-3A63-EFA5D2B8D66C}"/>
          </ac:cxnSpMkLst>
        </pc:cxnChg>
        <pc:cxnChg chg="add mod">
          <ac:chgData name="Liss Vazquez Rodriguez" userId="781bda54bcc90c7b" providerId="LiveId" clId="{18B7EF86-832A-4B6C-B01D-16C7B90EA713}" dt="2024-03-13T10:21:07.384" v="2144" actId="164"/>
          <ac:cxnSpMkLst>
            <pc:docMk/>
            <pc:sldMk cId="2367405501" sldId="324"/>
            <ac:cxnSpMk id="39" creationId="{AB2E5CD2-AAEE-886F-350C-479CC2DAA477}"/>
          </ac:cxnSpMkLst>
        </pc:cxnChg>
        <pc:cxnChg chg="add mod">
          <ac:chgData name="Liss Vazquez Rodriguez" userId="781bda54bcc90c7b" providerId="LiveId" clId="{18B7EF86-832A-4B6C-B01D-16C7B90EA713}" dt="2024-03-13T10:21:00.869" v="2142" actId="164"/>
          <ac:cxnSpMkLst>
            <pc:docMk/>
            <pc:sldMk cId="2367405501" sldId="324"/>
            <ac:cxnSpMk id="40" creationId="{FCD283C5-56EA-1A98-1645-94B47A8EE5EA}"/>
          </ac:cxnSpMkLst>
        </pc:cxnChg>
        <pc:cxnChg chg="mod">
          <ac:chgData name="Liss Vazquez Rodriguez" userId="781bda54bcc90c7b" providerId="LiveId" clId="{18B7EF86-832A-4B6C-B01D-16C7B90EA713}" dt="2024-03-13T11:03:16.346" v="2291"/>
          <ac:cxnSpMkLst>
            <pc:docMk/>
            <pc:sldMk cId="2367405501" sldId="324"/>
            <ac:cxnSpMk id="50" creationId="{F20DD14F-8924-9D08-171A-ECA6938ADE4B}"/>
          </ac:cxnSpMkLst>
        </pc:cxnChg>
      </pc:sldChg>
      <pc:sldChg chg="addSp delSp modSp add mod">
        <pc:chgData name="Liss Vazquez Rodriguez" userId="781bda54bcc90c7b" providerId="LiveId" clId="{18B7EF86-832A-4B6C-B01D-16C7B90EA713}" dt="2024-03-14T14:08:30.702" v="3440" actId="1076"/>
        <pc:sldMkLst>
          <pc:docMk/>
          <pc:sldMk cId="2693907945" sldId="325"/>
        </pc:sldMkLst>
        <pc:spChg chg="del">
          <ac:chgData name="Liss Vazquez Rodriguez" userId="781bda54bcc90c7b" providerId="LiveId" clId="{18B7EF86-832A-4B6C-B01D-16C7B90EA713}" dt="2024-03-12T09:19:58.543" v="1904" actId="478"/>
          <ac:spMkLst>
            <pc:docMk/>
            <pc:sldMk cId="2693907945" sldId="325"/>
            <ac:spMk id="3" creationId="{00000000-0000-0000-0000-000000000000}"/>
          </ac:spMkLst>
        </pc:spChg>
        <pc:spChg chg="del">
          <ac:chgData name="Liss Vazquez Rodriguez" userId="781bda54bcc90c7b" providerId="LiveId" clId="{18B7EF86-832A-4B6C-B01D-16C7B90EA713}" dt="2024-03-12T09:10:16.241" v="1712" actId="478"/>
          <ac:spMkLst>
            <pc:docMk/>
            <pc:sldMk cId="2693907945" sldId="325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4T14:08:16.969" v="3430" actId="1076"/>
          <ac:spMkLst>
            <pc:docMk/>
            <pc:sldMk cId="2693907945" sldId="325"/>
            <ac:spMk id="6" creationId="{609AF324-BD33-D0BD-1AA6-0A28EC2C84F0}"/>
          </ac:spMkLst>
        </pc:spChg>
        <pc:spChg chg="add mod">
          <ac:chgData name="Liss Vazquez Rodriguez" userId="781bda54bcc90c7b" providerId="LiveId" clId="{18B7EF86-832A-4B6C-B01D-16C7B90EA713}" dt="2024-03-12T07:47:49.472" v="1315"/>
          <ac:spMkLst>
            <pc:docMk/>
            <pc:sldMk cId="2693907945" sldId="325"/>
            <ac:spMk id="7" creationId="{50D60852-91A5-6A51-D883-0D7C42927E90}"/>
          </ac:spMkLst>
        </pc:spChg>
        <pc:spChg chg="add mod">
          <ac:chgData name="Liss Vazquez Rodriguez" userId="781bda54bcc90c7b" providerId="LiveId" clId="{18B7EF86-832A-4B6C-B01D-16C7B90EA713}" dt="2024-03-12T07:47:49.472" v="1315"/>
          <ac:spMkLst>
            <pc:docMk/>
            <pc:sldMk cId="2693907945" sldId="325"/>
            <ac:spMk id="8" creationId="{F33ABFB2-E37A-7F30-4BE0-7D2C010C0CF7}"/>
          </ac:spMkLst>
        </pc:spChg>
        <pc:spChg chg="add mod">
          <ac:chgData name="Liss Vazquez Rodriguez" userId="781bda54bcc90c7b" providerId="LiveId" clId="{18B7EF86-832A-4B6C-B01D-16C7B90EA713}" dt="2024-03-12T07:47:49.472" v="1315"/>
          <ac:spMkLst>
            <pc:docMk/>
            <pc:sldMk cId="2693907945" sldId="325"/>
            <ac:spMk id="9" creationId="{3D572050-575C-565D-4DF0-E2FA9A7DCD94}"/>
          </ac:spMkLst>
        </pc:spChg>
        <pc:spChg chg="add mod">
          <ac:chgData name="Liss Vazquez Rodriguez" userId="781bda54bcc90c7b" providerId="LiveId" clId="{18B7EF86-832A-4B6C-B01D-16C7B90EA713}" dt="2024-03-12T07:47:49.472" v="1315"/>
          <ac:spMkLst>
            <pc:docMk/>
            <pc:sldMk cId="2693907945" sldId="325"/>
            <ac:spMk id="10" creationId="{710F4F6E-B181-13ED-EF16-8176527FACB8}"/>
          </ac:spMkLst>
        </pc:spChg>
        <pc:spChg chg="add mod">
          <ac:chgData name="Liss Vazquez Rodriguez" userId="781bda54bcc90c7b" providerId="LiveId" clId="{18B7EF86-832A-4B6C-B01D-16C7B90EA713}" dt="2024-03-14T14:08:30.702" v="3440" actId="1076"/>
          <ac:spMkLst>
            <pc:docMk/>
            <pc:sldMk cId="2693907945" sldId="325"/>
            <ac:spMk id="11" creationId="{B0BEAE5D-DD3D-6A1A-144A-C6F43A854576}"/>
          </ac:spMkLst>
        </pc:spChg>
        <pc:spChg chg="add mod">
          <ac:chgData name="Liss Vazquez Rodriguez" userId="781bda54bcc90c7b" providerId="LiveId" clId="{18B7EF86-832A-4B6C-B01D-16C7B90EA713}" dt="2024-03-12T08:00:32.294" v="1490" actId="20577"/>
          <ac:spMkLst>
            <pc:docMk/>
            <pc:sldMk cId="2693907945" sldId="325"/>
            <ac:spMk id="12" creationId="{4619A804-0C9B-C248-1841-D9F8B8BE511A}"/>
          </ac:spMkLst>
        </pc:spChg>
        <pc:spChg chg="add mod">
          <ac:chgData name="Liss Vazquez Rodriguez" userId="781bda54bcc90c7b" providerId="LiveId" clId="{18B7EF86-832A-4B6C-B01D-16C7B90EA713}" dt="2024-03-12T08:00:52.519" v="1503" actId="1076"/>
          <ac:spMkLst>
            <pc:docMk/>
            <pc:sldMk cId="2693907945" sldId="325"/>
            <ac:spMk id="13" creationId="{F58294D1-1EB2-B020-F18D-0545B0E53BAB}"/>
          </ac:spMkLst>
        </pc:spChg>
        <pc:spChg chg="add mod">
          <ac:chgData name="Liss Vazquez Rodriguez" userId="781bda54bcc90c7b" providerId="LiveId" clId="{18B7EF86-832A-4B6C-B01D-16C7B90EA713}" dt="2024-03-12T09:10:19.506" v="1715" actId="20577"/>
          <ac:spMkLst>
            <pc:docMk/>
            <pc:sldMk cId="2693907945" sldId="325"/>
            <ac:spMk id="14" creationId="{8831CE23-D9E0-1C3C-EB64-B65654DF0B36}"/>
          </ac:spMkLst>
        </pc:spChg>
        <pc:spChg chg="add mod">
          <ac:chgData name="Liss Vazquez Rodriguez" userId="781bda54bcc90c7b" providerId="LiveId" clId="{18B7EF86-832A-4B6C-B01D-16C7B90EA713}" dt="2024-03-12T09:19:58.813" v="1905"/>
          <ac:spMkLst>
            <pc:docMk/>
            <pc:sldMk cId="2693907945" sldId="325"/>
            <ac:spMk id="15" creationId="{00295067-E7D8-C9D0-614F-AFF45B9E25A9}"/>
          </ac:spMkLst>
        </pc:spChg>
        <pc:spChg chg="add mod">
          <ac:chgData name="Liss Vazquez Rodriguez" userId="781bda54bcc90c7b" providerId="LiveId" clId="{18B7EF86-832A-4B6C-B01D-16C7B90EA713}" dt="2024-03-12T09:19:58.813" v="1905"/>
          <ac:spMkLst>
            <pc:docMk/>
            <pc:sldMk cId="2693907945" sldId="325"/>
            <ac:spMk id="16" creationId="{0368B659-6767-77B1-93C9-40AD85B67BE2}"/>
          </ac:spMkLst>
        </pc:spChg>
        <pc:spChg chg="del">
          <ac:chgData name="Liss Vazquez Rodriguez" userId="781bda54bcc90c7b" providerId="LiveId" clId="{18B7EF86-832A-4B6C-B01D-16C7B90EA713}" dt="2024-03-12T09:19:58.543" v="1904" actId="478"/>
          <ac:spMkLst>
            <pc:docMk/>
            <pc:sldMk cId="2693907945" sldId="325"/>
            <ac:spMk id="77" creationId="{F04A8E67-1A12-87BD-843E-AB1C711E3CB2}"/>
          </ac:spMkLst>
        </pc:spChg>
        <pc:picChg chg="add mod">
          <ac:chgData name="Liss Vazquez Rodriguez" userId="781bda54bcc90c7b" providerId="LiveId" clId="{18B7EF86-832A-4B6C-B01D-16C7B90EA713}" dt="2024-03-12T08:00:39.979" v="1495" actId="1076"/>
          <ac:picMkLst>
            <pc:docMk/>
            <pc:sldMk cId="2693907945" sldId="325"/>
            <ac:picMk id="4" creationId="{05DAF909-0EB0-2CF9-2654-6BAD928E9F0E}"/>
          </ac:picMkLst>
        </pc:picChg>
      </pc:sldChg>
      <pc:sldChg chg="add del">
        <pc:chgData name="Liss Vazquez Rodriguez" userId="781bda54bcc90c7b" providerId="LiveId" clId="{18B7EF86-832A-4B6C-B01D-16C7B90EA713}" dt="2024-03-12T07:47:55.671" v="1317" actId="47"/>
        <pc:sldMkLst>
          <pc:docMk/>
          <pc:sldMk cId="1682457289" sldId="326"/>
        </pc:sldMkLst>
      </pc:sldChg>
      <pc:sldChg chg="addSp delSp modSp add del mod">
        <pc:chgData name="Liss Vazquez Rodriguez" userId="781bda54bcc90c7b" providerId="LiveId" clId="{18B7EF86-832A-4B6C-B01D-16C7B90EA713}" dt="2024-03-13T11:11:19.008" v="2331" actId="47"/>
        <pc:sldMkLst>
          <pc:docMk/>
          <pc:sldMk cId="3128347268" sldId="326"/>
        </pc:sldMkLst>
        <pc:spChg chg="del">
          <ac:chgData name="Liss Vazquez Rodriguez" userId="781bda54bcc90c7b" providerId="LiveId" clId="{18B7EF86-832A-4B6C-B01D-16C7B90EA713}" dt="2024-03-12T09:20:05.438" v="1908" actId="478"/>
          <ac:spMkLst>
            <pc:docMk/>
            <pc:sldMk cId="3128347268" sldId="326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3T11:10:09.231" v="2330" actId="1076"/>
          <ac:spMkLst>
            <pc:docMk/>
            <pc:sldMk cId="3128347268" sldId="326"/>
            <ac:spMk id="3" creationId="{65E284B7-C706-CF9F-8295-258985D10405}"/>
          </ac:spMkLst>
        </pc:spChg>
        <pc:spChg chg="add mod">
          <ac:chgData name="Liss Vazquez Rodriguez" userId="781bda54bcc90c7b" providerId="LiveId" clId="{18B7EF86-832A-4B6C-B01D-16C7B90EA713}" dt="2024-03-12T09:10:37.113" v="1719"/>
          <ac:spMkLst>
            <pc:docMk/>
            <pc:sldMk cId="3128347268" sldId="326"/>
            <ac:spMk id="4" creationId="{89428D90-3DB6-2923-52A1-2FC142630E01}"/>
          </ac:spMkLst>
        </pc:spChg>
        <pc:spChg chg="del">
          <ac:chgData name="Liss Vazquez Rodriguez" userId="781bda54bcc90c7b" providerId="LiveId" clId="{18B7EF86-832A-4B6C-B01D-16C7B90EA713}" dt="2024-03-12T09:10:36.813" v="1718" actId="478"/>
          <ac:spMkLst>
            <pc:docMk/>
            <pc:sldMk cId="3128347268" sldId="326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9:20:05.688" v="1909"/>
          <ac:spMkLst>
            <pc:docMk/>
            <pc:sldMk cId="3128347268" sldId="326"/>
            <ac:spMk id="6" creationId="{78084F19-BA4A-CB1C-9331-B568D496AB70}"/>
          </ac:spMkLst>
        </pc:spChg>
        <pc:spChg chg="add mod">
          <ac:chgData name="Liss Vazquez Rodriguez" userId="781bda54bcc90c7b" providerId="LiveId" clId="{18B7EF86-832A-4B6C-B01D-16C7B90EA713}" dt="2024-03-12T09:20:05.688" v="1909"/>
          <ac:spMkLst>
            <pc:docMk/>
            <pc:sldMk cId="3128347268" sldId="326"/>
            <ac:spMk id="7" creationId="{5E3ECED6-4339-E87B-592F-E7B4929F94AA}"/>
          </ac:spMkLst>
        </pc:spChg>
        <pc:spChg chg="del">
          <ac:chgData name="Liss Vazquez Rodriguez" userId="781bda54bcc90c7b" providerId="LiveId" clId="{18B7EF86-832A-4B6C-B01D-16C7B90EA713}" dt="2024-03-12T09:20:05.438" v="1908" actId="478"/>
          <ac:spMkLst>
            <pc:docMk/>
            <pc:sldMk cId="3128347268" sldId="326"/>
            <ac:spMk id="77" creationId="{F04A8E67-1A12-87BD-843E-AB1C711E3CB2}"/>
          </ac:spMkLst>
        </pc:spChg>
      </pc:sldChg>
      <pc:sldChg chg="addSp delSp modSp add mod modAnim">
        <pc:chgData name="Liss Vazquez Rodriguez" userId="781bda54bcc90c7b" providerId="LiveId" clId="{18B7EF86-832A-4B6C-B01D-16C7B90EA713}" dt="2024-03-14T18:56:24.287" v="4177"/>
        <pc:sldMkLst>
          <pc:docMk/>
          <pc:sldMk cId="1089180025" sldId="327"/>
        </pc:sldMkLst>
        <pc:spChg chg="del">
          <ac:chgData name="Liss Vazquez Rodriguez" userId="781bda54bcc90c7b" providerId="LiveId" clId="{18B7EF86-832A-4B6C-B01D-16C7B90EA713}" dt="2024-03-12T09:19:31.051" v="1888" actId="478"/>
          <ac:spMkLst>
            <pc:docMk/>
            <pc:sldMk cId="1089180025" sldId="327"/>
            <ac:spMk id="3" creationId="{00000000-0000-0000-0000-000000000000}"/>
          </ac:spMkLst>
        </pc:spChg>
        <pc:spChg chg="add mod ord">
          <ac:chgData name="Liss Vazquez Rodriguez" userId="781bda54bcc90c7b" providerId="LiveId" clId="{18B7EF86-832A-4B6C-B01D-16C7B90EA713}" dt="2024-03-14T13:30:15.299" v="3145" actId="167"/>
          <ac:spMkLst>
            <pc:docMk/>
            <pc:sldMk cId="1089180025" sldId="327"/>
            <ac:spMk id="3" creationId="{B176242C-D6CE-0AD4-EE22-DA3228DC69D1}"/>
          </ac:spMkLst>
        </pc:spChg>
        <pc:spChg chg="del">
          <ac:chgData name="Liss Vazquez Rodriguez" userId="781bda54bcc90c7b" providerId="LiveId" clId="{18B7EF86-832A-4B6C-B01D-16C7B90EA713}" dt="2024-03-12T09:09:40.290" v="1694" actId="478"/>
          <ac:spMkLst>
            <pc:docMk/>
            <pc:sldMk cId="1089180025" sldId="327"/>
            <ac:spMk id="5" creationId="{00000000-0000-0000-0000-000000000000}"/>
          </ac:spMkLst>
        </pc:spChg>
        <pc:spChg chg="del mod">
          <ac:chgData name="Liss Vazquez Rodriguez" userId="781bda54bcc90c7b" providerId="LiveId" clId="{18B7EF86-832A-4B6C-B01D-16C7B90EA713}" dt="2024-03-12T07:49:19.770" v="1326" actId="478"/>
          <ac:spMkLst>
            <pc:docMk/>
            <pc:sldMk cId="1089180025" sldId="327"/>
            <ac:spMk id="6" creationId="{40E51144-DCA9-B5A7-DBC8-399165D985D5}"/>
          </ac:spMkLst>
        </pc:spChg>
        <pc:spChg chg="del">
          <ac:chgData name="Liss Vazquez Rodriguez" userId="781bda54bcc90c7b" providerId="LiveId" clId="{18B7EF86-832A-4B6C-B01D-16C7B90EA713}" dt="2024-03-12T07:49:01.594" v="1322" actId="478"/>
          <ac:spMkLst>
            <pc:docMk/>
            <pc:sldMk cId="1089180025" sldId="327"/>
            <ac:spMk id="10" creationId="{CA7B091A-2609-4AEC-0118-C72FC504FC74}"/>
          </ac:spMkLst>
        </pc:spChg>
        <pc:spChg chg="del">
          <ac:chgData name="Liss Vazquez Rodriguez" userId="781bda54bcc90c7b" providerId="LiveId" clId="{18B7EF86-832A-4B6C-B01D-16C7B90EA713}" dt="2024-03-12T07:49:01.594" v="1322" actId="478"/>
          <ac:spMkLst>
            <pc:docMk/>
            <pc:sldMk cId="1089180025" sldId="327"/>
            <ac:spMk id="11" creationId="{1037B4B1-FB02-1AE7-59C8-F6A9D0A22791}"/>
          </ac:spMkLst>
        </pc:spChg>
        <pc:spChg chg="del">
          <ac:chgData name="Liss Vazquez Rodriguez" userId="781bda54bcc90c7b" providerId="LiveId" clId="{18B7EF86-832A-4B6C-B01D-16C7B90EA713}" dt="2024-03-12T07:49:01.594" v="1322" actId="478"/>
          <ac:spMkLst>
            <pc:docMk/>
            <pc:sldMk cId="1089180025" sldId="327"/>
            <ac:spMk id="12" creationId="{8092E151-2526-12A6-8BE8-79A83AFF2DAA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15" creationId="{20E9F43E-099B-BB2E-3E59-5B88B292C96F}"/>
          </ac:spMkLst>
        </pc:spChg>
        <pc:spChg chg="mod">
          <ac:chgData name="Liss Vazquez Rodriguez" userId="781bda54bcc90c7b" providerId="LiveId" clId="{18B7EF86-832A-4B6C-B01D-16C7B90EA713}" dt="2024-03-14T13:30:45.871" v="3156" actId="1035"/>
          <ac:spMkLst>
            <pc:docMk/>
            <pc:sldMk cId="1089180025" sldId="327"/>
            <ac:spMk id="16" creationId="{1E66182D-B8E1-E73F-7A5B-BEBE0DC7A269}"/>
          </ac:spMkLst>
        </pc:spChg>
        <pc:spChg chg="mod">
          <ac:chgData name="Liss Vazquez Rodriguez" userId="781bda54bcc90c7b" providerId="LiveId" clId="{18B7EF86-832A-4B6C-B01D-16C7B90EA713}" dt="2024-03-14T13:30:22.420" v="3152" actId="1038"/>
          <ac:spMkLst>
            <pc:docMk/>
            <pc:sldMk cId="1089180025" sldId="327"/>
            <ac:spMk id="18" creationId="{C3348644-0B26-79BE-ADCF-545A6FC7AEEF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19" creationId="{462CAA94-1D64-9286-1172-6FB817F6F4EB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21" creationId="{B3451D48-E93D-A47B-DF22-9598F9B931F9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22" creationId="{650BC160-03C5-B999-F358-1F401D3DD687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23" creationId="{E4F6835D-3A5B-11C9-3C20-B2381D9FE796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25" creationId="{3BD0AFC2-C957-D7FD-7CD9-1D2464B0CF00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26" creationId="{308E32EC-0E95-1ABE-F410-A933B07E47F3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28" creationId="{7239236A-E738-EE37-D778-B2570E8D3761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29" creationId="{C4BAB61E-7A19-0983-7CAA-2A2B13F35784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30" creationId="{952BE42D-EE33-5FB3-0AD8-7CE57634F038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31" creationId="{DADB27CD-F408-DC9B-7B00-6332B02B887A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32" creationId="{8B60698D-AF8F-93BB-55D4-BDADF6F82BD3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33" creationId="{8B6A34A4-06A1-01C8-1662-C9F295B3D401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34" creationId="{E32E0D7D-0CE6-203B-9C0F-399376D250E5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35" creationId="{1C382F5D-D2AD-63DA-11BE-9628299A36DE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36" creationId="{8AC4309C-EA25-48F0-2CB9-FE231926503E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37" creationId="{9DF5F1B5-F282-1740-296C-E2E36E9FE2CE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38" creationId="{9069FBA7-1EE2-8A0D-C820-C396D3113F5C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39" creationId="{70977B8B-8076-7F02-8E8A-6206D7D0781D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51" creationId="{43D3E550-B5EA-30C7-880D-914AA84036AF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52" creationId="{8FAAE809-F41C-6781-8F15-B67982294700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53" creationId="{5C45F604-B351-0FAC-F280-CF3CFA2A36A1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54" creationId="{E089C03D-5457-3A01-75FA-DF52A86687C8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55" creationId="{8424CAB9-461D-FBAD-BDDB-CC9EE6BDF751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56" creationId="{1A7ECF61-67EA-C532-7514-319C0E069200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57" creationId="{1589BA28-92B8-6168-639A-ED39405D61D1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58" creationId="{393936AC-D3A1-A771-285F-C66F35722A46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59" creationId="{11B93430-FF0A-17E7-5089-F7D1DBAC7BF9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60" creationId="{BAE98E32-00A1-9192-E4C0-F028C89C2DAD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61" creationId="{8DA79C24-FB23-AA8C-4700-0145BB54466E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62" creationId="{9A0ABFC8-28E0-9409-0212-DBFFFF29BC57}"/>
          </ac:spMkLst>
        </pc:spChg>
        <pc:spChg chg="del">
          <ac:chgData name="Liss Vazquez Rodriguez" userId="781bda54bcc90c7b" providerId="LiveId" clId="{18B7EF86-832A-4B6C-B01D-16C7B90EA713}" dt="2024-03-12T09:19:31.051" v="1888" actId="478"/>
          <ac:spMkLst>
            <pc:docMk/>
            <pc:sldMk cId="1089180025" sldId="327"/>
            <ac:spMk id="77" creationId="{F04A8E67-1A12-87BD-843E-AB1C711E3CB2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83" creationId="{6535DA5F-CA43-35F6-BC8A-20A2917CF1D5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84" creationId="{29958E0C-6301-EA6A-B65A-8B96B4E16D16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85" creationId="{E332CE1D-2A87-C6E4-0B6E-65F327A73448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86" creationId="{EF968FD0-4187-1852-F622-4E67C2092792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87" creationId="{BEFDED68-066B-C377-BB7C-1E4B6895CE27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88" creationId="{681179A4-9AEC-D4D3-3E97-C5240CB48F18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89" creationId="{D1D71EDF-D76B-7E27-2CC7-59875148FD24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92" creationId="{E70304B0-C464-EE33-FA63-AB81558AB5ED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95" creationId="{65198FA6-BB49-42B0-60B1-AF334A961E3B}"/>
          </ac:spMkLst>
        </pc:spChg>
        <pc:spChg chg="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96" creationId="{D4B4A1C9-442D-CC59-C719-6C2138A4B5ED}"/>
          </ac:spMkLst>
        </pc:spChg>
        <pc:spChg chg="mod">
          <ac:chgData name="Liss Vazquez Rodriguez" userId="781bda54bcc90c7b" providerId="LiveId" clId="{18B7EF86-832A-4B6C-B01D-16C7B90EA713}" dt="2024-03-14T13:28:04.338" v="3122" actId="165"/>
          <ac:spMkLst>
            <pc:docMk/>
            <pc:sldMk cId="1089180025" sldId="327"/>
            <ac:spMk id="102" creationId="{84E0CCE6-25CB-0313-ABE9-D3008F5E0136}"/>
          </ac:spMkLst>
        </pc:spChg>
        <pc:spChg chg="mod">
          <ac:chgData name="Liss Vazquez Rodriguez" userId="781bda54bcc90c7b" providerId="LiveId" clId="{18B7EF86-832A-4B6C-B01D-16C7B90EA713}" dt="2024-03-14T13:28:04.338" v="3122" actId="165"/>
          <ac:spMkLst>
            <pc:docMk/>
            <pc:sldMk cId="1089180025" sldId="327"/>
            <ac:spMk id="103" creationId="{7FF16511-2CAF-B1D2-28D1-C691590CD0CE}"/>
          </ac:spMkLst>
        </pc:spChg>
        <pc:spChg chg="mod">
          <ac:chgData name="Liss Vazquez Rodriguez" userId="781bda54bcc90c7b" providerId="LiveId" clId="{18B7EF86-832A-4B6C-B01D-16C7B90EA713}" dt="2024-03-14T13:28:04.338" v="3122" actId="165"/>
          <ac:spMkLst>
            <pc:docMk/>
            <pc:sldMk cId="1089180025" sldId="327"/>
            <ac:spMk id="105" creationId="{A8A39A43-8F26-A307-805F-D6324F3375B2}"/>
          </ac:spMkLst>
        </pc:spChg>
        <pc:spChg chg="mod">
          <ac:chgData name="Liss Vazquez Rodriguez" userId="781bda54bcc90c7b" providerId="LiveId" clId="{18B7EF86-832A-4B6C-B01D-16C7B90EA713}" dt="2024-03-14T13:31:11.714" v="3160" actId="1076"/>
          <ac:spMkLst>
            <pc:docMk/>
            <pc:sldMk cId="1089180025" sldId="327"/>
            <ac:spMk id="106" creationId="{F760AF74-6995-84E3-11B7-B09C72636021}"/>
          </ac:spMkLst>
        </pc:spChg>
        <pc:spChg chg="mod">
          <ac:chgData name="Liss Vazquez Rodriguez" userId="781bda54bcc90c7b" providerId="LiveId" clId="{18B7EF86-832A-4B6C-B01D-16C7B90EA713}" dt="2024-03-14T13:31:11.714" v="3160" actId="1076"/>
          <ac:spMkLst>
            <pc:docMk/>
            <pc:sldMk cId="1089180025" sldId="327"/>
            <ac:spMk id="107" creationId="{1AA6EEB0-5AE9-CF42-5DCE-7E979C4BB624}"/>
          </ac:spMkLst>
        </pc:spChg>
        <pc:spChg chg="mod">
          <ac:chgData name="Liss Vazquez Rodriguez" userId="781bda54bcc90c7b" providerId="LiveId" clId="{18B7EF86-832A-4B6C-B01D-16C7B90EA713}" dt="2024-03-14T13:28:04.338" v="3122" actId="165"/>
          <ac:spMkLst>
            <pc:docMk/>
            <pc:sldMk cId="1089180025" sldId="327"/>
            <ac:spMk id="108" creationId="{FA987066-FC0F-9F29-A0EE-69BE0DD75A5A}"/>
          </ac:spMkLst>
        </pc:spChg>
        <pc:spChg chg="mod">
          <ac:chgData name="Liss Vazquez Rodriguez" userId="781bda54bcc90c7b" providerId="LiveId" clId="{18B7EF86-832A-4B6C-B01D-16C7B90EA713}" dt="2024-03-14T13:31:40.776" v="3173" actId="1076"/>
          <ac:spMkLst>
            <pc:docMk/>
            <pc:sldMk cId="1089180025" sldId="327"/>
            <ac:spMk id="109" creationId="{2746D457-1A6E-E98D-DE73-A4AA8C23F4B2}"/>
          </ac:spMkLst>
        </pc:spChg>
        <pc:spChg chg="mod">
          <ac:chgData name="Liss Vazquez Rodriguez" userId="781bda54bcc90c7b" providerId="LiveId" clId="{18B7EF86-832A-4B6C-B01D-16C7B90EA713}" dt="2024-03-14T13:28:04.338" v="3122" actId="165"/>
          <ac:spMkLst>
            <pc:docMk/>
            <pc:sldMk cId="1089180025" sldId="327"/>
            <ac:spMk id="110" creationId="{26C8F13C-3914-9BB0-E6E4-D349315E4673}"/>
          </ac:spMkLst>
        </pc:spChg>
        <pc:spChg chg="mod">
          <ac:chgData name="Liss Vazquez Rodriguez" userId="781bda54bcc90c7b" providerId="LiveId" clId="{18B7EF86-832A-4B6C-B01D-16C7B90EA713}" dt="2024-03-14T13:28:04.338" v="3122" actId="165"/>
          <ac:spMkLst>
            <pc:docMk/>
            <pc:sldMk cId="1089180025" sldId="327"/>
            <ac:spMk id="112" creationId="{2FAF3CA2-8227-8DFA-F30A-3725EFFC8515}"/>
          </ac:spMkLst>
        </pc:spChg>
        <pc:spChg chg="mod">
          <ac:chgData name="Liss Vazquez Rodriguez" userId="781bda54bcc90c7b" providerId="LiveId" clId="{18B7EF86-832A-4B6C-B01D-16C7B90EA713}" dt="2024-03-14T13:31:25.883" v="3162" actId="207"/>
          <ac:spMkLst>
            <pc:docMk/>
            <pc:sldMk cId="1089180025" sldId="327"/>
            <ac:spMk id="113" creationId="{E486D042-7C6C-AE4C-02CF-3D232E8FD767}"/>
          </ac:spMkLst>
        </pc:spChg>
        <pc:spChg chg="mod">
          <ac:chgData name="Liss Vazquez Rodriguez" userId="781bda54bcc90c7b" providerId="LiveId" clId="{18B7EF86-832A-4B6C-B01D-16C7B90EA713}" dt="2024-03-14T13:31:51.580" v="3176" actId="1076"/>
          <ac:spMkLst>
            <pc:docMk/>
            <pc:sldMk cId="1089180025" sldId="327"/>
            <ac:spMk id="114" creationId="{DAE5431E-AAE7-A2D4-2E2D-A15040C89622}"/>
          </ac:spMkLst>
        </pc:spChg>
        <pc:spChg chg="mod">
          <ac:chgData name="Liss Vazquez Rodriguez" userId="781bda54bcc90c7b" providerId="LiveId" clId="{18B7EF86-832A-4B6C-B01D-16C7B90EA713}" dt="2024-03-14T13:28:04.338" v="3122" actId="165"/>
          <ac:spMkLst>
            <pc:docMk/>
            <pc:sldMk cId="1089180025" sldId="327"/>
            <ac:spMk id="115" creationId="{4C16818D-1497-D2CF-8AD2-69CAB1CDF65A}"/>
          </ac:spMkLst>
        </pc:spChg>
        <pc:spChg chg="mod">
          <ac:chgData name="Liss Vazquez Rodriguez" userId="781bda54bcc90c7b" providerId="LiveId" clId="{18B7EF86-832A-4B6C-B01D-16C7B90EA713}" dt="2024-03-14T13:28:04.338" v="3122" actId="165"/>
          <ac:spMkLst>
            <pc:docMk/>
            <pc:sldMk cId="1089180025" sldId="327"/>
            <ac:spMk id="116" creationId="{9B5B7F1D-231C-22FA-73C0-AE3205F6F608}"/>
          </ac:spMkLst>
        </pc:spChg>
        <pc:spChg chg="mod">
          <ac:chgData name="Liss Vazquez Rodriguez" userId="781bda54bcc90c7b" providerId="LiveId" clId="{18B7EF86-832A-4B6C-B01D-16C7B90EA713}" dt="2024-03-14T13:28:04.338" v="3122" actId="165"/>
          <ac:spMkLst>
            <pc:docMk/>
            <pc:sldMk cId="1089180025" sldId="327"/>
            <ac:spMk id="117" creationId="{1D8DABDA-24AA-F401-47E2-50306EDE2DD5}"/>
          </ac:spMkLst>
        </pc:spChg>
        <pc:spChg chg="mod">
          <ac:chgData name="Liss Vazquez Rodriguez" userId="781bda54bcc90c7b" providerId="LiveId" clId="{18B7EF86-832A-4B6C-B01D-16C7B90EA713}" dt="2024-03-14T13:28:04.338" v="3122" actId="165"/>
          <ac:spMkLst>
            <pc:docMk/>
            <pc:sldMk cId="1089180025" sldId="327"/>
            <ac:spMk id="119" creationId="{F38784FA-C045-30AD-9259-1EF888607D2C}"/>
          </ac:spMkLst>
        </pc:spChg>
        <pc:spChg chg="mod">
          <ac:chgData name="Liss Vazquez Rodriguez" userId="781bda54bcc90c7b" providerId="LiveId" clId="{18B7EF86-832A-4B6C-B01D-16C7B90EA713}" dt="2024-03-14T13:28:04.338" v="3122" actId="165"/>
          <ac:spMkLst>
            <pc:docMk/>
            <pc:sldMk cId="1089180025" sldId="327"/>
            <ac:spMk id="120" creationId="{F8509295-8247-11C0-76D1-E21641363E83}"/>
          </ac:spMkLst>
        </pc:spChg>
        <pc:spChg chg="add 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121" creationId="{B0CC19CF-A532-20B3-7097-C70411A24975}"/>
          </ac:spMkLst>
        </pc:spChg>
        <pc:spChg chg="add mod">
          <ac:chgData name="Liss Vazquez Rodriguez" userId="781bda54bcc90c7b" providerId="LiveId" clId="{18B7EF86-832A-4B6C-B01D-16C7B90EA713}" dt="2024-03-12T07:49:16.032" v="1324"/>
          <ac:spMkLst>
            <pc:docMk/>
            <pc:sldMk cId="1089180025" sldId="327"/>
            <ac:spMk id="122" creationId="{7ED183AF-142B-44C6-4A16-3FF9C2DD1123}"/>
          </ac:spMkLst>
        </pc:spChg>
        <pc:spChg chg="mod">
          <ac:chgData name="Liss Vazquez Rodriguez" userId="781bda54bcc90c7b" providerId="LiveId" clId="{18B7EF86-832A-4B6C-B01D-16C7B90EA713}" dt="2024-03-12T07:50:05.100" v="1353"/>
          <ac:spMkLst>
            <pc:docMk/>
            <pc:sldMk cId="1089180025" sldId="327"/>
            <ac:spMk id="125" creationId="{2CCC8468-7828-946B-8060-32114A7A6B97}"/>
          </ac:spMkLst>
        </pc:spChg>
        <pc:spChg chg="mod">
          <ac:chgData name="Liss Vazquez Rodriguez" userId="781bda54bcc90c7b" providerId="LiveId" clId="{18B7EF86-832A-4B6C-B01D-16C7B90EA713}" dt="2024-03-12T07:50:05.100" v="1353"/>
          <ac:spMkLst>
            <pc:docMk/>
            <pc:sldMk cId="1089180025" sldId="327"/>
            <ac:spMk id="126" creationId="{3177C431-5244-4F04-24E0-2CB26BB6BD11}"/>
          </ac:spMkLst>
        </pc:spChg>
        <pc:spChg chg="mod">
          <ac:chgData name="Liss Vazquez Rodriguez" userId="781bda54bcc90c7b" providerId="LiveId" clId="{18B7EF86-832A-4B6C-B01D-16C7B90EA713}" dt="2024-03-12T07:50:05.100" v="1353"/>
          <ac:spMkLst>
            <pc:docMk/>
            <pc:sldMk cId="1089180025" sldId="327"/>
            <ac:spMk id="130" creationId="{DBEF6D2C-5002-DAC2-1137-EA50C0838B75}"/>
          </ac:spMkLst>
        </pc:spChg>
        <pc:spChg chg="mod">
          <ac:chgData name="Liss Vazquez Rodriguez" userId="781bda54bcc90c7b" providerId="LiveId" clId="{18B7EF86-832A-4B6C-B01D-16C7B90EA713}" dt="2024-03-12T07:50:05.100" v="1353"/>
          <ac:spMkLst>
            <pc:docMk/>
            <pc:sldMk cId="1089180025" sldId="327"/>
            <ac:spMk id="131" creationId="{1A227671-4E68-A057-79EB-34F8B695AD27}"/>
          </ac:spMkLst>
        </pc:spChg>
        <pc:spChg chg="add mod">
          <ac:chgData name="Liss Vazquez Rodriguez" userId="781bda54bcc90c7b" providerId="LiveId" clId="{18B7EF86-832A-4B6C-B01D-16C7B90EA713}" dt="2024-03-12T09:09:40.481" v="1695"/>
          <ac:spMkLst>
            <pc:docMk/>
            <pc:sldMk cId="1089180025" sldId="327"/>
            <ac:spMk id="132" creationId="{EBD49DCF-4342-C7FD-FC39-6A7D7B452C3B}"/>
          </ac:spMkLst>
        </pc:spChg>
        <pc:spChg chg="add mod">
          <ac:chgData name="Liss Vazquez Rodriguez" userId="781bda54bcc90c7b" providerId="LiveId" clId="{18B7EF86-832A-4B6C-B01D-16C7B90EA713}" dt="2024-03-12T09:19:31.554" v="1889"/>
          <ac:spMkLst>
            <pc:docMk/>
            <pc:sldMk cId="1089180025" sldId="327"/>
            <ac:spMk id="133" creationId="{45C6855A-CB38-3A76-CF8A-E1D5BD3145CB}"/>
          </ac:spMkLst>
        </pc:spChg>
        <pc:spChg chg="add mod">
          <ac:chgData name="Liss Vazquez Rodriguez" userId="781bda54bcc90c7b" providerId="LiveId" clId="{18B7EF86-832A-4B6C-B01D-16C7B90EA713}" dt="2024-03-12T09:19:31.554" v="1889"/>
          <ac:spMkLst>
            <pc:docMk/>
            <pc:sldMk cId="1089180025" sldId="327"/>
            <ac:spMk id="134" creationId="{D6386DC6-2906-E446-F35B-4A79213E0B81}"/>
          </ac:spMkLst>
        </pc:spChg>
        <pc:grpChg chg="add mod">
          <ac:chgData name="Liss Vazquez Rodriguez" userId="781bda54bcc90c7b" providerId="LiveId" clId="{18B7EF86-832A-4B6C-B01D-16C7B90EA713}" dt="2024-03-14T13:29:32.825" v="3138" actId="164"/>
          <ac:grpSpMkLst>
            <pc:docMk/>
            <pc:sldMk cId="1089180025" sldId="327"/>
            <ac:grpSpMk id="4" creationId="{D3C55C8A-9A9B-3998-7F94-1223A5560844}"/>
          </ac:grpSpMkLst>
        </pc:grpChg>
        <pc:grpChg chg="del">
          <ac:chgData name="Liss Vazquez Rodriguez" userId="781bda54bcc90c7b" providerId="LiveId" clId="{18B7EF86-832A-4B6C-B01D-16C7B90EA713}" dt="2024-03-12T07:49:03.794" v="1323" actId="478"/>
          <ac:grpSpMkLst>
            <pc:docMk/>
            <pc:sldMk cId="1089180025" sldId="327"/>
            <ac:grpSpMk id="7" creationId="{D9781CEC-8AB4-9AD8-E98C-682DD0EA0BCD}"/>
          </ac:grpSpMkLst>
        </pc:grpChg>
        <pc:grpChg chg="add mod">
          <ac:chgData name="Liss Vazquez Rodriguez" userId="781bda54bcc90c7b" providerId="LiveId" clId="{18B7EF86-832A-4B6C-B01D-16C7B90EA713}" dt="2024-03-14T13:29:32.825" v="3138" actId="164"/>
          <ac:grpSpMkLst>
            <pc:docMk/>
            <pc:sldMk cId="1089180025" sldId="327"/>
            <ac:grpSpMk id="13" creationId="{0A74D68C-953C-D6DB-B37C-49566FB2311E}"/>
          </ac:grpSpMkLst>
        </pc:grpChg>
        <pc:grpChg chg="mod">
          <ac:chgData name="Liss Vazquez Rodriguez" userId="781bda54bcc90c7b" providerId="LiveId" clId="{18B7EF86-832A-4B6C-B01D-16C7B90EA713}" dt="2024-03-12T07:49:16.032" v="1324"/>
          <ac:grpSpMkLst>
            <pc:docMk/>
            <pc:sldMk cId="1089180025" sldId="327"/>
            <ac:grpSpMk id="14" creationId="{43CCE759-91A0-8126-1F43-58C1C5BB0078}"/>
          </ac:grpSpMkLst>
        </pc:grpChg>
        <pc:grpChg chg="mod">
          <ac:chgData name="Liss Vazquez Rodriguez" userId="781bda54bcc90c7b" providerId="LiveId" clId="{18B7EF86-832A-4B6C-B01D-16C7B90EA713}" dt="2024-03-12T07:49:16.032" v="1324"/>
          <ac:grpSpMkLst>
            <pc:docMk/>
            <pc:sldMk cId="1089180025" sldId="327"/>
            <ac:grpSpMk id="20" creationId="{D4F6FE3E-31B6-C963-B243-B341A19BCC8B}"/>
          </ac:grpSpMkLst>
        </pc:grpChg>
        <pc:grpChg chg="mod">
          <ac:chgData name="Liss Vazquez Rodriguez" userId="781bda54bcc90c7b" providerId="LiveId" clId="{18B7EF86-832A-4B6C-B01D-16C7B90EA713}" dt="2024-03-12T07:49:16.032" v="1324"/>
          <ac:grpSpMkLst>
            <pc:docMk/>
            <pc:sldMk cId="1089180025" sldId="327"/>
            <ac:grpSpMk id="24" creationId="{B534BD0D-3209-CB13-57DC-029B680A8AE0}"/>
          </ac:grpSpMkLst>
        </pc:grpChg>
        <pc:grpChg chg="mod">
          <ac:chgData name="Liss Vazquez Rodriguez" userId="781bda54bcc90c7b" providerId="LiveId" clId="{18B7EF86-832A-4B6C-B01D-16C7B90EA713}" dt="2024-03-12T07:49:16.032" v="1324"/>
          <ac:grpSpMkLst>
            <pc:docMk/>
            <pc:sldMk cId="1089180025" sldId="327"/>
            <ac:grpSpMk id="27" creationId="{A6032FD1-74B9-8DD8-00F5-A13DE2CE8A0E}"/>
          </ac:grpSpMkLst>
        </pc:grpChg>
        <pc:grpChg chg="add mod">
          <ac:chgData name="Liss Vazquez Rodriguez" userId="781bda54bcc90c7b" providerId="LiveId" clId="{18B7EF86-832A-4B6C-B01D-16C7B90EA713}" dt="2024-03-12T07:49:16.032" v="1324"/>
          <ac:grpSpMkLst>
            <pc:docMk/>
            <pc:sldMk cId="1089180025" sldId="327"/>
            <ac:grpSpMk id="90" creationId="{ADDEB3EB-A18F-9BCF-77CB-F4E5C9B79EFF}"/>
          </ac:grpSpMkLst>
        </pc:grpChg>
        <pc:grpChg chg="mod">
          <ac:chgData name="Liss Vazquez Rodriguez" userId="781bda54bcc90c7b" providerId="LiveId" clId="{18B7EF86-832A-4B6C-B01D-16C7B90EA713}" dt="2024-03-12T07:49:16.032" v="1324"/>
          <ac:grpSpMkLst>
            <pc:docMk/>
            <pc:sldMk cId="1089180025" sldId="327"/>
            <ac:grpSpMk id="91" creationId="{C36CAE60-C431-695A-A7F0-35F2FB396339}"/>
          </ac:grpSpMkLst>
        </pc:grpChg>
        <pc:grpChg chg="add del mod">
          <ac:chgData name="Liss Vazquez Rodriguez" userId="781bda54bcc90c7b" providerId="LiveId" clId="{18B7EF86-832A-4B6C-B01D-16C7B90EA713}" dt="2024-03-14T13:28:04.338" v="3122" actId="165"/>
          <ac:grpSpMkLst>
            <pc:docMk/>
            <pc:sldMk cId="1089180025" sldId="327"/>
            <ac:grpSpMk id="98" creationId="{C7C69EFF-2E03-FEAD-35EE-88AF258B9D79}"/>
          </ac:grpSpMkLst>
        </pc:grpChg>
        <pc:grpChg chg="mod topLvl">
          <ac:chgData name="Liss Vazquez Rodriguez" userId="781bda54bcc90c7b" providerId="LiveId" clId="{18B7EF86-832A-4B6C-B01D-16C7B90EA713}" dt="2024-03-14T13:28:04.338" v="3122" actId="165"/>
          <ac:grpSpMkLst>
            <pc:docMk/>
            <pc:sldMk cId="1089180025" sldId="327"/>
            <ac:grpSpMk id="99" creationId="{98FB3F43-0143-590B-87C4-C40E6C91C93D}"/>
          </ac:grpSpMkLst>
        </pc:grpChg>
        <pc:grpChg chg="mod topLvl">
          <ac:chgData name="Liss Vazquez Rodriguez" userId="781bda54bcc90c7b" providerId="LiveId" clId="{18B7EF86-832A-4B6C-B01D-16C7B90EA713}" dt="2024-03-14T13:31:45.561" v="3175" actId="1076"/>
          <ac:grpSpMkLst>
            <pc:docMk/>
            <pc:sldMk cId="1089180025" sldId="327"/>
            <ac:grpSpMk id="100" creationId="{1ABD64E3-BABE-3C37-42AF-D5CC2D697B81}"/>
          </ac:grpSpMkLst>
        </pc:grpChg>
        <pc:grpChg chg="mod topLvl">
          <ac:chgData name="Liss Vazquez Rodriguez" userId="781bda54bcc90c7b" providerId="LiveId" clId="{18B7EF86-832A-4B6C-B01D-16C7B90EA713}" dt="2024-03-14T13:28:04.338" v="3122" actId="165"/>
          <ac:grpSpMkLst>
            <pc:docMk/>
            <pc:sldMk cId="1089180025" sldId="327"/>
            <ac:grpSpMk id="101" creationId="{FCA28A5B-3B17-712C-A8B1-AF8030DF044D}"/>
          </ac:grpSpMkLst>
        </pc:grpChg>
        <pc:grpChg chg="add mod">
          <ac:chgData name="Liss Vazquez Rodriguez" userId="781bda54bcc90c7b" providerId="LiveId" clId="{18B7EF86-832A-4B6C-B01D-16C7B90EA713}" dt="2024-03-12T07:50:05.100" v="1353"/>
          <ac:grpSpMkLst>
            <pc:docMk/>
            <pc:sldMk cId="1089180025" sldId="327"/>
            <ac:grpSpMk id="123" creationId="{2E30D04E-E448-6447-5B2D-71E3B56DAA8A}"/>
          </ac:grpSpMkLst>
        </pc:grpChg>
        <pc:grpChg chg="mod">
          <ac:chgData name="Liss Vazquez Rodriguez" userId="781bda54bcc90c7b" providerId="LiveId" clId="{18B7EF86-832A-4B6C-B01D-16C7B90EA713}" dt="2024-03-12T07:50:05.100" v="1353"/>
          <ac:grpSpMkLst>
            <pc:docMk/>
            <pc:sldMk cId="1089180025" sldId="327"/>
            <ac:grpSpMk id="124" creationId="{437431F3-008C-8A8A-8D5A-CFAA19FF6C71}"/>
          </ac:grpSpMkLst>
        </pc:grpChg>
        <pc:picChg chg="del">
          <ac:chgData name="Liss Vazquez Rodriguez" userId="781bda54bcc90c7b" providerId="LiveId" clId="{18B7EF86-832A-4B6C-B01D-16C7B90EA713}" dt="2024-03-12T07:49:03.794" v="1323" actId="478"/>
          <ac:picMkLst>
            <pc:docMk/>
            <pc:sldMk cId="1089180025" sldId="327"/>
            <ac:picMk id="4" creationId="{B6F84774-D423-CA49-0924-4A87790F6136}"/>
          </ac:picMkLst>
        </pc:picChg>
        <pc:cxnChg chg="mod">
          <ac:chgData name="Liss Vazquez Rodriguez" userId="781bda54bcc90c7b" providerId="LiveId" clId="{18B7EF86-832A-4B6C-B01D-16C7B90EA713}" dt="2024-03-14T13:30:17.548" v="3147" actId="1038"/>
          <ac:cxnSpMkLst>
            <pc:docMk/>
            <pc:sldMk cId="1089180025" sldId="327"/>
            <ac:cxnSpMk id="17" creationId="{8C9C5A7D-D146-422E-D767-29769570EF44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40" creationId="{34F65DFF-769B-0277-F68C-D2B90A3A12D3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41" creationId="{22126C21-8500-85B7-FBDB-E47F52C7CF25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42" creationId="{DD0ECFA1-7069-BF12-418F-80593B2F0BB4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43" creationId="{FB0DA030-9555-D983-4CC3-F25A99CF14C6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44" creationId="{3EFA736E-17F5-AAB9-11F6-CA83DAA3907A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45" creationId="{85F62263-A0D7-96D4-17B3-0F60A34022F5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46" creationId="{0A4D2A5A-78D1-F689-4CA4-7D7CE1B1CB7B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47" creationId="{8CD8D3EB-F82C-7274-5FED-46C57CA057BE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48" creationId="{B3F79697-26F8-5A51-EBCF-2300CFD9A6DF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49" creationId="{9354F03F-DCC7-FCE1-32C8-80B86F3BADDE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50" creationId="{594D4583-E033-2E9B-9151-CF9297F12157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63" creationId="{3CDB3E1E-1605-139C-D7D6-743226820DA6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64" creationId="{4540488E-EF80-B669-EE8F-390BE20256DA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65" creationId="{FEC968E5-9B48-F15D-65A9-6E5C5BE560CC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66" creationId="{770E3E00-950C-48C3-A763-7CF996DF691A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67" creationId="{ED441902-D9EE-1F65-5B43-265E9D76D93D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68" creationId="{2BC416EA-6716-D7B6-3ACF-AD89345A542E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69" creationId="{0C9736CA-A97C-C21E-872E-64C07A904C73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70" creationId="{818A3D22-A267-1FC5-361A-FA33576C7C58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71" creationId="{850439D4-BE60-5D12-48F0-BC381DD606EC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72" creationId="{5B1CEE5A-7265-A612-A340-940412772966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73" creationId="{054420A5-9D1E-58BE-E032-8C3367439E83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74" creationId="{0B909B7D-9449-D3BC-70B0-2191DE3847D1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75" creationId="{B4A46774-8659-C25A-B3D7-144503D4B170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78" creationId="{862EB45D-AC50-B987-208D-E528DC14DB07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79" creationId="{72FE20A3-42E4-35B6-2A3A-53062D73DF2E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80" creationId="{F3BA28F6-4ABF-7481-018C-0AB05A44A5E7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81" creationId="{C21490EA-DCE8-99E9-20D5-3E54FCE0531C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82" creationId="{4151A1C2-C912-FFA2-3FFA-1762FF89F302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93" creationId="{B8765AB4-EDD9-9F68-AB05-609017AE104F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94" creationId="{1E901505-6267-95E0-4E42-726DEA57E6CE}"/>
          </ac:cxnSpMkLst>
        </pc:cxnChg>
        <pc:cxnChg chg="mod">
          <ac:chgData name="Liss Vazquez Rodriguez" userId="781bda54bcc90c7b" providerId="LiveId" clId="{18B7EF86-832A-4B6C-B01D-16C7B90EA713}" dt="2024-03-12T07:49:16.032" v="1324"/>
          <ac:cxnSpMkLst>
            <pc:docMk/>
            <pc:sldMk cId="1089180025" sldId="327"/>
            <ac:cxnSpMk id="97" creationId="{B9AE756F-6561-E7CF-B601-FCD73962A6FE}"/>
          </ac:cxnSpMkLst>
        </pc:cxnChg>
        <pc:cxnChg chg="mod">
          <ac:chgData name="Liss Vazquez Rodriguez" userId="781bda54bcc90c7b" providerId="LiveId" clId="{18B7EF86-832A-4B6C-B01D-16C7B90EA713}" dt="2024-03-14T13:28:04.338" v="3122" actId="165"/>
          <ac:cxnSpMkLst>
            <pc:docMk/>
            <pc:sldMk cId="1089180025" sldId="327"/>
            <ac:cxnSpMk id="104" creationId="{FC7FDDBB-7603-3908-4E06-F8BB559085D1}"/>
          </ac:cxnSpMkLst>
        </pc:cxnChg>
        <pc:cxnChg chg="mod">
          <ac:chgData name="Liss Vazquez Rodriguez" userId="781bda54bcc90c7b" providerId="LiveId" clId="{18B7EF86-832A-4B6C-B01D-16C7B90EA713}" dt="2024-03-14T13:28:04.338" v="3122" actId="165"/>
          <ac:cxnSpMkLst>
            <pc:docMk/>
            <pc:sldMk cId="1089180025" sldId="327"/>
            <ac:cxnSpMk id="111" creationId="{7C9854CD-4D35-6A71-B8E0-29BA17BE8878}"/>
          </ac:cxnSpMkLst>
        </pc:cxnChg>
        <pc:cxnChg chg="mod">
          <ac:chgData name="Liss Vazquez Rodriguez" userId="781bda54bcc90c7b" providerId="LiveId" clId="{18B7EF86-832A-4B6C-B01D-16C7B90EA713}" dt="2024-03-14T13:28:04.338" v="3122" actId="165"/>
          <ac:cxnSpMkLst>
            <pc:docMk/>
            <pc:sldMk cId="1089180025" sldId="327"/>
            <ac:cxnSpMk id="118" creationId="{2832950A-32B7-57A6-AC16-E16AEBE3DC91}"/>
          </ac:cxnSpMkLst>
        </pc:cxnChg>
        <pc:cxnChg chg="mod">
          <ac:chgData name="Liss Vazquez Rodriguez" userId="781bda54bcc90c7b" providerId="LiveId" clId="{18B7EF86-832A-4B6C-B01D-16C7B90EA713}" dt="2024-03-12T07:50:05.100" v="1353"/>
          <ac:cxnSpMkLst>
            <pc:docMk/>
            <pc:sldMk cId="1089180025" sldId="327"/>
            <ac:cxnSpMk id="127" creationId="{C46AA21A-38CE-82B6-087D-28E391D4F304}"/>
          </ac:cxnSpMkLst>
        </pc:cxnChg>
        <pc:cxnChg chg="mod">
          <ac:chgData name="Liss Vazquez Rodriguez" userId="781bda54bcc90c7b" providerId="LiveId" clId="{18B7EF86-832A-4B6C-B01D-16C7B90EA713}" dt="2024-03-12T07:50:05.100" v="1353"/>
          <ac:cxnSpMkLst>
            <pc:docMk/>
            <pc:sldMk cId="1089180025" sldId="327"/>
            <ac:cxnSpMk id="128" creationId="{D95A4FB5-AF7B-888C-394E-E1ED39140085}"/>
          </ac:cxnSpMkLst>
        </pc:cxnChg>
        <pc:cxnChg chg="mod">
          <ac:chgData name="Liss Vazquez Rodriguez" userId="781bda54bcc90c7b" providerId="LiveId" clId="{18B7EF86-832A-4B6C-B01D-16C7B90EA713}" dt="2024-03-12T07:50:05.100" v="1353"/>
          <ac:cxnSpMkLst>
            <pc:docMk/>
            <pc:sldMk cId="1089180025" sldId="327"/>
            <ac:cxnSpMk id="129" creationId="{0FCE707E-6E04-D1FA-6599-5608682037B0}"/>
          </ac:cxnSpMkLst>
        </pc:cxnChg>
      </pc:sldChg>
      <pc:sldChg chg="addSp delSp modSp add mod modAnim">
        <pc:chgData name="Liss Vazquez Rodriguez" userId="781bda54bcc90c7b" providerId="LiveId" clId="{18B7EF86-832A-4B6C-B01D-16C7B90EA713}" dt="2024-03-14T19:14:22.689" v="4491" actId="166"/>
        <pc:sldMkLst>
          <pc:docMk/>
          <pc:sldMk cId="1955089803" sldId="328"/>
        </pc:sldMkLst>
        <pc:spChg chg="del">
          <ac:chgData name="Liss Vazquez Rodriguez" userId="781bda54bcc90c7b" providerId="LiveId" clId="{18B7EF86-832A-4B6C-B01D-16C7B90EA713}" dt="2024-03-12T09:19:41.227" v="1894" actId="478"/>
          <ac:spMkLst>
            <pc:docMk/>
            <pc:sldMk cId="1955089803" sldId="328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4T19:01:26.488" v="4190" actId="1076"/>
          <ac:spMkLst>
            <pc:docMk/>
            <pc:sldMk cId="1955089803" sldId="328"/>
            <ac:spMk id="3" creationId="{22541EF0-792F-A3E1-94E4-F8C32E6E7CC1}"/>
          </ac:spMkLst>
        </pc:spChg>
        <pc:spChg chg="add mod">
          <ac:chgData name="Liss Vazquez Rodriguez" userId="781bda54bcc90c7b" providerId="LiveId" clId="{18B7EF86-832A-4B6C-B01D-16C7B90EA713}" dt="2024-03-14T19:14:16.707" v="4490"/>
          <ac:spMkLst>
            <pc:docMk/>
            <pc:sldMk cId="1955089803" sldId="328"/>
            <ac:spMk id="4" creationId="{5F84DCD9-FC92-3596-72C1-375BABB19398}"/>
          </ac:spMkLst>
        </pc:spChg>
        <pc:spChg chg="del">
          <ac:chgData name="Liss Vazquez Rodriguez" userId="781bda54bcc90c7b" providerId="LiveId" clId="{18B7EF86-832A-4B6C-B01D-16C7B90EA713}" dt="2024-03-12T09:09:53.234" v="1700" actId="478"/>
          <ac:spMkLst>
            <pc:docMk/>
            <pc:sldMk cId="1955089803" sldId="328"/>
            <ac:spMk id="5" creationId="{00000000-0000-0000-0000-000000000000}"/>
          </ac:spMkLst>
        </pc:spChg>
        <pc:spChg chg="del">
          <ac:chgData name="Liss Vazquez Rodriguez" userId="781bda54bcc90c7b" providerId="LiveId" clId="{18B7EF86-832A-4B6C-B01D-16C7B90EA713}" dt="2024-03-12T10:15:30.481" v="1959" actId="478"/>
          <ac:spMkLst>
            <pc:docMk/>
            <pc:sldMk cId="1955089803" sldId="328"/>
            <ac:spMk id="6" creationId="{A5FEE472-8F52-A95D-519E-3CDE3030AE72}"/>
          </ac:spMkLst>
        </pc:spChg>
        <pc:spChg chg="del">
          <ac:chgData name="Liss Vazquez Rodriguez" userId="781bda54bcc90c7b" providerId="LiveId" clId="{18B7EF86-832A-4B6C-B01D-16C7B90EA713}" dt="2024-03-12T07:52:31.706" v="1382" actId="478"/>
          <ac:spMkLst>
            <pc:docMk/>
            <pc:sldMk cId="1955089803" sldId="328"/>
            <ac:spMk id="9" creationId="{A6CBCB5A-8045-AD06-2BFE-BF9E6F36A96D}"/>
          </ac:spMkLst>
        </pc:spChg>
        <pc:spChg chg="del">
          <ac:chgData name="Liss Vazquez Rodriguez" userId="781bda54bcc90c7b" providerId="LiveId" clId="{18B7EF86-832A-4B6C-B01D-16C7B90EA713}" dt="2024-03-12T07:52:31.706" v="1382" actId="478"/>
          <ac:spMkLst>
            <pc:docMk/>
            <pc:sldMk cId="1955089803" sldId="328"/>
            <ac:spMk id="10" creationId="{87E257BA-34A9-52E0-9D59-E086436DF75F}"/>
          </ac:spMkLst>
        </pc:spChg>
        <pc:spChg chg="del">
          <ac:chgData name="Liss Vazquez Rodriguez" userId="781bda54bcc90c7b" providerId="LiveId" clId="{18B7EF86-832A-4B6C-B01D-16C7B90EA713}" dt="2024-03-12T07:52:31.706" v="1382" actId="478"/>
          <ac:spMkLst>
            <pc:docMk/>
            <pc:sldMk cId="1955089803" sldId="328"/>
            <ac:spMk id="11" creationId="{1FD53978-17E4-7EAE-219C-8EA704AACF9C}"/>
          </ac:spMkLst>
        </pc:spChg>
        <pc:spChg chg="del">
          <ac:chgData name="Liss Vazquez Rodriguez" userId="781bda54bcc90c7b" providerId="LiveId" clId="{18B7EF86-832A-4B6C-B01D-16C7B90EA713}" dt="2024-03-12T07:52:31.706" v="1382" actId="478"/>
          <ac:spMkLst>
            <pc:docMk/>
            <pc:sldMk cId="1955089803" sldId="328"/>
            <ac:spMk id="12" creationId="{2A0EB4D2-354E-52CF-5A82-E25B20EB5275}"/>
          </ac:spMkLst>
        </pc:spChg>
        <pc:spChg chg="del">
          <ac:chgData name="Liss Vazquez Rodriguez" userId="781bda54bcc90c7b" providerId="LiveId" clId="{18B7EF86-832A-4B6C-B01D-16C7B90EA713}" dt="2024-03-12T07:52:31.706" v="1382" actId="478"/>
          <ac:spMkLst>
            <pc:docMk/>
            <pc:sldMk cId="1955089803" sldId="328"/>
            <ac:spMk id="13" creationId="{C3FBE4A9-C3B2-249C-2CE9-ED37C44804FC}"/>
          </ac:spMkLst>
        </pc:spChg>
        <pc:spChg chg="mod ord">
          <ac:chgData name="Liss Vazquez Rodriguez" userId="781bda54bcc90c7b" providerId="LiveId" clId="{18B7EF86-832A-4B6C-B01D-16C7B90EA713}" dt="2024-03-14T19:14:22.689" v="4491" actId="166"/>
          <ac:spMkLst>
            <pc:docMk/>
            <pc:sldMk cId="1955089803" sldId="328"/>
            <ac:spMk id="14" creationId="{88205D6C-402E-4517-99AA-CF825F8A0A21}"/>
          </ac:spMkLst>
        </pc:spChg>
        <pc:spChg chg="add mod">
          <ac:chgData name="Liss Vazquez Rodriguez" userId="781bda54bcc90c7b" providerId="LiveId" clId="{18B7EF86-832A-4B6C-B01D-16C7B90EA713}" dt="2024-03-12T07:53:07.448" v="1386"/>
          <ac:spMkLst>
            <pc:docMk/>
            <pc:sldMk cId="1955089803" sldId="328"/>
            <ac:spMk id="18" creationId="{7258FE26-95E3-E24F-4D48-D5BB1F20F3F9}"/>
          </ac:spMkLst>
        </pc:spChg>
        <pc:spChg chg="add del mod">
          <ac:chgData name="Liss Vazquez Rodriguez" userId="781bda54bcc90c7b" providerId="LiveId" clId="{18B7EF86-832A-4B6C-B01D-16C7B90EA713}" dt="2024-03-14T13:36:37.791" v="3203" actId="478"/>
          <ac:spMkLst>
            <pc:docMk/>
            <pc:sldMk cId="1955089803" sldId="328"/>
            <ac:spMk id="28" creationId="{D45601A8-73F4-4E5A-AF28-BD8003AADFF2}"/>
          </ac:spMkLst>
        </pc:spChg>
        <pc:spChg chg="add mod">
          <ac:chgData name="Liss Vazquez Rodriguez" userId="781bda54bcc90c7b" providerId="LiveId" clId="{18B7EF86-832A-4B6C-B01D-16C7B90EA713}" dt="2024-03-14T13:51:02.938" v="3311" actId="20577"/>
          <ac:spMkLst>
            <pc:docMk/>
            <pc:sldMk cId="1955089803" sldId="328"/>
            <ac:spMk id="32" creationId="{122E0BAD-4B28-3C8B-ADEC-614DCE758F08}"/>
          </ac:spMkLst>
        </pc:spChg>
        <pc:spChg chg="add mod">
          <ac:chgData name="Liss Vazquez Rodriguez" userId="781bda54bcc90c7b" providerId="LiveId" clId="{18B7EF86-832A-4B6C-B01D-16C7B90EA713}" dt="2024-03-14T19:01:19.849" v="4188" actId="1076"/>
          <ac:spMkLst>
            <pc:docMk/>
            <pc:sldMk cId="1955089803" sldId="328"/>
            <ac:spMk id="34" creationId="{C53FBE88-CFC7-2042-2544-779A6C468A75}"/>
          </ac:spMkLst>
        </pc:spChg>
        <pc:spChg chg="add mod">
          <ac:chgData name="Liss Vazquez Rodriguez" userId="781bda54bcc90c7b" providerId="LiveId" clId="{18B7EF86-832A-4B6C-B01D-16C7B90EA713}" dt="2024-03-14T19:01:23.029" v="4189" actId="1076"/>
          <ac:spMkLst>
            <pc:docMk/>
            <pc:sldMk cId="1955089803" sldId="328"/>
            <ac:spMk id="35" creationId="{A9CA23B8-133E-9C2E-6AE1-CE4AADCD300B}"/>
          </ac:spMkLst>
        </pc:spChg>
        <pc:spChg chg="add del mod">
          <ac:chgData name="Liss Vazquez Rodriguez" userId="781bda54bcc90c7b" providerId="LiveId" clId="{18B7EF86-832A-4B6C-B01D-16C7B90EA713}" dt="2024-03-14T13:36:37.791" v="3203" actId="478"/>
          <ac:spMkLst>
            <pc:docMk/>
            <pc:sldMk cId="1955089803" sldId="328"/>
            <ac:spMk id="36" creationId="{ED008939-7B18-BA36-B3E6-D0BD96C32086}"/>
          </ac:spMkLst>
        </pc:spChg>
        <pc:spChg chg="add del mod">
          <ac:chgData name="Liss Vazquez Rodriguez" userId="781bda54bcc90c7b" providerId="LiveId" clId="{18B7EF86-832A-4B6C-B01D-16C7B90EA713}" dt="2024-03-14T13:36:37.791" v="3203" actId="478"/>
          <ac:spMkLst>
            <pc:docMk/>
            <pc:sldMk cId="1955089803" sldId="328"/>
            <ac:spMk id="37" creationId="{51DDA36A-05B7-DBF9-541D-5C4AE081B1EF}"/>
          </ac:spMkLst>
        </pc:spChg>
        <pc:spChg chg="add mod">
          <ac:chgData name="Liss Vazquez Rodriguez" userId="781bda54bcc90c7b" providerId="LiveId" clId="{18B7EF86-832A-4B6C-B01D-16C7B90EA713}" dt="2024-03-12T09:09:53.471" v="1701"/>
          <ac:spMkLst>
            <pc:docMk/>
            <pc:sldMk cId="1955089803" sldId="328"/>
            <ac:spMk id="41" creationId="{F764D8FE-F1E8-F94A-483B-42B4D8FA8D22}"/>
          </ac:spMkLst>
        </pc:spChg>
        <pc:spChg chg="add mod">
          <ac:chgData name="Liss Vazquez Rodriguez" userId="781bda54bcc90c7b" providerId="LiveId" clId="{18B7EF86-832A-4B6C-B01D-16C7B90EA713}" dt="2024-03-12T09:19:41.512" v="1895"/>
          <ac:spMkLst>
            <pc:docMk/>
            <pc:sldMk cId="1955089803" sldId="328"/>
            <ac:spMk id="42" creationId="{5844B7C8-35FC-A7F4-4F99-6CC2347D2275}"/>
          </ac:spMkLst>
        </pc:spChg>
        <pc:spChg chg="add mod">
          <ac:chgData name="Liss Vazquez Rodriguez" userId="781bda54bcc90c7b" providerId="LiveId" clId="{18B7EF86-832A-4B6C-B01D-16C7B90EA713}" dt="2024-03-12T09:19:41.512" v="1895"/>
          <ac:spMkLst>
            <pc:docMk/>
            <pc:sldMk cId="1955089803" sldId="328"/>
            <ac:spMk id="43" creationId="{02330D60-6B2D-2676-875A-80A80749026D}"/>
          </ac:spMkLst>
        </pc:spChg>
        <pc:spChg chg="add mod">
          <ac:chgData name="Liss Vazquez Rodriguez" userId="781bda54bcc90c7b" providerId="LiveId" clId="{18B7EF86-832A-4B6C-B01D-16C7B90EA713}" dt="2024-03-12T10:15:30.831" v="1960"/>
          <ac:spMkLst>
            <pc:docMk/>
            <pc:sldMk cId="1955089803" sldId="328"/>
            <ac:spMk id="49" creationId="{D2890005-0E37-7AED-6437-8A68CEB007DC}"/>
          </ac:spMkLst>
        </pc:spChg>
        <pc:spChg chg="add mod">
          <ac:chgData name="Liss Vazquez Rodriguez" userId="781bda54bcc90c7b" providerId="LiveId" clId="{18B7EF86-832A-4B6C-B01D-16C7B90EA713}" dt="2024-03-14T13:38:53.209" v="3219" actId="207"/>
          <ac:spMkLst>
            <pc:docMk/>
            <pc:sldMk cId="1955089803" sldId="328"/>
            <ac:spMk id="50" creationId="{E9A4C116-A735-D63A-B4BB-66B084387688}"/>
          </ac:spMkLst>
        </pc:spChg>
        <pc:spChg chg="add mod">
          <ac:chgData name="Liss Vazquez Rodriguez" userId="781bda54bcc90c7b" providerId="LiveId" clId="{18B7EF86-832A-4B6C-B01D-16C7B90EA713}" dt="2024-03-12T10:15:30.831" v="1960"/>
          <ac:spMkLst>
            <pc:docMk/>
            <pc:sldMk cId="1955089803" sldId="328"/>
            <ac:spMk id="51" creationId="{97C2D9E4-5B05-AA89-005A-EC3AFB759111}"/>
          </ac:spMkLst>
        </pc:spChg>
        <pc:spChg chg="del">
          <ac:chgData name="Liss Vazquez Rodriguez" userId="781bda54bcc90c7b" providerId="LiveId" clId="{18B7EF86-832A-4B6C-B01D-16C7B90EA713}" dt="2024-03-12T09:19:41.227" v="1894" actId="478"/>
          <ac:spMkLst>
            <pc:docMk/>
            <pc:sldMk cId="1955089803" sldId="328"/>
            <ac:spMk id="77" creationId="{F04A8E67-1A12-87BD-843E-AB1C711E3CB2}"/>
          </ac:spMkLst>
        </pc:spChg>
        <pc:grpChg chg="add del mod">
          <ac:chgData name="Liss Vazquez Rodriguez" userId="781bda54bcc90c7b" providerId="LiveId" clId="{18B7EF86-832A-4B6C-B01D-16C7B90EA713}" dt="2024-03-14T13:53:23.853" v="3330" actId="478"/>
          <ac:grpSpMkLst>
            <pc:docMk/>
            <pc:sldMk cId="1955089803" sldId="328"/>
            <ac:grpSpMk id="3" creationId="{2B094D25-07F5-9AB1-8F95-029CA49FFBDE}"/>
          </ac:grpSpMkLst>
        </pc:grpChg>
        <pc:grpChg chg="add mod">
          <ac:chgData name="Liss Vazquez Rodriguez" userId="781bda54bcc90c7b" providerId="LiveId" clId="{18B7EF86-832A-4B6C-B01D-16C7B90EA713}" dt="2024-03-14T13:53:42.359" v="3335" actId="1076"/>
          <ac:grpSpMkLst>
            <pc:docMk/>
            <pc:sldMk cId="1955089803" sldId="328"/>
            <ac:grpSpMk id="11" creationId="{04B8C30A-9408-A7F4-1E83-6275EB12202C}"/>
          </ac:grpSpMkLst>
        </pc:grpChg>
        <pc:grpChg chg="add del mod">
          <ac:chgData name="Liss Vazquez Rodriguez" userId="781bda54bcc90c7b" providerId="LiveId" clId="{18B7EF86-832A-4B6C-B01D-16C7B90EA713}" dt="2024-03-14T13:37:49.690" v="3215" actId="478"/>
          <ac:grpSpMkLst>
            <pc:docMk/>
            <pc:sldMk cId="1955089803" sldId="328"/>
            <ac:grpSpMk id="15" creationId="{1A934C55-7B14-ED95-B396-5FB8EC736075}"/>
          </ac:grpSpMkLst>
        </pc:grpChg>
        <pc:grpChg chg="add del mod">
          <ac:chgData name="Liss Vazquez Rodriguez" userId="781bda54bcc90c7b" providerId="LiveId" clId="{18B7EF86-832A-4B6C-B01D-16C7B90EA713}" dt="2024-03-14T13:37:52.098" v="3216" actId="478"/>
          <ac:grpSpMkLst>
            <pc:docMk/>
            <pc:sldMk cId="1955089803" sldId="328"/>
            <ac:grpSpMk id="19" creationId="{6941ACAE-92A2-B62A-0FCD-B5A44A7900B3}"/>
          </ac:grpSpMkLst>
        </pc:grpChg>
        <pc:grpChg chg="add del mod">
          <ac:chgData name="Liss Vazquez Rodriguez" userId="781bda54bcc90c7b" providerId="LiveId" clId="{18B7EF86-832A-4B6C-B01D-16C7B90EA713}" dt="2024-03-14T13:37:52.098" v="3216" actId="478"/>
          <ac:grpSpMkLst>
            <pc:docMk/>
            <pc:sldMk cId="1955089803" sldId="328"/>
            <ac:grpSpMk id="22" creationId="{0163EBBC-0774-B94E-8A33-7D5438EC2FFD}"/>
          </ac:grpSpMkLst>
        </pc:grpChg>
        <pc:grpChg chg="add mod">
          <ac:chgData name="Liss Vazquez Rodriguez" userId="781bda54bcc90c7b" providerId="LiveId" clId="{18B7EF86-832A-4B6C-B01D-16C7B90EA713}" dt="2024-03-14T13:37:10.741" v="3212" actId="14100"/>
          <ac:grpSpMkLst>
            <pc:docMk/>
            <pc:sldMk cId="1955089803" sldId="328"/>
            <ac:grpSpMk id="25" creationId="{D6F56DAE-96E7-0126-30D3-5CAA00F19E12}"/>
          </ac:grpSpMkLst>
        </pc:grpChg>
        <pc:grpChg chg="add del mod">
          <ac:chgData name="Liss Vazquez Rodriguez" userId="781bda54bcc90c7b" providerId="LiveId" clId="{18B7EF86-832A-4B6C-B01D-16C7B90EA713}" dt="2024-03-14T13:37:49.690" v="3215" actId="478"/>
          <ac:grpSpMkLst>
            <pc:docMk/>
            <pc:sldMk cId="1955089803" sldId="328"/>
            <ac:grpSpMk id="29" creationId="{C9A0F93B-1437-3FBB-41D8-2181524808E8}"/>
          </ac:grpSpMkLst>
        </pc:grpChg>
        <pc:grpChg chg="add del mod ord">
          <ac:chgData name="Liss Vazquez Rodriguez" userId="781bda54bcc90c7b" providerId="LiveId" clId="{18B7EF86-832A-4B6C-B01D-16C7B90EA713}" dt="2024-03-12T07:55:15.809" v="1419" actId="478"/>
          <ac:grpSpMkLst>
            <pc:docMk/>
            <pc:sldMk cId="1955089803" sldId="328"/>
            <ac:grpSpMk id="33" creationId="{989CF719-2E78-5E87-C04C-B157741FBD54}"/>
          </ac:grpSpMkLst>
        </pc:grpChg>
        <pc:grpChg chg="add mod">
          <ac:chgData name="Liss Vazquez Rodriguez" userId="781bda54bcc90c7b" providerId="LiveId" clId="{18B7EF86-832A-4B6C-B01D-16C7B90EA713}" dt="2024-03-14T13:37:14.767" v="3213" actId="1076"/>
          <ac:grpSpMkLst>
            <pc:docMk/>
            <pc:sldMk cId="1955089803" sldId="328"/>
            <ac:grpSpMk id="38" creationId="{269B1602-D0E8-A06A-BECC-1A3DCE57F2C3}"/>
          </ac:grpSpMkLst>
        </pc:grpChg>
        <pc:grpChg chg="add mod">
          <ac:chgData name="Liss Vazquez Rodriguez" userId="781bda54bcc90c7b" providerId="LiveId" clId="{18B7EF86-832A-4B6C-B01D-16C7B90EA713}" dt="2024-03-14T14:18:24.788" v="4090" actId="1076"/>
          <ac:grpSpMkLst>
            <pc:docMk/>
            <pc:sldMk cId="1955089803" sldId="328"/>
            <ac:grpSpMk id="44" creationId="{D3ED8D04-8F6A-2C35-230E-BE48F5B5FB3E}"/>
          </ac:grpSpMkLst>
        </pc:grpChg>
        <pc:grpChg chg="add mod">
          <ac:chgData name="Liss Vazquez Rodriguez" userId="781bda54bcc90c7b" providerId="LiveId" clId="{18B7EF86-832A-4B6C-B01D-16C7B90EA713}" dt="2024-03-14T14:18:21.923" v="4089" actId="1076"/>
          <ac:grpSpMkLst>
            <pc:docMk/>
            <pc:sldMk cId="1955089803" sldId="328"/>
            <ac:grpSpMk id="47" creationId="{A985F325-9BCD-3556-0172-8A4FB1AFF4D5}"/>
          </ac:grpSpMkLst>
        </pc:grpChg>
        <pc:grpChg chg="add mod">
          <ac:chgData name="Liss Vazquez Rodriguez" userId="781bda54bcc90c7b" providerId="LiveId" clId="{18B7EF86-832A-4B6C-B01D-16C7B90EA713}" dt="2024-03-14T14:18:26.573" v="4091" actId="1076"/>
          <ac:grpSpMkLst>
            <pc:docMk/>
            <pc:sldMk cId="1955089803" sldId="328"/>
            <ac:grpSpMk id="53" creationId="{157F154E-157D-F786-4862-4B9FDA4BFCEB}"/>
          </ac:grpSpMkLst>
        </pc:grpChg>
        <pc:picChg chg="add del mod ord">
          <ac:chgData name="Liss Vazquez Rodriguez" userId="781bda54bcc90c7b" providerId="LiveId" clId="{18B7EF86-832A-4B6C-B01D-16C7B90EA713}" dt="2024-03-13T11:15:03.825" v="2344" actId="478"/>
          <ac:picMkLst>
            <pc:docMk/>
            <pc:sldMk cId="1955089803" sldId="328"/>
            <ac:picMk id="3" creationId="{AD5F9AB7-BBF0-2682-9DEC-0E17DF02B70B}"/>
          </ac:picMkLst>
        </pc:picChg>
        <pc:picChg chg="del">
          <ac:chgData name="Liss Vazquez Rodriguez" userId="781bda54bcc90c7b" providerId="LiveId" clId="{18B7EF86-832A-4B6C-B01D-16C7B90EA713}" dt="2024-03-12T07:52:09.490" v="1372" actId="21"/>
          <ac:picMkLst>
            <pc:docMk/>
            <pc:sldMk cId="1955089803" sldId="328"/>
            <ac:picMk id="4" creationId="{4A212CB5-8C8D-C73B-720A-F7A3A9D7F511}"/>
          </ac:picMkLst>
        </pc:picChg>
        <pc:picChg chg="mod">
          <ac:chgData name="Liss Vazquez Rodriguez" userId="781bda54bcc90c7b" providerId="LiveId" clId="{18B7EF86-832A-4B6C-B01D-16C7B90EA713}" dt="2024-03-14T13:36:48.543" v="3204"/>
          <ac:picMkLst>
            <pc:docMk/>
            <pc:sldMk cId="1955089803" sldId="328"/>
            <ac:picMk id="4" creationId="{60845643-209B-35ED-8BAC-32A55A8B5EB4}"/>
          </ac:picMkLst>
        </pc:picChg>
        <pc:picChg chg="add del mod">
          <ac:chgData name="Liss Vazquez Rodriguez" userId="781bda54bcc90c7b" providerId="LiveId" clId="{18B7EF86-832A-4B6C-B01D-16C7B90EA713}" dt="2024-03-13T11:15:44.593" v="2351" actId="21"/>
          <ac:picMkLst>
            <pc:docMk/>
            <pc:sldMk cId="1955089803" sldId="328"/>
            <ac:picMk id="5" creationId="{6671BB4F-3229-F33E-FC5E-96FCE7BF7D4E}"/>
          </ac:picMkLst>
        </pc:picChg>
        <pc:picChg chg="add del mod ord">
          <ac:chgData name="Liss Vazquez Rodriguez" userId="781bda54bcc90c7b" providerId="LiveId" clId="{18B7EF86-832A-4B6C-B01D-16C7B90EA713}" dt="2024-03-14T13:51:05.880" v="3312" actId="478"/>
          <ac:picMkLst>
            <pc:docMk/>
            <pc:sldMk cId="1955089803" sldId="328"/>
            <ac:picMk id="6" creationId="{6671BB4F-3229-F33E-FC5E-96FCE7BF7D4E}"/>
          </ac:picMkLst>
        </pc:picChg>
        <pc:picChg chg="add del mod">
          <ac:chgData name="Liss Vazquez Rodriguez" userId="781bda54bcc90c7b" providerId="LiveId" clId="{18B7EF86-832A-4B6C-B01D-16C7B90EA713}" dt="2024-03-13T11:17:40.086" v="2373" actId="21"/>
          <ac:picMkLst>
            <pc:docMk/>
            <pc:sldMk cId="1955089803" sldId="328"/>
            <ac:picMk id="8" creationId="{08C83C44-1BBC-7520-E1DA-57FABBBAB26D}"/>
          </ac:picMkLst>
        </pc:picChg>
        <pc:picChg chg="add del mod">
          <ac:chgData name="Liss Vazquez Rodriguez" userId="781bda54bcc90c7b" providerId="LiveId" clId="{18B7EF86-832A-4B6C-B01D-16C7B90EA713}" dt="2024-03-14T13:52:37.153" v="3317" actId="21"/>
          <ac:picMkLst>
            <pc:docMk/>
            <pc:sldMk cId="1955089803" sldId="328"/>
            <ac:picMk id="9" creationId="{9C2BD709-7AC1-ECCD-4945-2B8494998776}"/>
          </ac:picMkLst>
        </pc:picChg>
        <pc:picChg chg="add mod ord">
          <ac:chgData name="Liss Vazquez Rodriguez" userId="781bda54bcc90c7b" providerId="LiveId" clId="{18B7EF86-832A-4B6C-B01D-16C7B90EA713}" dt="2024-03-14T13:52:52.366" v="3329" actId="167"/>
          <ac:picMkLst>
            <pc:docMk/>
            <pc:sldMk cId="1955089803" sldId="328"/>
            <ac:picMk id="10" creationId="{9C2BD709-7AC1-ECCD-4945-2B8494998776}"/>
          </ac:picMkLst>
        </pc:picChg>
        <pc:picChg chg="mod">
          <ac:chgData name="Liss Vazquez Rodriguez" userId="781bda54bcc90c7b" providerId="LiveId" clId="{18B7EF86-832A-4B6C-B01D-16C7B90EA713}" dt="2024-03-14T13:53:31.488" v="3331"/>
          <ac:picMkLst>
            <pc:docMk/>
            <pc:sldMk cId="1955089803" sldId="328"/>
            <ac:picMk id="12" creationId="{B9E9E6FF-3598-DE85-EEFF-B66E81CA9559}"/>
          </ac:picMkLst>
        </pc:picChg>
        <pc:picChg chg="mod">
          <ac:chgData name="Liss Vazquez Rodriguez" userId="781bda54bcc90c7b" providerId="LiveId" clId="{18B7EF86-832A-4B6C-B01D-16C7B90EA713}" dt="2024-03-12T07:53:07.448" v="1386"/>
          <ac:picMkLst>
            <pc:docMk/>
            <pc:sldMk cId="1955089803" sldId="328"/>
            <ac:picMk id="16" creationId="{A4881533-FCCD-F6E9-4778-C6C485BB66DB}"/>
          </ac:picMkLst>
        </pc:picChg>
        <pc:picChg chg="mod">
          <ac:chgData name="Liss Vazquez Rodriguez" userId="781bda54bcc90c7b" providerId="LiveId" clId="{18B7EF86-832A-4B6C-B01D-16C7B90EA713}" dt="2024-03-12T07:53:07.448" v="1386"/>
          <ac:picMkLst>
            <pc:docMk/>
            <pc:sldMk cId="1955089803" sldId="328"/>
            <ac:picMk id="20" creationId="{4A013690-B89A-E75E-57F1-6CF16548482D}"/>
          </ac:picMkLst>
        </pc:picChg>
        <pc:picChg chg="mod">
          <ac:chgData name="Liss Vazquez Rodriguez" userId="781bda54bcc90c7b" providerId="LiveId" clId="{18B7EF86-832A-4B6C-B01D-16C7B90EA713}" dt="2024-03-12T07:53:07.448" v="1386"/>
          <ac:picMkLst>
            <pc:docMk/>
            <pc:sldMk cId="1955089803" sldId="328"/>
            <ac:picMk id="23" creationId="{35ABC009-8102-0DA3-B534-63A9D72B2FA9}"/>
          </ac:picMkLst>
        </pc:picChg>
        <pc:picChg chg="mod">
          <ac:chgData name="Liss Vazquez Rodriguez" userId="781bda54bcc90c7b" providerId="LiveId" clId="{18B7EF86-832A-4B6C-B01D-16C7B90EA713}" dt="2024-03-12T07:53:07.448" v="1386"/>
          <ac:picMkLst>
            <pc:docMk/>
            <pc:sldMk cId="1955089803" sldId="328"/>
            <ac:picMk id="26" creationId="{4B278B33-07B9-5166-0EE1-F7229FB39A1D}"/>
          </ac:picMkLst>
        </pc:picChg>
        <pc:picChg chg="mod">
          <ac:chgData name="Liss Vazquez Rodriguez" userId="781bda54bcc90c7b" providerId="LiveId" clId="{18B7EF86-832A-4B6C-B01D-16C7B90EA713}" dt="2024-03-12T07:53:07.448" v="1386"/>
          <ac:picMkLst>
            <pc:docMk/>
            <pc:sldMk cId="1955089803" sldId="328"/>
            <ac:picMk id="30" creationId="{706B6080-F685-F726-C757-7F8961F91F71}"/>
          </ac:picMkLst>
        </pc:picChg>
        <pc:picChg chg="add del mod">
          <ac:chgData name="Liss Vazquez Rodriguez" userId="781bda54bcc90c7b" providerId="LiveId" clId="{18B7EF86-832A-4B6C-B01D-16C7B90EA713}" dt="2024-03-14T14:01:53.173" v="3364" actId="21"/>
          <ac:picMkLst>
            <pc:docMk/>
            <pc:sldMk cId="1955089803" sldId="328"/>
            <ac:picMk id="33" creationId="{23487D2C-6341-3E19-3211-C3418861BFB5}"/>
          </ac:picMkLst>
        </pc:picChg>
        <pc:picChg chg="mod">
          <ac:chgData name="Liss Vazquez Rodriguez" userId="781bda54bcc90c7b" providerId="LiveId" clId="{18B7EF86-832A-4B6C-B01D-16C7B90EA713}" dt="2024-03-12T07:53:07.448" v="1386"/>
          <ac:picMkLst>
            <pc:docMk/>
            <pc:sldMk cId="1955089803" sldId="328"/>
            <ac:picMk id="34" creationId="{F0CFE711-B268-37C2-6DB5-2FB2CC472A01}"/>
          </ac:picMkLst>
        </pc:picChg>
        <pc:picChg chg="mod">
          <ac:chgData name="Liss Vazquez Rodriguez" userId="781bda54bcc90c7b" providerId="LiveId" clId="{18B7EF86-832A-4B6C-B01D-16C7B90EA713}" dt="2024-03-12T07:55:19.716" v="1420"/>
          <ac:picMkLst>
            <pc:docMk/>
            <pc:sldMk cId="1955089803" sldId="328"/>
            <ac:picMk id="39" creationId="{4C9DF74D-6909-3E84-407F-2AF8E1F4368E}"/>
          </ac:picMkLst>
        </pc:picChg>
        <pc:picChg chg="add del mod">
          <ac:chgData name="Liss Vazquez Rodriguez" userId="781bda54bcc90c7b" providerId="LiveId" clId="{18B7EF86-832A-4B6C-B01D-16C7B90EA713}" dt="2024-03-12T10:13:07.071" v="1924" actId="21"/>
          <ac:picMkLst>
            <pc:docMk/>
            <pc:sldMk cId="1955089803" sldId="328"/>
            <ac:picMk id="45" creationId="{025D4C6E-91EA-1BAA-E834-F41963BD755B}"/>
          </ac:picMkLst>
        </pc:picChg>
        <pc:picChg chg="mod">
          <ac:chgData name="Liss Vazquez Rodriguez" userId="781bda54bcc90c7b" providerId="LiveId" clId="{18B7EF86-832A-4B6C-B01D-16C7B90EA713}" dt="2024-03-14T14:17:28.895" v="4071"/>
          <ac:picMkLst>
            <pc:docMk/>
            <pc:sldMk cId="1955089803" sldId="328"/>
            <ac:picMk id="45" creationId="{8571B11E-23F0-8F6E-5027-8FBB57062175}"/>
          </ac:picMkLst>
        </pc:picChg>
        <pc:picChg chg="add del mod">
          <ac:chgData name="Liss Vazquez Rodriguez" userId="781bda54bcc90c7b" providerId="LiveId" clId="{18B7EF86-832A-4B6C-B01D-16C7B90EA713}" dt="2024-03-12T10:15:03.950" v="1955" actId="21"/>
          <ac:picMkLst>
            <pc:docMk/>
            <pc:sldMk cId="1955089803" sldId="328"/>
            <ac:picMk id="47" creationId="{AD5F9AB7-BBF0-2682-9DEC-0E17DF02B70B}"/>
          </ac:picMkLst>
        </pc:picChg>
        <pc:picChg chg="mod">
          <ac:chgData name="Liss Vazquez Rodriguez" userId="781bda54bcc90c7b" providerId="LiveId" clId="{18B7EF86-832A-4B6C-B01D-16C7B90EA713}" dt="2024-03-14T14:17:28.895" v="4071"/>
          <ac:picMkLst>
            <pc:docMk/>
            <pc:sldMk cId="1955089803" sldId="328"/>
            <ac:picMk id="48" creationId="{9ACBAEC7-A94A-BB9C-FA16-5FAA54508867}"/>
          </ac:picMkLst>
        </pc:picChg>
        <pc:picChg chg="add del mod ord">
          <ac:chgData name="Liss Vazquez Rodriguez" userId="781bda54bcc90c7b" providerId="LiveId" clId="{18B7EF86-832A-4B6C-B01D-16C7B90EA713}" dt="2024-03-12T13:39:54.470" v="2004" actId="21"/>
          <ac:picMkLst>
            <pc:docMk/>
            <pc:sldMk cId="1955089803" sldId="328"/>
            <ac:picMk id="48" creationId="{AD5F9AB7-BBF0-2682-9DEC-0E17DF02B70B}"/>
          </ac:picMkLst>
        </pc:picChg>
        <pc:picChg chg="mod">
          <ac:chgData name="Liss Vazquez Rodriguez" userId="781bda54bcc90c7b" providerId="LiveId" clId="{18B7EF86-832A-4B6C-B01D-16C7B90EA713}" dt="2024-03-14T14:17:28.895" v="4071"/>
          <ac:picMkLst>
            <pc:docMk/>
            <pc:sldMk cId="1955089803" sldId="328"/>
            <ac:picMk id="54" creationId="{46865E04-F9F5-CB20-667E-CA332C1B22E4}"/>
          </ac:picMkLst>
        </pc:picChg>
        <pc:picChg chg="add del mod ord">
          <ac:chgData name="Liss Vazquez Rodriguez" userId="781bda54bcc90c7b" providerId="LiveId" clId="{18B7EF86-832A-4B6C-B01D-16C7B90EA713}" dt="2024-03-12T10:15:05.050" v="1956" actId="478"/>
          <ac:picMkLst>
            <pc:docMk/>
            <pc:sldMk cId="1955089803" sldId="328"/>
            <ac:picMk id="55" creationId="{4A212CB5-8C8D-C73B-720A-F7A3A9D7F511}"/>
          </ac:picMkLst>
        </pc:picChg>
        <pc:cxnChg chg="mod">
          <ac:chgData name="Liss Vazquez Rodriguez" userId="781bda54bcc90c7b" providerId="LiveId" clId="{18B7EF86-832A-4B6C-B01D-16C7B90EA713}" dt="2024-03-14T13:36:48.543" v="3204"/>
          <ac:cxnSpMkLst>
            <pc:docMk/>
            <pc:sldMk cId="1955089803" sldId="328"/>
            <ac:cxnSpMk id="5" creationId="{9B01E36E-1BC8-C079-B95E-50FCEC0CD753}"/>
          </ac:cxnSpMkLst>
        </pc:cxnChg>
        <pc:cxnChg chg="mod">
          <ac:chgData name="Liss Vazquez Rodriguez" userId="781bda54bcc90c7b" providerId="LiveId" clId="{18B7EF86-832A-4B6C-B01D-16C7B90EA713}" dt="2024-03-12T07:52:43.809" v="1384" actId="1036"/>
          <ac:cxnSpMkLst>
            <pc:docMk/>
            <pc:sldMk cId="1955089803" sldId="328"/>
            <ac:cxnSpMk id="7" creationId="{5FB160F0-33B8-992A-CD1B-06C3FB8B4A29}"/>
          </ac:cxnSpMkLst>
        </pc:cxnChg>
        <pc:cxnChg chg="del">
          <ac:chgData name="Liss Vazquez Rodriguez" userId="781bda54bcc90c7b" providerId="LiveId" clId="{18B7EF86-832A-4B6C-B01D-16C7B90EA713}" dt="2024-03-12T07:52:31.706" v="1382" actId="478"/>
          <ac:cxnSpMkLst>
            <pc:docMk/>
            <pc:sldMk cId="1955089803" sldId="328"/>
            <ac:cxnSpMk id="8" creationId="{5BB41D42-0D7C-833D-E004-0B9CE3BFE07A}"/>
          </ac:cxnSpMkLst>
        </pc:cxnChg>
        <pc:cxnChg chg="mod">
          <ac:chgData name="Liss Vazquez Rodriguez" userId="781bda54bcc90c7b" providerId="LiveId" clId="{18B7EF86-832A-4B6C-B01D-16C7B90EA713}" dt="2024-03-14T13:53:31.488" v="3331"/>
          <ac:cxnSpMkLst>
            <pc:docMk/>
            <pc:sldMk cId="1955089803" sldId="328"/>
            <ac:cxnSpMk id="13" creationId="{E9F4B96C-B2C2-9865-B0CC-544CDEDAEEF0}"/>
          </ac:cxnSpMkLst>
        </pc:cxnChg>
        <pc:cxnChg chg="mod">
          <ac:chgData name="Liss Vazquez Rodriguez" userId="781bda54bcc90c7b" providerId="LiveId" clId="{18B7EF86-832A-4B6C-B01D-16C7B90EA713}" dt="2024-03-12T07:53:07.448" v="1386"/>
          <ac:cxnSpMkLst>
            <pc:docMk/>
            <pc:sldMk cId="1955089803" sldId="328"/>
            <ac:cxnSpMk id="17" creationId="{B14CD367-6222-A7A5-767D-4F17C3F66F9E}"/>
          </ac:cxnSpMkLst>
        </pc:cxnChg>
        <pc:cxnChg chg="mod">
          <ac:chgData name="Liss Vazquez Rodriguez" userId="781bda54bcc90c7b" providerId="LiveId" clId="{18B7EF86-832A-4B6C-B01D-16C7B90EA713}" dt="2024-03-12T07:53:07.448" v="1386"/>
          <ac:cxnSpMkLst>
            <pc:docMk/>
            <pc:sldMk cId="1955089803" sldId="328"/>
            <ac:cxnSpMk id="21" creationId="{A5A53560-1393-90E0-F5BD-2FB9C7E5D3FB}"/>
          </ac:cxnSpMkLst>
        </pc:cxnChg>
        <pc:cxnChg chg="mod">
          <ac:chgData name="Liss Vazquez Rodriguez" userId="781bda54bcc90c7b" providerId="LiveId" clId="{18B7EF86-832A-4B6C-B01D-16C7B90EA713}" dt="2024-03-12T07:53:07.448" v="1386"/>
          <ac:cxnSpMkLst>
            <pc:docMk/>
            <pc:sldMk cId="1955089803" sldId="328"/>
            <ac:cxnSpMk id="24" creationId="{359C6B49-57D2-D76C-1E72-786EFF702DB4}"/>
          </ac:cxnSpMkLst>
        </pc:cxnChg>
        <pc:cxnChg chg="mod">
          <ac:chgData name="Liss Vazquez Rodriguez" userId="781bda54bcc90c7b" providerId="LiveId" clId="{18B7EF86-832A-4B6C-B01D-16C7B90EA713}" dt="2024-03-12T07:53:07.448" v="1386"/>
          <ac:cxnSpMkLst>
            <pc:docMk/>
            <pc:sldMk cId="1955089803" sldId="328"/>
            <ac:cxnSpMk id="27" creationId="{84906929-1173-F7D9-4C24-4F83893EB428}"/>
          </ac:cxnSpMkLst>
        </pc:cxnChg>
        <pc:cxnChg chg="mod">
          <ac:chgData name="Liss Vazquez Rodriguez" userId="781bda54bcc90c7b" providerId="LiveId" clId="{18B7EF86-832A-4B6C-B01D-16C7B90EA713}" dt="2024-03-12T07:53:07.448" v="1386"/>
          <ac:cxnSpMkLst>
            <pc:docMk/>
            <pc:sldMk cId="1955089803" sldId="328"/>
            <ac:cxnSpMk id="31" creationId="{F49C2DE6-34AF-834E-D6AA-CA44753E85F4}"/>
          </ac:cxnSpMkLst>
        </pc:cxnChg>
        <pc:cxnChg chg="mod">
          <ac:chgData name="Liss Vazquez Rodriguez" userId="781bda54bcc90c7b" providerId="LiveId" clId="{18B7EF86-832A-4B6C-B01D-16C7B90EA713}" dt="2024-03-12T07:53:07.448" v="1386"/>
          <ac:cxnSpMkLst>
            <pc:docMk/>
            <pc:sldMk cId="1955089803" sldId="328"/>
            <ac:cxnSpMk id="35" creationId="{FCD531FC-117B-D36B-F27B-5DBED49D2237}"/>
          </ac:cxnSpMkLst>
        </pc:cxnChg>
        <pc:cxnChg chg="mod">
          <ac:chgData name="Liss Vazquez Rodriguez" userId="781bda54bcc90c7b" providerId="LiveId" clId="{18B7EF86-832A-4B6C-B01D-16C7B90EA713}" dt="2024-03-12T07:55:19.716" v="1420"/>
          <ac:cxnSpMkLst>
            <pc:docMk/>
            <pc:sldMk cId="1955089803" sldId="328"/>
            <ac:cxnSpMk id="40" creationId="{51F90D95-8DA2-BA0A-C13F-90F86E166AC6}"/>
          </ac:cxnSpMkLst>
        </pc:cxnChg>
        <pc:cxnChg chg="mod">
          <ac:chgData name="Liss Vazquez Rodriguez" userId="781bda54bcc90c7b" providerId="LiveId" clId="{18B7EF86-832A-4B6C-B01D-16C7B90EA713}" dt="2024-03-14T14:17:28.895" v="4071"/>
          <ac:cxnSpMkLst>
            <pc:docMk/>
            <pc:sldMk cId="1955089803" sldId="328"/>
            <ac:cxnSpMk id="46" creationId="{0B13AC79-5DA6-D431-A703-097785EA4ACD}"/>
          </ac:cxnSpMkLst>
        </pc:cxnChg>
        <pc:cxnChg chg="mod">
          <ac:chgData name="Liss Vazquez Rodriguez" userId="781bda54bcc90c7b" providerId="LiveId" clId="{18B7EF86-832A-4B6C-B01D-16C7B90EA713}" dt="2024-03-14T14:17:28.895" v="4071"/>
          <ac:cxnSpMkLst>
            <pc:docMk/>
            <pc:sldMk cId="1955089803" sldId="328"/>
            <ac:cxnSpMk id="52" creationId="{2BE26676-66FC-4764-1B52-2A6747D44A97}"/>
          </ac:cxnSpMkLst>
        </pc:cxnChg>
        <pc:cxnChg chg="mod">
          <ac:chgData name="Liss Vazquez Rodriguez" userId="781bda54bcc90c7b" providerId="LiveId" clId="{18B7EF86-832A-4B6C-B01D-16C7B90EA713}" dt="2024-03-14T14:17:28.895" v="4071"/>
          <ac:cxnSpMkLst>
            <pc:docMk/>
            <pc:sldMk cId="1955089803" sldId="328"/>
            <ac:cxnSpMk id="55" creationId="{5AB52C06-8CE2-4298-13CF-FC1069E3F42B}"/>
          </ac:cxnSpMkLst>
        </pc:cxnChg>
      </pc:sldChg>
      <pc:sldChg chg="addSp delSp modSp add mod modAnim">
        <pc:chgData name="Liss Vazquez Rodriguez" userId="781bda54bcc90c7b" providerId="LiveId" clId="{18B7EF86-832A-4B6C-B01D-16C7B90EA713}" dt="2024-03-14T19:14:13.679" v="4489" actId="1076"/>
        <pc:sldMkLst>
          <pc:docMk/>
          <pc:sldMk cId="2714374528" sldId="329"/>
        </pc:sldMkLst>
        <pc:spChg chg="del">
          <ac:chgData name="Liss Vazquez Rodriguez" userId="781bda54bcc90c7b" providerId="LiveId" clId="{18B7EF86-832A-4B6C-B01D-16C7B90EA713}" dt="2024-03-12T09:19:37.969" v="1892" actId="478"/>
          <ac:spMkLst>
            <pc:docMk/>
            <pc:sldMk cId="2714374528" sldId="329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4T13:41:36.986" v="3282" actId="20577"/>
          <ac:spMkLst>
            <pc:docMk/>
            <pc:sldMk cId="2714374528" sldId="329"/>
            <ac:spMk id="3" creationId="{D5407970-8625-04FE-45AD-58FCDA848B02}"/>
          </ac:spMkLst>
        </pc:spChg>
        <pc:spChg chg="add mod">
          <ac:chgData name="Liss Vazquez Rodriguez" userId="781bda54bcc90c7b" providerId="LiveId" clId="{18B7EF86-832A-4B6C-B01D-16C7B90EA713}" dt="2024-03-14T19:14:13.679" v="4489" actId="1076"/>
          <ac:spMkLst>
            <pc:docMk/>
            <pc:sldMk cId="2714374528" sldId="329"/>
            <ac:spMk id="4" creationId="{1F226251-49DC-1D4D-CABE-48B1ADDC7ABF}"/>
          </ac:spMkLst>
        </pc:spChg>
        <pc:spChg chg="del">
          <ac:chgData name="Liss Vazquez Rodriguez" userId="781bda54bcc90c7b" providerId="LiveId" clId="{18B7EF86-832A-4B6C-B01D-16C7B90EA713}" dt="2024-03-12T09:09:49.216" v="1698" actId="478"/>
          <ac:spMkLst>
            <pc:docMk/>
            <pc:sldMk cId="2714374528" sldId="329"/>
            <ac:spMk id="5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7:51:42.297" v="1370"/>
          <ac:spMkLst>
            <pc:docMk/>
            <pc:sldMk cId="2714374528" sldId="329"/>
            <ac:spMk id="10" creationId="{1499A23F-ADF2-9205-12F8-D2C9CEAE5A31}"/>
          </ac:spMkLst>
        </pc:spChg>
        <pc:spChg chg="add mod">
          <ac:chgData name="Liss Vazquez Rodriguez" userId="781bda54bcc90c7b" providerId="LiveId" clId="{18B7EF86-832A-4B6C-B01D-16C7B90EA713}" dt="2024-03-12T07:51:42.297" v="1370"/>
          <ac:spMkLst>
            <pc:docMk/>
            <pc:sldMk cId="2714374528" sldId="329"/>
            <ac:spMk id="11" creationId="{C336C402-47C9-FAA5-D7E0-C32FCAB94195}"/>
          </ac:spMkLst>
        </pc:spChg>
        <pc:spChg chg="add mod">
          <ac:chgData name="Liss Vazquez Rodriguez" userId="781bda54bcc90c7b" providerId="LiveId" clId="{18B7EF86-832A-4B6C-B01D-16C7B90EA713}" dt="2024-03-12T07:51:42.297" v="1370"/>
          <ac:spMkLst>
            <pc:docMk/>
            <pc:sldMk cId="2714374528" sldId="329"/>
            <ac:spMk id="12" creationId="{561824A9-EDFB-6F40-5CF0-2F6C3BBE7F75}"/>
          </ac:spMkLst>
        </pc:spChg>
        <pc:spChg chg="add del mod">
          <ac:chgData name="Liss Vazquez Rodriguez" userId="781bda54bcc90c7b" providerId="LiveId" clId="{18B7EF86-832A-4B6C-B01D-16C7B90EA713}" dt="2024-03-12T07:51:45.806" v="1371" actId="478"/>
          <ac:spMkLst>
            <pc:docMk/>
            <pc:sldMk cId="2714374528" sldId="329"/>
            <ac:spMk id="13" creationId="{08D37F74-D74C-5FFF-AD19-1C9E332C7A97}"/>
          </ac:spMkLst>
        </pc:spChg>
        <pc:spChg chg="del">
          <ac:chgData name="Liss Vazquez Rodriguez" userId="781bda54bcc90c7b" providerId="LiveId" clId="{18B7EF86-832A-4B6C-B01D-16C7B90EA713}" dt="2024-03-12T07:51:40.960" v="1369" actId="478"/>
          <ac:spMkLst>
            <pc:docMk/>
            <pc:sldMk cId="2714374528" sldId="329"/>
            <ac:spMk id="18" creationId="{A2869479-96CE-E370-1A98-8DC5E9D4D593}"/>
          </ac:spMkLst>
        </pc:spChg>
        <pc:spChg chg="del">
          <ac:chgData name="Liss Vazquez Rodriguez" userId="781bda54bcc90c7b" providerId="LiveId" clId="{18B7EF86-832A-4B6C-B01D-16C7B90EA713}" dt="2024-03-12T07:51:40.960" v="1369" actId="478"/>
          <ac:spMkLst>
            <pc:docMk/>
            <pc:sldMk cId="2714374528" sldId="329"/>
            <ac:spMk id="19" creationId="{4481EF5D-B94B-C531-C65F-7A17D05FD9EB}"/>
          </ac:spMkLst>
        </pc:spChg>
        <pc:spChg chg="del">
          <ac:chgData name="Liss Vazquez Rodriguez" userId="781bda54bcc90c7b" providerId="LiveId" clId="{18B7EF86-832A-4B6C-B01D-16C7B90EA713}" dt="2024-03-12T07:51:40.960" v="1369" actId="478"/>
          <ac:spMkLst>
            <pc:docMk/>
            <pc:sldMk cId="2714374528" sldId="329"/>
            <ac:spMk id="20" creationId="{38334FC7-54E1-B97E-A9F6-FF1BE28AF97F}"/>
          </ac:spMkLst>
        </pc:spChg>
        <pc:spChg chg="del">
          <ac:chgData name="Liss Vazquez Rodriguez" userId="781bda54bcc90c7b" providerId="LiveId" clId="{18B7EF86-832A-4B6C-B01D-16C7B90EA713}" dt="2024-03-12T07:51:40.960" v="1369" actId="478"/>
          <ac:spMkLst>
            <pc:docMk/>
            <pc:sldMk cId="2714374528" sldId="329"/>
            <ac:spMk id="28" creationId="{DA803DD7-36ED-B281-D23B-F04B2358C717}"/>
          </ac:spMkLst>
        </pc:spChg>
        <pc:spChg chg="del">
          <ac:chgData name="Liss Vazquez Rodriguez" userId="781bda54bcc90c7b" providerId="LiveId" clId="{18B7EF86-832A-4B6C-B01D-16C7B90EA713}" dt="2024-03-12T07:51:40.960" v="1369" actId="478"/>
          <ac:spMkLst>
            <pc:docMk/>
            <pc:sldMk cId="2714374528" sldId="329"/>
            <ac:spMk id="32" creationId="{F11F98E0-F23C-42A1-2BF1-3D95DA85E441}"/>
          </ac:spMkLst>
        </pc:spChg>
        <pc:spChg chg="del">
          <ac:chgData name="Liss Vazquez Rodriguez" userId="781bda54bcc90c7b" providerId="LiveId" clId="{18B7EF86-832A-4B6C-B01D-16C7B90EA713}" dt="2024-03-12T07:51:40.960" v="1369" actId="478"/>
          <ac:spMkLst>
            <pc:docMk/>
            <pc:sldMk cId="2714374528" sldId="329"/>
            <ac:spMk id="33" creationId="{CF79CF5B-7CDD-AF88-017C-17FE21D5C179}"/>
          </ac:spMkLst>
        </pc:spChg>
        <pc:spChg chg="del">
          <ac:chgData name="Liss Vazquez Rodriguez" userId="781bda54bcc90c7b" providerId="LiveId" clId="{18B7EF86-832A-4B6C-B01D-16C7B90EA713}" dt="2024-03-12T07:51:40.960" v="1369" actId="478"/>
          <ac:spMkLst>
            <pc:docMk/>
            <pc:sldMk cId="2714374528" sldId="329"/>
            <ac:spMk id="34" creationId="{2B9F3000-D165-13E2-61E0-81A74159FB5B}"/>
          </ac:spMkLst>
        </pc:spChg>
        <pc:spChg chg="del">
          <ac:chgData name="Liss Vazquez Rodriguez" userId="781bda54bcc90c7b" providerId="LiveId" clId="{18B7EF86-832A-4B6C-B01D-16C7B90EA713}" dt="2024-03-12T07:51:40.960" v="1369" actId="478"/>
          <ac:spMkLst>
            <pc:docMk/>
            <pc:sldMk cId="2714374528" sldId="329"/>
            <ac:spMk id="35" creationId="{BDB430E5-36F9-D64B-A033-041B17499840}"/>
          </ac:spMkLst>
        </pc:spChg>
        <pc:spChg chg="add del mod">
          <ac:chgData name="Liss Vazquez Rodriguez" userId="781bda54bcc90c7b" providerId="LiveId" clId="{18B7EF86-832A-4B6C-B01D-16C7B90EA713}" dt="2024-03-14T13:36:27.527" v="3202" actId="478"/>
          <ac:spMkLst>
            <pc:docMk/>
            <pc:sldMk cId="2714374528" sldId="329"/>
            <ac:spMk id="44" creationId="{726BE9D1-DDB3-F8F7-1FAE-18EC78C8F5D1}"/>
          </ac:spMkLst>
        </pc:spChg>
        <pc:spChg chg="add del mod">
          <ac:chgData name="Liss Vazquez Rodriguez" userId="781bda54bcc90c7b" providerId="LiveId" clId="{18B7EF86-832A-4B6C-B01D-16C7B90EA713}" dt="2024-03-14T13:36:27.527" v="3202" actId="478"/>
          <ac:spMkLst>
            <pc:docMk/>
            <pc:sldMk cId="2714374528" sldId="329"/>
            <ac:spMk id="45" creationId="{36AA9DD9-A768-6730-46FC-F5E70D7FD29C}"/>
          </ac:spMkLst>
        </pc:spChg>
        <pc:spChg chg="add mod">
          <ac:chgData name="Liss Vazquez Rodriguez" userId="781bda54bcc90c7b" providerId="LiveId" clId="{18B7EF86-832A-4B6C-B01D-16C7B90EA713}" dt="2024-03-14T14:16:39.202" v="4069" actId="164"/>
          <ac:spMkLst>
            <pc:docMk/>
            <pc:sldMk cId="2714374528" sldId="329"/>
            <ac:spMk id="50" creationId="{B48AB652-817C-1E6C-CC05-03BAC1677D29}"/>
          </ac:spMkLst>
        </pc:spChg>
        <pc:spChg chg="add del mod">
          <ac:chgData name="Liss Vazquez Rodriguez" userId="781bda54bcc90c7b" providerId="LiveId" clId="{18B7EF86-832A-4B6C-B01D-16C7B90EA713}" dt="2024-03-14T13:41:33.635" v="3280" actId="478"/>
          <ac:spMkLst>
            <pc:docMk/>
            <pc:sldMk cId="2714374528" sldId="329"/>
            <ac:spMk id="51" creationId="{3B1151BF-7F1A-2CFD-598B-EC09AD88C601}"/>
          </ac:spMkLst>
        </pc:spChg>
        <pc:spChg chg="add mod">
          <ac:chgData name="Liss Vazquez Rodriguez" userId="781bda54bcc90c7b" providerId="LiveId" clId="{18B7EF86-832A-4B6C-B01D-16C7B90EA713}" dt="2024-03-12T09:09:49.468" v="1699"/>
          <ac:spMkLst>
            <pc:docMk/>
            <pc:sldMk cId="2714374528" sldId="329"/>
            <ac:spMk id="62" creationId="{02ECCA23-6CCE-76E1-D3F0-A78F12628280}"/>
          </ac:spMkLst>
        </pc:spChg>
        <pc:spChg chg="add mod">
          <ac:chgData name="Liss Vazquez Rodriguez" userId="781bda54bcc90c7b" providerId="LiveId" clId="{18B7EF86-832A-4B6C-B01D-16C7B90EA713}" dt="2024-03-12T09:19:38.288" v="1893"/>
          <ac:spMkLst>
            <pc:docMk/>
            <pc:sldMk cId="2714374528" sldId="329"/>
            <ac:spMk id="63" creationId="{2EC980C3-E0F7-9A73-C5A0-22EB89932DBA}"/>
          </ac:spMkLst>
        </pc:spChg>
        <pc:spChg chg="add mod">
          <ac:chgData name="Liss Vazquez Rodriguez" userId="781bda54bcc90c7b" providerId="LiveId" clId="{18B7EF86-832A-4B6C-B01D-16C7B90EA713}" dt="2024-03-12T09:19:38.288" v="1893"/>
          <ac:spMkLst>
            <pc:docMk/>
            <pc:sldMk cId="2714374528" sldId="329"/>
            <ac:spMk id="64" creationId="{1E2507D8-5D27-7055-695B-5A5F45924FD1}"/>
          </ac:spMkLst>
        </pc:spChg>
        <pc:spChg chg="del">
          <ac:chgData name="Liss Vazquez Rodriguez" userId="781bda54bcc90c7b" providerId="LiveId" clId="{18B7EF86-832A-4B6C-B01D-16C7B90EA713}" dt="2024-03-12T09:19:37.969" v="1892" actId="478"/>
          <ac:spMkLst>
            <pc:docMk/>
            <pc:sldMk cId="2714374528" sldId="329"/>
            <ac:spMk id="77" creationId="{F04A8E67-1A12-87BD-843E-AB1C711E3CB2}"/>
          </ac:spMkLst>
        </pc:spChg>
        <pc:grpChg chg="add del mod">
          <ac:chgData name="Liss Vazquez Rodriguez" userId="781bda54bcc90c7b" providerId="LiveId" clId="{18B7EF86-832A-4B6C-B01D-16C7B90EA713}" dt="2024-03-12T07:54:53.141" v="1414" actId="478"/>
          <ac:grpSpMkLst>
            <pc:docMk/>
            <pc:sldMk cId="2714374528" sldId="329"/>
            <ac:grpSpMk id="4" creationId="{1D3B7CCB-E9BE-9950-DDBE-F42B3966AB07}"/>
          </ac:grpSpMkLst>
        </pc:grpChg>
        <pc:grpChg chg="add del mod">
          <ac:chgData name="Liss Vazquez Rodriguez" userId="781bda54bcc90c7b" providerId="LiveId" clId="{18B7EF86-832A-4B6C-B01D-16C7B90EA713}" dt="2024-03-14T13:43:07.186" v="3303" actId="478"/>
          <ac:grpSpMkLst>
            <pc:docMk/>
            <pc:sldMk cId="2714374528" sldId="329"/>
            <ac:grpSpMk id="4" creationId="{B9742229-4693-03EE-8E9A-7F9AE05E376F}"/>
          </ac:grpSpMkLst>
        </pc:grpChg>
        <pc:grpChg chg="add del mod">
          <ac:chgData name="Liss Vazquez Rodriguez" userId="781bda54bcc90c7b" providerId="LiveId" clId="{18B7EF86-832A-4B6C-B01D-16C7B90EA713}" dt="2024-03-14T13:43:45.553" v="3306" actId="478"/>
          <ac:grpSpMkLst>
            <pc:docMk/>
            <pc:sldMk cId="2714374528" sldId="329"/>
            <ac:grpSpMk id="7" creationId="{304B0B92-D154-97EA-A9F5-72FC7C080A22}"/>
          </ac:grpSpMkLst>
        </pc:grpChg>
        <pc:grpChg chg="add del mod">
          <ac:chgData name="Liss Vazquez Rodriguez" userId="781bda54bcc90c7b" providerId="LiveId" clId="{18B7EF86-832A-4B6C-B01D-16C7B90EA713}" dt="2024-03-14T14:19:15.055" v="4098" actId="478"/>
          <ac:grpSpMkLst>
            <pc:docMk/>
            <pc:sldMk cId="2714374528" sldId="329"/>
            <ac:grpSpMk id="14" creationId="{FBFC9243-79CE-A0A3-212B-22662979F5E4}"/>
          </ac:grpSpMkLst>
        </pc:grpChg>
        <pc:grpChg chg="add mod">
          <ac:chgData name="Liss Vazquez Rodriguez" userId="781bda54bcc90c7b" providerId="LiveId" clId="{18B7EF86-832A-4B6C-B01D-16C7B90EA713}" dt="2024-03-14T14:16:39.202" v="4069" actId="164"/>
          <ac:grpSpMkLst>
            <pc:docMk/>
            <pc:sldMk cId="2714374528" sldId="329"/>
            <ac:grpSpMk id="18" creationId="{FC0FDCF0-762F-D934-BCC6-17A475EE3251}"/>
          </ac:grpSpMkLst>
        </pc:grpChg>
        <pc:grpChg chg="add del mod">
          <ac:chgData name="Liss Vazquez Rodriguez" userId="781bda54bcc90c7b" providerId="LiveId" clId="{18B7EF86-832A-4B6C-B01D-16C7B90EA713}" dt="2024-03-14T14:20:10.108" v="4113" actId="478"/>
          <ac:grpSpMkLst>
            <pc:docMk/>
            <pc:sldMk cId="2714374528" sldId="329"/>
            <ac:grpSpMk id="19" creationId="{B3F97413-9B94-96DB-AFD8-B39FDCD7A951}"/>
          </ac:grpSpMkLst>
        </pc:grpChg>
        <pc:grpChg chg="del">
          <ac:chgData name="Liss Vazquez Rodriguez" userId="781bda54bcc90c7b" providerId="LiveId" clId="{18B7EF86-832A-4B6C-B01D-16C7B90EA713}" dt="2024-03-12T07:51:40.960" v="1369" actId="478"/>
          <ac:grpSpMkLst>
            <pc:docMk/>
            <pc:sldMk cId="2714374528" sldId="329"/>
            <ac:grpSpMk id="22" creationId="{F5D10FE2-6972-0C22-7B33-3C7D1F94B631}"/>
          </ac:grpSpMkLst>
        </pc:grpChg>
        <pc:grpChg chg="add del mod">
          <ac:chgData name="Liss Vazquez Rodriguez" userId="781bda54bcc90c7b" providerId="LiveId" clId="{18B7EF86-832A-4B6C-B01D-16C7B90EA713}" dt="2024-03-14T14:20:10.108" v="4113" actId="478"/>
          <ac:grpSpMkLst>
            <pc:docMk/>
            <pc:sldMk cId="2714374528" sldId="329"/>
            <ac:grpSpMk id="23" creationId="{A8A4E71D-18A4-B778-360F-426485749934}"/>
          </ac:grpSpMkLst>
        </pc:grpChg>
        <pc:grpChg chg="del">
          <ac:chgData name="Liss Vazquez Rodriguez" userId="781bda54bcc90c7b" providerId="LiveId" clId="{18B7EF86-832A-4B6C-B01D-16C7B90EA713}" dt="2024-03-12T07:51:40.960" v="1369" actId="478"/>
          <ac:grpSpMkLst>
            <pc:docMk/>
            <pc:sldMk cId="2714374528" sldId="329"/>
            <ac:grpSpMk id="25" creationId="{A9517A52-CB2F-5DD3-E308-B1E2AE00943B}"/>
          </ac:grpSpMkLst>
        </pc:grpChg>
        <pc:grpChg chg="add del mod">
          <ac:chgData name="Liss Vazquez Rodriguez" userId="781bda54bcc90c7b" providerId="LiveId" clId="{18B7EF86-832A-4B6C-B01D-16C7B90EA713}" dt="2024-03-14T14:20:10.108" v="4113" actId="478"/>
          <ac:grpSpMkLst>
            <pc:docMk/>
            <pc:sldMk cId="2714374528" sldId="329"/>
            <ac:grpSpMk id="26" creationId="{DB459A28-1C58-F8EF-AFAF-417CAD51874E}"/>
          </ac:grpSpMkLst>
        </pc:grpChg>
        <pc:grpChg chg="del">
          <ac:chgData name="Liss Vazquez Rodriguez" userId="781bda54bcc90c7b" providerId="LiveId" clId="{18B7EF86-832A-4B6C-B01D-16C7B90EA713}" dt="2024-03-12T07:51:40.960" v="1369" actId="478"/>
          <ac:grpSpMkLst>
            <pc:docMk/>
            <pc:sldMk cId="2714374528" sldId="329"/>
            <ac:grpSpMk id="29" creationId="{AAED6170-70B6-A3FB-7950-48613E1454FD}"/>
          </ac:grpSpMkLst>
        </pc:grpChg>
        <pc:grpChg chg="add del mod">
          <ac:chgData name="Liss Vazquez Rodriguez" userId="781bda54bcc90c7b" providerId="LiveId" clId="{18B7EF86-832A-4B6C-B01D-16C7B90EA713}" dt="2024-03-14T14:20:10.108" v="4113" actId="478"/>
          <ac:grpSpMkLst>
            <pc:docMk/>
            <pc:sldMk cId="2714374528" sldId="329"/>
            <ac:grpSpMk id="38" creationId="{DFD5D5E1-B971-EC99-42F8-5DB45A1B07D5}"/>
          </ac:grpSpMkLst>
        </pc:grpChg>
        <pc:grpChg chg="add del mod">
          <ac:chgData name="Liss Vazquez Rodriguez" userId="781bda54bcc90c7b" providerId="LiveId" clId="{18B7EF86-832A-4B6C-B01D-16C7B90EA713}" dt="2024-03-14T14:19:03.418" v="4095" actId="478"/>
          <ac:grpSpMkLst>
            <pc:docMk/>
            <pc:sldMk cId="2714374528" sldId="329"/>
            <ac:grpSpMk id="41" creationId="{F055DB9F-FBD5-0095-6052-5CB419B94FFC}"/>
          </ac:grpSpMkLst>
        </pc:grpChg>
        <pc:grpChg chg="add del mod">
          <ac:chgData name="Liss Vazquez Rodriguez" userId="781bda54bcc90c7b" providerId="LiveId" clId="{18B7EF86-832A-4B6C-B01D-16C7B90EA713}" dt="2024-03-14T14:18:41.583" v="4092" actId="478"/>
          <ac:grpSpMkLst>
            <pc:docMk/>
            <pc:sldMk cId="2714374528" sldId="329"/>
            <ac:grpSpMk id="46" creationId="{0ECCC054-54D0-CC29-0199-19D543C7C286}"/>
          </ac:grpSpMkLst>
        </pc:grpChg>
        <pc:grpChg chg="add del mod">
          <ac:chgData name="Liss Vazquez Rodriguez" userId="781bda54bcc90c7b" providerId="LiveId" clId="{18B7EF86-832A-4B6C-B01D-16C7B90EA713}" dt="2024-03-12T07:55:09.682" v="1416" actId="478"/>
          <ac:grpSpMkLst>
            <pc:docMk/>
            <pc:sldMk cId="2714374528" sldId="329"/>
            <ac:grpSpMk id="52" creationId="{7033469D-8D56-FA5C-C824-F06EA6329B1C}"/>
          </ac:grpSpMkLst>
        </pc:grpChg>
        <pc:grpChg chg="add del mod">
          <ac:chgData name="Liss Vazquez Rodriguez" userId="781bda54bcc90c7b" providerId="LiveId" clId="{18B7EF86-832A-4B6C-B01D-16C7B90EA713}" dt="2024-03-14T14:18:41.583" v="4092" actId="478"/>
          <ac:grpSpMkLst>
            <pc:docMk/>
            <pc:sldMk cId="2714374528" sldId="329"/>
            <ac:grpSpMk id="56" creationId="{EADB9637-9487-9337-5EE7-07B65535F6E5}"/>
          </ac:grpSpMkLst>
        </pc:grpChg>
        <pc:grpChg chg="add del mod">
          <ac:chgData name="Liss Vazquez Rodriguez" userId="781bda54bcc90c7b" providerId="LiveId" clId="{18B7EF86-832A-4B6C-B01D-16C7B90EA713}" dt="2024-03-14T14:18:41.583" v="4092" actId="478"/>
          <ac:grpSpMkLst>
            <pc:docMk/>
            <pc:sldMk cId="2714374528" sldId="329"/>
            <ac:grpSpMk id="59" creationId="{7B1F0D37-3858-CBAE-B9B6-6F51319670FB}"/>
          </ac:grpSpMkLst>
        </pc:grpChg>
        <pc:picChg chg="add del mod">
          <ac:chgData name="Liss Vazquez Rodriguez" userId="781bda54bcc90c7b" providerId="LiveId" clId="{18B7EF86-832A-4B6C-B01D-16C7B90EA713}" dt="2024-03-12T13:40:09.691" v="2016" actId="21"/>
          <ac:picMkLst>
            <pc:docMk/>
            <pc:sldMk cId="2714374528" sldId="329"/>
            <ac:picMk id="3" creationId="{AD5F9AB7-BBF0-2682-9DEC-0E17DF02B70B}"/>
          </ac:picMkLst>
        </pc:picChg>
        <pc:picChg chg="add del mod">
          <ac:chgData name="Liss Vazquez Rodriguez" userId="781bda54bcc90c7b" providerId="LiveId" clId="{18B7EF86-832A-4B6C-B01D-16C7B90EA713}" dt="2024-03-13T11:15:49.399" v="2354" actId="21"/>
          <ac:picMkLst>
            <pc:docMk/>
            <pc:sldMk cId="2714374528" sldId="329"/>
            <ac:picMk id="5" creationId="{6671BB4F-3229-F33E-FC5E-96FCE7BF7D4E}"/>
          </ac:picMkLst>
        </pc:picChg>
        <pc:picChg chg="mod">
          <ac:chgData name="Liss Vazquez Rodriguez" userId="781bda54bcc90c7b" providerId="LiveId" clId="{18B7EF86-832A-4B6C-B01D-16C7B90EA713}" dt="2024-03-14T13:42:57.630" v="3298"/>
          <ac:picMkLst>
            <pc:docMk/>
            <pc:sldMk cId="2714374528" sldId="329"/>
            <ac:picMk id="5" creationId="{E72F6E85-FFFB-C3D9-D409-988504252D1E}"/>
          </ac:picMkLst>
        </pc:picChg>
        <pc:picChg chg="mod">
          <ac:chgData name="Liss Vazquez Rodriguez" userId="781bda54bcc90c7b" providerId="LiveId" clId="{18B7EF86-832A-4B6C-B01D-16C7B90EA713}" dt="2024-03-12T07:51:42.297" v="1370"/>
          <ac:picMkLst>
            <pc:docMk/>
            <pc:sldMk cId="2714374528" sldId="329"/>
            <ac:picMk id="6" creationId="{1A389905-DC33-92E4-BF63-B6DA76BBCBAD}"/>
          </ac:picMkLst>
        </pc:picChg>
        <pc:picChg chg="add mod ord">
          <ac:chgData name="Liss Vazquez Rodriguez" userId="781bda54bcc90c7b" providerId="LiveId" clId="{18B7EF86-832A-4B6C-B01D-16C7B90EA713}" dt="2024-03-12T07:52:55.148" v="1385" actId="167"/>
          <ac:picMkLst>
            <pc:docMk/>
            <pc:sldMk cId="2714374528" sldId="329"/>
            <ac:picMk id="8" creationId="{01D9BC19-9B98-0E21-F04C-1A0CE685E258}"/>
          </ac:picMkLst>
        </pc:picChg>
        <pc:picChg chg="mod">
          <ac:chgData name="Liss Vazquez Rodriguez" userId="781bda54bcc90c7b" providerId="LiveId" clId="{18B7EF86-832A-4B6C-B01D-16C7B90EA713}" dt="2024-03-14T13:43:42.695" v="3304"/>
          <ac:picMkLst>
            <pc:docMk/>
            <pc:sldMk cId="2714374528" sldId="329"/>
            <ac:picMk id="13" creationId="{0302486F-5110-9E6A-C935-51EE97B13575}"/>
          </ac:picMkLst>
        </pc:picChg>
        <pc:picChg chg="del">
          <ac:chgData name="Liss Vazquez Rodriguez" userId="781bda54bcc90c7b" providerId="LiveId" clId="{18B7EF86-832A-4B6C-B01D-16C7B90EA713}" dt="2024-03-12T07:51:40.960" v="1369" actId="478"/>
          <ac:picMkLst>
            <pc:docMk/>
            <pc:sldMk cId="2714374528" sldId="329"/>
            <ac:picMk id="16" creationId="{366D7566-0D49-9B79-7C56-FB56F739F04A}"/>
          </ac:picMkLst>
        </pc:picChg>
        <pc:picChg chg="add del mod">
          <ac:chgData name="Liss Vazquez Rodriguez" userId="781bda54bcc90c7b" providerId="LiveId" clId="{18B7EF86-832A-4B6C-B01D-16C7B90EA713}" dt="2024-03-14T13:52:47.795" v="3327" actId="21"/>
          <ac:picMkLst>
            <pc:docMk/>
            <pc:sldMk cId="2714374528" sldId="329"/>
            <ac:picMk id="16" creationId="{9C2BD709-7AC1-ECCD-4945-2B8494998776}"/>
          </ac:picMkLst>
        </pc:picChg>
        <pc:picChg chg="mod">
          <ac:chgData name="Liss Vazquez Rodriguez" userId="781bda54bcc90c7b" providerId="LiveId" clId="{18B7EF86-832A-4B6C-B01D-16C7B90EA713}" dt="2024-03-14T14:19:08.153" v="4096"/>
          <ac:picMkLst>
            <pc:docMk/>
            <pc:sldMk cId="2714374528" sldId="329"/>
            <ac:picMk id="20" creationId="{D41130F1-6655-BFD4-43FA-17E188E14919}"/>
          </ac:picMkLst>
        </pc:picChg>
        <pc:picChg chg="mod">
          <ac:chgData name="Liss Vazquez Rodriguez" userId="781bda54bcc90c7b" providerId="LiveId" clId="{18B7EF86-832A-4B6C-B01D-16C7B90EA713}" dt="2024-03-14T14:19:12.193" v="4097"/>
          <ac:picMkLst>
            <pc:docMk/>
            <pc:sldMk cId="2714374528" sldId="329"/>
            <ac:picMk id="24" creationId="{584244CC-1AE8-84BB-64F4-B8AF336F1639}"/>
          </ac:picMkLst>
        </pc:picChg>
        <pc:picChg chg="mod">
          <ac:chgData name="Liss Vazquez Rodriguez" userId="781bda54bcc90c7b" providerId="LiveId" clId="{18B7EF86-832A-4B6C-B01D-16C7B90EA713}" dt="2024-03-14T14:19:18.793" v="4099"/>
          <ac:picMkLst>
            <pc:docMk/>
            <pc:sldMk cId="2714374528" sldId="329"/>
            <ac:picMk id="27" creationId="{3067FDDA-4202-3EAC-C852-63BD8D186745}"/>
          </ac:picMkLst>
        </pc:picChg>
        <pc:picChg chg="add mod">
          <ac:chgData name="Liss Vazquez Rodriguez" userId="781bda54bcc90c7b" providerId="LiveId" clId="{18B7EF86-832A-4B6C-B01D-16C7B90EA713}" dt="2024-03-14T14:20:22.178" v="4114"/>
          <ac:picMkLst>
            <pc:docMk/>
            <pc:sldMk cId="2714374528" sldId="329"/>
            <ac:picMk id="29" creationId="{76E744E3-D7EC-197A-3510-C1F805DE078E}"/>
          </ac:picMkLst>
        </pc:picChg>
        <pc:picChg chg="add mod">
          <ac:chgData name="Liss Vazquez Rodriguez" userId="781bda54bcc90c7b" providerId="LiveId" clId="{18B7EF86-832A-4B6C-B01D-16C7B90EA713}" dt="2024-03-14T14:20:22.178" v="4114"/>
          <ac:picMkLst>
            <pc:docMk/>
            <pc:sldMk cId="2714374528" sldId="329"/>
            <ac:picMk id="31" creationId="{72919C21-E5E6-B8EA-01C7-92231B11916B}"/>
          </ac:picMkLst>
        </pc:picChg>
        <pc:picChg chg="add mod">
          <ac:chgData name="Liss Vazquez Rodriguez" userId="781bda54bcc90c7b" providerId="LiveId" clId="{18B7EF86-832A-4B6C-B01D-16C7B90EA713}" dt="2024-03-14T14:20:22.178" v="4114"/>
          <ac:picMkLst>
            <pc:docMk/>
            <pc:sldMk cId="2714374528" sldId="329"/>
            <ac:picMk id="33" creationId="{2BB2080D-AE4B-13E9-A187-6466C34FD22E}"/>
          </ac:picMkLst>
        </pc:picChg>
        <pc:picChg chg="mod">
          <ac:chgData name="Liss Vazquez Rodriguez" userId="781bda54bcc90c7b" providerId="LiveId" clId="{18B7EF86-832A-4B6C-B01D-16C7B90EA713}" dt="2024-03-12T07:51:42.297" v="1370"/>
          <ac:picMkLst>
            <pc:docMk/>
            <pc:sldMk cId="2714374528" sldId="329"/>
            <ac:picMk id="36" creationId="{FB22E39C-E951-58C3-B37B-3305BECD3279}"/>
          </ac:picMkLst>
        </pc:picChg>
        <pc:picChg chg="mod">
          <ac:chgData name="Liss Vazquez Rodriguez" userId="781bda54bcc90c7b" providerId="LiveId" clId="{18B7EF86-832A-4B6C-B01D-16C7B90EA713}" dt="2024-03-12T07:51:42.297" v="1370"/>
          <ac:picMkLst>
            <pc:docMk/>
            <pc:sldMk cId="2714374528" sldId="329"/>
            <ac:picMk id="39" creationId="{1B9DD6BF-14A1-9C54-62DC-5976F8ED95EA}"/>
          </ac:picMkLst>
        </pc:picChg>
        <pc:picChg chg="mod">
          <ac:chgData name="Liss Vazquez Rodriguez" userId="781bda54bcc90c7b" providerId="LiveId" clId="{18B7EF86-832A-4B6C-B01D-16C7B90EA713}" dt="2024-03-12T07:51:42.297" v="1370"/>
          <ac:picMkLst>
            <pc:docMk/>
            <pc:sldMk cId="2714374528" sldId="329"/>
            <ac:picMk id="42" creationId="{407B125A-53E2-4877-4B92-2F57F4B06B14}"/>
          </ac:picMkLst>
        </pc:picChg>
        <pc:picChg chg="mod">
          <ac:chgData name="Liss Vazquez Rodriguez" userId="781bda54bcc90c7b" providerId="LiveId" clId="{18B7EF86-832A-4B6C-B01D-16C7B90EA713}" dt="2024-03-12T07:51:42.297" v="1370"/>
          <ac:picMkLst>
            <pc:docMk/>
            <pc:sldMk cId="2714374528" sldId="329"/>
            <ac:picMk id="47" creationId="{7F38F22B-B7E1-DBE8-EC09-05334FE03AB9}"/>
          </ac:picMkLst>
        </pc:picChg>
        <pc:picChg chg="mod">
          <ac:chgData name="Liss Vazquez Rodriguez" userId="781bda54bcc90c7b" providerId="LiveId" clId="{18B7EF86-832A-4B6C-B01D-16C7B90EA713}" dt="2024-03-12T07:51:42.297" v="1370"/>
          <ac:picMkLst>
            <pc:docMk/>
            <pc:sldMk cId="2714374528" sldId="329"/>
            <ac:picMk id="53" creationId="{53F7475E-E029-7436-DCA6-E76EBCC56982}"/>
          </ac:picMkLst>
        </pc:picChg>
        <pc:picChg chg="add del mod">
          <ac:chgData name="Liss Vazquez Rodriguez" userId="781bda54bcc90c7b" providerId="LiveId" clId="{18B7EF86-832A-4B6C-B01D-16C7B90EA713}" dt="2024-03-12T07:52:19.285" v="1379" actId="21"/>
          <ac:picMkLst>
            <pc:docMk/>
            <pc:sldMk cId="2714374528" sldId="329"/>
            <ac:picMk id="55" creationId="{4A212CB5-8C8D-C73B-720A-F7A3A9D7F511}"/>
          </ac:picMkLst>
        </pc:picChg>
        <pc:picChg chg="mod">
          <ac:chgData name="Liss Vazquez Rodriguez" userId="781bda54bcc90c7b" providerId="LiveId" clId="{18B7EF86-832A-4B6C-B01D-16C7B90EA713}" dt="2024-03-12T07:54:57.453" v="1415"/>
          <ac:picMkLst>
            <pc:docMk/>
            <pc:sldMk cId="2714374528" sldId="329"/>
            <ac:picMk id="57" creationId="{4E5F3557-DD88-B827-33A2-7CED1758D7EE}"/>
          </ac:picMkLst>
        </pc:picChg>
        <pc:picChg chg="mod">
          <ac:chgData name="Liss Vazquez Rodriguez" userId="781bda54bcc90c7b" providerId="LiveId" clId="{18B7EF86-832A-4B6C-B01D-16C7B90EA713}" dt="2024-03-12T07:55:09.982" v="1417"/>
          <ac:picMkLst>
            <pc:docMk/>
            <pc:sldMk cId="2714374528" sldId="329"/>
            <ac:picMk id="60" creationId="{7438034F-425D-FE81-116D-9150BF660296}"/>
          </ac:picMkLst>
        </pc:picChg>
        <pc:cxnChg chg="mod">
          <ac:chgData name="Liss Vazquez Rodriguez" userId="781bda54bcc90c7b" providerId="LiveId" clId="{18B7EF86-832A-4B6C-B01D-16C7B90EA713}" dt="2024-03-14T13:42:57.630" v="3298"/>
          <ac:cxnSpMkLst>
            <pc:docMk/>
            <pc:sldMk cId="2714374528" sldId="329"/>
            <ac:cxnSpMk id="6" creationId="{34B0FDB0-05ED-2CC9-9DA0-B08E48E78302}"/>
          </ac:cxnSpMkLst>
        </pc:cxnChg>
        <pc:cxnChg chg="mod">
          <ac:chgData name="Liss Vazquez Rodriguez" userId="781bda54bcc90c7b" providerId="LiveId" clId="{18B7EF86-832A-4B6C-B01D-16C7B90EA713}" dt="2024-03-12T07:51:42.297" v="1370"/>
          <ac:cxnSpMkLst>
            <pc:docMk/>
            <pc:sldMk cId="2714374528" sldId="329"/>
            <ac:cxnSpMk id="7" creationId="{1E3EA360-341C-3CEC-0070-603AED0E3E1B}"/>
          </ac:cxnSpMkLst>
        </pc:cxnChg>
        <pc:cxnChg chg="add mod">
          <ac:chgData name="Liss Vazquez Rodriguez" userId="781bda54bcc90c7b" providerId="LiveId" clId="{18B7EF86-832A-4B6C-B01D-16C7B90EA713}" dt="2024-03-12T07:51:42.297" v="1370"/>
          <ac:cxnSpMkLst>
            <pc:docMk/>
            <pc:sldMk cId="2714374528" sldId="329"/>
            <ac:cxnSpMk id="9" creationId="{8A31B548-3CE5-C068-6288-AA8CA17CA71C}"/>
          </ac:cxnSpMkLst>
        </pc:cxnChg>
        <pc:cxnChg chg="mod">
          <ac:chgData name="Liss Vazquez Rodriguez" userId="781bda54bcc90c7b" providerId="LiveId" clId="{18B7EF86-832A-4B6C-B01D-16C7B90EA713}" dt="2024-03-14T13:43:42.695" v="3304"/>
          <ac:cxnSpMkLst>
            <pc:docMk/>
            <pc:sldMk cId="2714374528" sldId="329"/>
            <ac:cxnSpMk id="15" creationId="{9F15E683-2CEE-82CA-3FD9-9600EAEFD9BF}"/>
          </ac:cxnSpMkLst>
        </pc:cxnChg>
        <pc:cxnChg chg="del">
          <ac:chgData name="Liss Vazquez Rodriguez" userId="781bda54bcc90c7b" providerId="LiveId" clId="{18B7EF86-832A-4B6C-B01D-16C7B90EA713}" dt="2024-03-12T07:51:40.960" v="1369" actId="478"/>
          <ac:cxnSpMkLst>
            <pc:docMk/>
            <pc:sldMk cId="2714374528" sldId="329"/>
            <ac:cxnSpMk id="15" creationId="{D48BE01A-0A74-65C5-CFB4-A1AFCEFE7862}"/>
          </ac:cxnSpMkLst>
        </pc:cxnChg>
        <pc:cxnChg chg="mod">
          <ac:chgData name="Liss Vazquez Rodriguez" userId="781bda54bcc90c7b" providerId="LiveId" clId="{18B7EF86-832A-4B6C-B01D-16C7B90EA713}" dt="2024-03-14T14:19:08.153" v="4096"/>
          <ac:cxnSpMkLst>
            <pc:docMk/>
            <pc:sldMk cId="2714374528" sldId="329"/>
            <ac:cxnSpMk id="22" creationId="{57BBAC87-2EC0-817D-9056-970E3ADA8BB3}"/>
          </ac:cxnSpMkLst>
        </pc:cxnChg>
        <pc:cxnChg chg="mod">
          <ac:chgData name="Liss Vazquez Rodriguez" userId="781bda54bcc90c7b" providerId="LiveId" clId="{18B7EF86-832A-4B6C-B01D-16C7B90EA713}" dt="2024-03-14T14:19:12.193" v="4097"/>
          <ac:cxnSpMkLst>
            <pc:docMk/>
            <pc:sldMk cId="2714374528" sldId="329"/>
            <ac:cxnSpMk id="25" creationId="{5A151F22-4C29-BC7D-9213-1D1537A4A322}"/>
          </ac:cxnSpMkLst>
        </pc:cxnChg>
        <pc:cxnChg chg="mod">
          <ac:chgData name="Liss Vazquez Rodriguez" userId="781bda54bcc90c7b" providerId="LiveId" clId="{18B7EF86-832A-4B6C-B01D-16C7B90EA713}" dt="2024-03-14T14:19:18.793" v="4099"/>
          <ac:cxnSpMkLst>
            <pc:docMk/>
            <pc:sldMk cId="2714374528" sldId="329"/>
            <ac:cxnSpMk id="28" creationId="{01CCE360-CA7C-8D5F-50ED-34227C248C73}"/>
          </ac:cxnSpMkLst>
        </pc:cxnChg>
        <pc:cxnChg chg="add mod">
          <ac:chgData name="Liss Vazquez Rodriguez" userId="781bda54bcc90c7b" providerId="LiveId" clId="{18B7EF86-832A-4B6C-B01D-16C7B90EA713}" dt="2024-03-14T14:20:22.178" v="4114"/>
          <ac:cxnSpMkLst>
            <pc:docMk/>
            <pc:sldMk cId="2714374528" sldId="329"/>
            <ac:cxnSpMk id="30" creationId="{9800117C-4812-2928-22DE-8A3D46D5B7D7}"/>
          </ac:cxnSpMkLst>
        </pc:cxnChg>
        <pc:cxnChg chg="add mod">
          <ac:chgData name="Liss Vazquez Rodriguez" userId="781bda54bcc90c7b" providerId="LiveId" clId="{18B7EF86-832A-4B6C-B01D-16C7B90EA713}" dt="2024-03-14T14:20:22.178" v="4114"/>
          <ac:cxnSpMkLst>
            <pc:docMk/>
            <pc:sldMk cId="2714374528" sldId="329"/>
            <ac:cxnSpMk id="32" creationId="{993BDC98-9C69-67C2-EA8E-9134CCD781CF}"/>
          </ac:cxnSpMkLst>
        </pc:cxnChg>
        <pc:cxnChg chg="add mod">
          <ac:chgData name="Liss Vazquez Rodriguez" userId="781bda54bcc90c7b" providerId="LiveId" clId="{18B7EF86-832A-4B6C-B01D-16C7B90EA713}" dt="2024-03-14T14:20:22.178" v="4114"/>
          <ac:cxnSpMkLst>
            <pc:docMk/>
            <pc:sldMk cId="2714374528" sldId="329"/>
            <ac:cxnSpMk id="34" creationId="{73913CD1-4E38-5D21-F1AC-34535BEED8ED}"/>
          </ac:cxnSpMkLst>
        </pc:cxnChg>
        <pc:cxnChg chg="mod">
          <ac:chgData name="Liss Vazquez Rodriguez" userId="781bda54bcc90c7b" providerId="LiveId" clId="{18B7EF86-832A-4B6C-B01D-16C7B90EA713}" dt="2024-03-12T07:51:42.297" v="1370"/>
          <ac:cxnSpMkLst>
            <pc:docMk/>
            <pc:sldMk cId="2714374528" sldId="329"/>
            <ac:cxnSpMk id="37" creationId="{E981B7D7-9340-FEDE-A959-948920CC94D3}"/>
          </ac:cxnSpMkLst>
        </pc:cxnChg>
        <pc:cxnChg chg="mod">
          <ac:chgData name="Liss Vazquez Rodriguez" userId="781bda54bcc90c7b" providerId="LiveId" clId="{18B7EF86-832A-4B6C-B01D-16C7B90EA713}" dt="2024-03-12T07:51:42.297" v="1370"/>
          <ac:cxnSpMkLst>
            <pc:docMk/>
            <pc:sldMk cId="2714374528" sldId="329"/>
            <ac:cxnSpMk id="40" creationId="{E21915D6-571D-C403-7BA9-21C6DC0B00B1}"/>
          </ac:cxnSpMkLst>
        </pc:cxnChg>
        <pc:cxnChg chg="mod">
          <ac:chgData name="Liss Vazquez Rodriguez" userId="781bda54bcc90c7b" providerId="LiveId" clId="{18B7EF86-832A-4B6C-B01D-16C7B90EA713}" dt="2024-03-12T07:51:42.297" v="1370"/>
          <ac:cxnSpMkLst>
            <pc:docMk/>
            <pc:sldMk cId="2714374528" sldId="329"/>
            <ac:cxnSpMk id="43" creationId="{877FA964-E7F8-F38F-A209-D21A96601DAC}"/>
          </ac:cxnSpMkLst>
        </pc:cxnChg>
        <pc:cxnChg chg="mod">
          <ac:chgData name="Liss Vazquez Rodriguez" userId="781bda54bcc90c7b" providerId="LiveId" clId="{18B7EF86-832A-4B6C-B01D-16C7B90EA713}" dt="2024-03-12T07:51:42.297" v="1370"/>
          <ac:cxnSpMkLst>
            <pc:docMk/>
            <pc:sldMk cId="2714374528" sldId="329"/>
            <ac:cxnSpMk id="48" creationId="{06BAE7D2-EAEE-3394-451F-F712A161ADEC}"/>
          </ac:cxnSpMkLst>
        </pc:cxnChg>
        <pc:cxnChg chg="add mod">
          <ac:chgData name="Liss Vazquez Rodriguez" userId="781bda54bcc90c7b" providerId="LiveId" clId="{18B7EF86-832A-4B6C-B01D-16C7B90EA713}" dt="2024-03-14T14:16:39.202" v="4069" actId="164"/>
          <ac:cxnSpMkLst>
            <pc:docMk/>
            <pc:sldMk cId="2714374528" sldId="329"/>
            <ac:cxnSpMk id="49" creationId="{324BBE58-6229-9E83-D362-26463E35BC54}"/>
          </ac:cxnSpMkLst>
        </pc:cxnChg>
        <pc:cxnChg chg="mod">
          <ac:chgData name="Liss Vazquez Rodriguez" userId="781bda54bcc90c7b" providerId="LiveId" clId="{18B7EF86-832A-4B6C-B01D-16C7B90EA713}" dt="2024-03-12T07:51:42.297" v="1370"/>
          <ac:cxnSpMkLst>
            <pc:docMk/>
            <pc:sldMk cId="2714374528" sldId="329"/>
            <ac:cxnSpMk id="54" creationId="{285A0BB5-1EDB-FCCE-CA08-1978E677F6F6}"/>
          </ac:cxnSpMkLst>
        </pc:cxnChg>
        <pc:cxnChg chg="mod">
          <ac:chgData name="Liss Vazquez Rodriguez" userId="781bda54bcc90c7b" providerId="LiveId" clId="{18B7EF86-832A-4B6C-B01D-16C7B90EA713}" dt="2024-03-12T07:54:57.453" v="1415"/>
          <ac:cxnSpMkLst>
            <pc:docMk/>
            <pc:sldMk cId="2714374528" sldId="329"/>
            <ac:cxnSpMk id="58" creationId="{0B9CCFA8-4BCA-F577-AF2E-B68B85794967}"/>
          </ac:cxnSpMkLst>
        </pc:cxnChg>
        <pc:cxnChg chg="mod">
          <ac:chgData name="Liss Vazquez Rodriguez" userId="781bda54bcc90c7b" providerId="LiveId" clId="{18B7EF86-832A-4B6C-B01D-16C7B90EA713}" dt="2024-03-12T07:55:09.982" v="1417"/>
          <ac:cxnSpMkLst>
            <pc:docMk/>
            <pc:sldMk cId="2714374528" sldId="329"/>
            <ac:cxnSpMk id="61" creationId="{4FCE43F3-92DB-74E0-55B5-FD23E6F887CC}"/>
          </ac:cxnSpMkLst>
        </pc:cxnChg>
      </pc:sldChg>
      <pc:sldChg chg="addSp delSp modSp add mod ord modAnim">
        <pc:chgData name="Liss Vazquez Rodriguez" userId="781bda54bcc90c7b" providerId="LiveId" clId="{18B7EF86-832A-4B6C-B01D-16C7B90EA713}" dt="2024-03-14T19:01:52.325" v="4193"/>
        <pc:sldMkLst>
          <pc:docMk/>
          <pc:sldMk cId="4291244101" sldId="330"/>
        </pc:sldMkLst>
        <pc:spChg chg="del">
          <ac:chgData name="Liss Vazquez Rodriguez" userId="781bda54bcc90c7b" providerId="LiveId" clId="{18B7EF86-832A-4B6C-B01D-16C7B90EA713}" dt="2024-03-12T09:19:45.046" v="1896" actId="478"/>
          <ac:spMkLst>
            <pc:docMk/>
            <pc:sldMk cId="4291244101" sldId="330"/>
            <ac:spMk id="3" creationId="{00000000-0000-0000-0000-000000000000}"/>
          </ac:spMkLst>
        </pc:spChg>
        <pc:spChg chg="del">
          <ac:chgData name="Liss Vazquez Rodriguez" userId="781bda54bcc90c7b" providerId="LiveId" clId="{18B7EF86-832A-4B6C-B01D-16C7B90EA713}" dt="2024-03-12T09:09:56.805" v="1702" actId="478"/>
          <ac:spMkLst>
            <pc:docMk/>
            <pc:sldMk cId="4291244101" sldId="330"/>
            <ac:spMk id="5" creationId="{00000000-0000-0000-0000-000000000000}"/>
          </ac:spMkLst>
        </pc:spChg>
        <pc:spChg chg="del">
          <ac:chgData name="Liss Vazquez Rodriguez" userId="781bda54bcc90c7b" providerId="LiveId" clId="{18B7EF86-832A-4B6C-B01D-16C7B90EA713}" dt="2024-03-12T10:15:37.775" v="1961" actId="478"/>
          <ac:spMkLst>
            <pc:docMk/>
            <pc:sldMk cId="4291244101" sldId="330"/>
            <ac:spMk id="6" creationId="{A5FEE472-8F52-A95D-519E-3CDE3030AE72}"/>
          </ac:spMkLst>
        </pc:spChg>
        <pc:spChg chg="add del mod ord">
          <ac:chgData name="Liss Vazquez Rodriguez" userId="781bda54bcc90c7b" providerId="LiveId" clId="{18B7EF86-832A-4B6C-B01D-16C7B90EA713}" dt="2024-03-14T14:02:05.100" v="3368" actId="21"/>
          <ac:spMkLst>
            <pc:docMk/>
            <pc:sldMk cId="4291244101" sldId="330"/>
            <ac:spMk id="9" creationId="{C53FBE88-CFC7-2042-2544-779A6C468A75}"/>
          </ac:spMkLst>
        </pc:spChg>
        <pc:spChg chg="add del mod">
          <ac:chgData name="Liss Vazquez Rodriguez" userId="781bda54bcc90c7b" providerId="LiveId" clId="{18B7EF86-832A-4B6C-B01D-16C7B90EA713}" dt="2024-03-14T14:02:47.553" v="3380" actId="478"/>
          <ac:spMkLst>
            <pc:docMk/>
            <pc:sldMk cId="4291244101" sldId="330"/>
            <ac:spMk id="10" creationId="{B1F5103C-4556-FC12-EFBF-A4C959601A6F}"/>
          </ac:spMkLst>
        </pc:spChg>
        <pc:spChg chg="add mod">
          <ac:chgData name="Liss Vazquez Rodriguez" userId="781bda54bcc90c7b" providerId="LiveId" clId="{18B7EF86-832A-4B6C-B01D-16C7B90EA713}" dt="2024-03-14T13:35:52.100" v="3200" actId="1076"/>
          <ac:spMkLst>
            <pc:docMk/>
            <pc:sldMk cId="4291244101" sldId="330"/>
            <ac:spMk id="11" creationId="{38786124-5746-F85F-2AD7-307539924CAD}"/>
          </ac:spMkLst>
        </pc:spChg>
        <pc:spChg chg="add mod">
          <ac:chgData name="Liss Vazquez Rodriguez" userId="781bda54bcc90c7b" providerId="LiveId" clId="{18B7EF86-832A-4B6C-B01D-16C7B90EA713}" dt="2024-03-12T07:59:11.823" v="1467" actId="404"/>
          <ac:spMkLst>
            <pc:docMk/>
            <pc:sldMk cId="4291244101" sldId="330"/>
            <ac:spMk id="12" creationId="{C0150219-7433-408D-5C0A-22DDAFA6E885}"/>
          </ac:spMkLst>
        </pc:spChg>
        <pc:spChg chg="add mod">
          <ac:chgData name="Liss Vazquez Rodriguez" userId="781bda54bcc90c7b" providerId="LiveId" clId="{18B7EF86-832A-4B6C-B01D-16C7B90EA713}" dt="2024-03-12T09:09:56.978" v="1703"/>
          <ac:spMkLst>
            <pc:docMk/>
            <pc:sldMk cId="4291244101" sldId="330"/>
            <ac:spMk id="13" creationId="{B311C153-C746-F1C6-56A7-AEF82F1C9578}"/>
          </ac:spMkLst>
        </pc:spChg>
        <pc:spChg chg="del">
          <ac:chgData name="Liss Vazquez Rodriguez" userId="781bda54bcc90c7b" providerId="LiveId" clId="{18B7EF86-832A-4B6C-B01D-16C7B90EA713}" dt="2024-03-12T07:58:52.112" v="1462" actId="478"/>
          <ac:spMkLst>
            <pc:docMk/>
            <pc:sldMk cId="4291244101" sldId="330"/>
            <ac:spMk id="14" creationId="{88205D6C-402E-4517-99AA-CF825F8A0A21}"/>
          </ac:spMkLst>
        </pc:spChg>
        <pc:spChg chg="del">
          <ac:chgData name="Liss Vazquez Rodriguez" userId="781bda54bcc90c7b" providerId="LiveId" clId="{18B7EF86-832A-4B6C-B01D-16C7B90EA713}" dt="2024-03-14T14:01:17.657" v="3352" actId="478"/>
          <ac:spMkLst>
            <pc:docMk/>
            <pc:sldMk cId="4291244101" sldId="330"/>
            <ac:spMk id="28" creationId="{D45601A8-73F4-4E5A-AF28-BD8003AADFF2}"/>
          </ac:spMkLst>
        </pc:spChg>
        <pc:spChg chg="del mod">
          <ac:chgData name="Liss Vazquez Rodriguez" userId="781bda54bcc90c7b" providerId="LiveId" clId="{18B7EF86-832A-4B6C-B01D-16C7B90EA713}" dt="2024-03-14T14:01:27.798" v="3355" actId="478"/>
          <ac:spMkLst>
            <pc:docMk/>
            <pc:sldMk cId="4291244101" sldId="330"/>
            <ac:spMk id="32" creationId="{122E0BAD-4B28-3C8B-ADEC-614DCE758F08}"/>
          </ac:spMkLst>
        </pc:spChg>
        <pc:spChg chg="add mod">
          <ac:chgData name="Liss Vazquez Rodriguez" userId="781bda54bcc90c7b" providerId="LiveId" clId="{18B7EF86-832A-4B6C-B01D-16C7B90EA713}" dt="2024-03-12T09:19:45.329" v="1897"/>
          <ac:spMkLst>
            <pc:docMk/>
            <pc:sldMk cId="4291244101" sldId="330"/>
            <ac:spMk id="33" creationId="{53F10521-2CB5-AD03-2B6E-F7E4F28C61F4}"/>
          </ac:spMkLst>
        </pc:spChg>
        <pc:spChg chg="add mod">
          <ac:chgData name="Liss Vazquez Rodriguez" userId="781bda54bcc90c7b" providerId="LiveId" clId="{18B7EF86-832A-4B6C-B01D-16C7B90EA713}" dt="2024-03-12T09:19:45.329" v="1897"/>
          <ac:spMkLst>
            <pc:docMk/>
            <pc:sldMk cId="4291244101" sldId="330"/>
            <ac:spMk id="34" creationId="{7B3C0889-3B04-89FA-5145-6FBBDF776763}"/>
          </ac:spMkLst>
        </pc:spChg>
        <pc:spChg chg="add mod">
          <ac:chgData name="Liss Vazquez Rodriguez" userId="781bda54bcc90c7b" providerId="LiveId" clId="{18B7EF86-832A-4B6C-B01D-16C7B90EA713}" dt="2024-03-12T10:15:38.200" v="1962"/>
          <ac:spMkLst>
            <pc:docMk/>
            <pc:sldMk cId="4291244101" sldId="330"/>
            <ac:spMk id="35" creationId="{C8832695-88C5-51E2-1C28-7D0C47D27A1B}"/>
          </ac:spMkLst>
        </pc:spChg>
        <pc:spChg chg="del">
          <ac:chgData name="Liss Vazquez Rodriguez" userId="781bda54bcc90c7b" providerId="LiveId" clId="{18B7EF86-832A-4B6C-B01D-16C7B90EA713}" dt="2024-03-14T14:01:17.657" v="3352" actId="478"/>
          <ac:spMkLst>
            <pc:docMk/>
            <pc:sldMk cId="4291244101" sldId="330"/>
            <ac:spMk id="36" creationId="{ED008939-7B18-BA36-B3E6-D0BD96C32086}"/>
          </ac:spMkLst>
        </pc:spChg>
        <pc:spChg chg="del">
          <ac:chgData name="Liss Vazquez Rodriguez" userId="781bda54bcc90c7b" providerId="LiveId" clId="{18B7EF86-832A-4B6C-B01D-16C7B90EA713}" dt="2024-03-14T14:01:17.657" v="3352" actId="478"/>
          <ac:spMkLst>
            <pc:docMk/>
            <pc:sldMk cId="4291244101" sldId="330"/>
            <ac:spMk id="37" creationId="{51DDA36A-05B7-DBF9-541D-5C4AE081B1EF}"/>
          </ac:spMkLst>
        </pc:spChg>
        <pc:spChg chg="add mod">
          <ac:chgData name="Liss Vazquez Rodriguez" userId="781bda54bcc90c7b" providerId="LiveId" clId="{18B7EF86-832A-4B6C-B01D-16C7B90EA713}" dt="2024-03-12T10:15:38.200" v="1962"/>
          <ac:spMkLst>
            <pc:docMk/>
            <pc:sldMk cId="4291244101" sldId="330"/>
            <ac:spMk id="41" creationId="{A4299D56-E43E-F95F-3924-7C23F8F406A5}"/>
          </ac:spMkLst>
        </pc:spChg>
        <pc:spChg chg="add mod">
          <ac:chgData name="Liss Vazquez Rodriguez" userId="781bda54bcc90c7b" providerId="LiveId" clId="{18B7EF86-832A-4B6C-B01D-16C7B90EA713}" dt="2024-03-12T10:15:38.200" v="1962"/>
          <ac:spMkLst>
            <pc:docMk/>
            <pc:sldMk cId="4291244101" sldId="330"/>
            <ac:spMk id="42" creationId="{122FDAD6-AF0B-83E6-AC2D-45EBA88763F0}"/>
          </ac:spMkLst>
        </pc:spChg>
        <pc:spChg chg="add mod">
          <ac:chgData name="Liss Vazquez Rodriguez" userId="781bda54bcc90c7b" providerId="LiveId" clId="{18B7EF86-832A-4B6C-B01D-16C7B90EA713}" dt="2024-03-14T14:03:11.271" v="3382"/>
          <ac:spMkLst>
            <pc:docMk/>
            <pc:sldMk cId="4291244101" sldId="330"/>
            <ac:spMk id="47" creationId="{2A4AD315-2CC5-BC5E-0BAC-2EA944590B97}"/>
          </ac:spMkLst>
        </pc:spChg>
        <pc:spChg chg="del">
          <ac:chgData name="Liss Vazquez Rodriguez" userId="781bda54bcc90c7b" providerId="LiveId" clId="{18B7EF86-832A-4B6C-B01D-16C7B90EA713}" dt="2024-03-12T09:19:45.046" v="1896" actId="478"/>
          <ac:spMkLst>
            <pc:docMk/>
            <pc:sldMk cId="4291244101" sldId="330"/>
            <ac:spMk id="77" creationId="{F04A8E67-1A12-87BD-843E-AB1C711E3CB2}"/>
          </ac:spMkLst>
        </pc:spChg>
        <pc:grpChg chg="add mod">
          <ac:chgData name="Liss Vazquez Rodriguez" userId="781bda54bcc90c7b" providerId="LiveId" clId="{18B7EF86-832A-4B6C-B01D-16C7B90EA713}" dt="2024-03-14T18:59:44.388" v="4185"/>
          <ac:grpSpMkLst>
            <pc:docMk/>
            <pc:sldMk cId="4291244101" sldId="330"/>
            <ac:grpSpMk id="3" creationId="{C402EA49-236B-28E0-DE2F-C5ACF543B163}"/>
          </ac:grpSpMkLst>
        </pc:grpChg>
        <pc:grpChg chg="add del mod">
          <ac:chgData name="Liss Vazquez Rodriguez" userId="781bda54bcc90c7b" providerId="LiveId" clId="{18B7EF86-832A-4B6C-B01D-16C7B90EA713}" dt="2024-03-14T14:01:21.580" v="3354" actId="478"/>
          <ac:grpSpMkLst>
            <pc:docMk/>
            <pc:sldMk cId="4291244101" sldId="330"/>
            <ac:grpSpMk id="3" creationId="{FA3B210E-1912-97F3-462A-AD92701B8922}"/>
          </ac:grpSpMkLst>
        </pc:grpChg>
        <pc:grpChg chg="add mod">
          <ac:chgData name="Liss Vazquez Rodriguez" userId="781bda54bcc90c7b" providerId="LiveId" clId="{18B7EF86-832A-4B6C-B01D-16C7B90EA713}" dt="2024-03-14T18:59:44.388" v="4185"/>
          <ac:grpSpMkLst>
            <pc:docMk/>
            <pc:sldMk cId="4291244101" sldId="330"/>
            <ac:grpSpMk id="6" creationId="{B99CE82C-85A0-6C0F-20BC-C9AC1893D847}"/>
          </ac:grpSpMkLst>
        </pc:grpChg>
        <pc:grpChg chg="add mod">
          <ac:chgData name="Liss Vazquez Rodriguez" userId="781bda54bcc90c7b" providerId="LiveId" clId="{18B7EF86-832A-4B6C-B01D-16C7B90EA713}" dt="2024-03-14T18:59:44.388" v="4185"/>
          <ac:grpSpMkLst>
            <pc:docMk/>
            <pc:sldMk cId="4291244101" sldId="330"/>
            <ac:grpSpMk id="10" creationId="{C0B9D1B8-5C7F-4CE4-8621-49C491EA0AB3}"/>
          </ac:grpSpMkLst>
        </pc:grpChg>
        <pc:grpChg chg="del">
          <ac:chgData name="Liss Vazquez Rodriguez" userId="781bda54bcc90c7b" providerId="LiveId" clId="{18B7EF86-832A-4B6C-B01D-16C7B90EA713}" dt="2024-03-12T13:40:40.181" v="2019" actId="478"/>
          <ac:grpSpMkLst>
            <pc:docMk/>
            <pc:sldMk cId="4291244101" sldId="330"/>
            <ac:grpSpMk id="15" creationId="{1A934C55-7B14-ED95-B396-5FB8EC736075}"/>
          </ac:grpSpMkLst>
        </pc:grpChg>
        <pc:grpChg chg="add mod">
          <ac:chgData name="Liss Vazquez Rodriguez" userId="781bda54bcc90c7b" providerId="LiveId" clId="{18B7EF86-832A-4B6C-B01D-16C7B90EA713}" dt="2024-03-14T14:02:56.452" v="3381"/>
          <ac:grpSpMkLst>
            <pc:docMk/>
            <pc:sldMk cId="4291244101" sldId="330"/>
            <ac:grpSpMk id="16" creationId="{295A0BB5-41BB-EC4F-A814-5A095CD4ED38}"/>
          </ac:grpSpMkLst>
        </pc:grpChg>
        <pc:grpChg chg="del mod">
          <ac:chgData name="Liss Vazquez Rodriguez" userId="781bda54bcc90c7b" providerId="LiveId" clId="{18B7EF86-832A-4B6C-B01D-16C7B90EA713}" dt="2024-03-14T14:01:21.580" v="3354" actId="478"/>
          <ac:grpSpMkLst>
            <pc:docMk/>
            <pc:sldMk cId="4291244101" sldId="330"/>
            <ac:grpSpMk id="19" creationId="{6941ACAE-92A2-B62A-0FCD-B5A44A7900B3}"/>
          </ac:grpSpMkLst>
        </pc:grpChg>
        <pc:grpChg chg="del">
          <ac:chgData name="Liss Vazquez Rodriguez" userId="781bda54bcc90c7b" providerId="LiveId" clId="{18B7EF86-832A-4B6C-B01D-16C7B90EA713}" dt="2024-03-14T14:01:21.580" v="3354" actId="478"/>
          <ac:grpSpMkLst>
            <pc:docMk/>
            <pc:sldMk cId="4291244101" sldId="330"/>
            <ac:grpSpMk id="22" creationId="{0163EBBC-0774-B94E-8A33-7D5438EC2FFD}"/>
          </ac:grpSpMkLst>
        </pc:grpChg>
        <pc:grpChg chg="del">
          <ac:chgData name="Liss Vazquez Rodriguez" userId="781bda54bcc90c7b" providerId="LiveId" clId="{18B7EF86-832A-4B6C-B01D-16C7B90EA713}" dt="2024-03-14T14:01:21.580" v="3354" actId="478"/>
          <ac:grpSpMkLst>
            <pc:docMk/>
            <pc:sldMk cId="4291244101" sldId="330"/>
            <ac:grpSpMk id="25" creationId="{D6F56DAE-96E7-0126-30D3-5CAA00F19E12}"/>
          </ac:grpSpMkLst>
        </pc:grpChg>
        <pc:grpChg chg="del mod">
          <ac:chgData name="Liss Vazquez Rodriguez" userId="781bda54bcc90c7b" providerId="LiveId" clId="{18B7EF86-832A-4B6C-B01D-16C7B90EA713}" dt="2024-03-14T14:01:21.580" v="3354" actId="478"/>
          <ac:grpSpMkLst>
            <pc:docMk/>
            <pc:sldMk cId="4291244101" sldId="330"/>
            <ac:grpSpMk id="29" creationId="{C9A0F93B-1437-3FBB-41D8-2181524808E8}"/>
          </ac:grpSpMkLst>
        </pc:grpChg>
        <pc:grpChg chg="del">
          <ac:chgData name="Liss Vazquez Rodriguez" userId="781bda54bcc90c7b" providerId="LiveId" clId="{18B7EF86-832A-4B6C-B01D-16C7B90EA713}" dt="2024-03-12T07:58:49.346" v="1461" actId="478"/>
          <ac:grpSpMkLst>
            <pc:docMk/>
            <pc:sldMk cId="4291244101" sldId="330"/>
            <ac:grpSpMk id="38" creationId="{269B1602-D0E8-A06A-BECC-1A3DCE57F2C3}"/>
          </ac:grpSpMkLst>
        </pc:grpChg>
        <pc:grpChg chg="add mod">
          <ac:chgData name="Liss Vazquez Rodriguez" userId="781bda54bcc90c7b" providerId="LiveId" clId="{18B7EF86-832A-4B6C-B01D-16C7B90EA713}" dt="2024-03-14T14:02:56.452" v="3381"/>
          <ac:grpSpMkLst>
            <pc:docMk/>
            <pc:sldMk cId="4291244101" sldId="330"/>
            <ac:grpSpMk id="39" creationId="{189F667E-8224-C32E-0681-5BB3EAB8BE42}"/>
          </ac:grpSpMkLst>
        </pc:grpChg>
        <pc:grpChg chg="add mod">
          <ac:chgData name="Liss Vazquez Rodriguez" userId="781bda54bcc90c7b" providerId="LiveId" clId="{18B7EF86-832A-4B6C-B01D-16C7B90EA713}" dt="2024-03-14T14:02:56.452" v="3381"/>
          <ac:grpSpMkLst>
            <pc:docMk/>
            <pc:sldMk cId="4291244101" sldId="330"/>
            <ac:grpSpMk id="44" creationId="{45F5560A-4B52-0038-04F6-693431122115}"/>
          </ac:grpSpMkLst>
        </pc:grpChg>
        <pc:picChg chg="add del mod">
          <ac:chgData name="Liss Vazquez Rodriguez" userId="781bda54bcc90c7b" providerId="LiveId" clId="{18B7EF86-832A-4B6C-B01D-16C7B90EA713}" dt="2024-03-12T07:58:27.261" v="1454" actId="21"/>
          <ac:picMkLst>
            <pc:docMk/>
            <pc:sldMk cId="4291244101" sldId="330"/>
            <ac:picMk id="4" creationId="{38B68926-1A4F-440B-5589-57647E8155D8}"/>
          </ac:picMkLst>
        </pc:picChg>
        <pc:picChg chg="mod">
          <ac:chgData name="Liss Vazquez Rodriguez" userId="781bda54bcc90c7b" providerId="LiveId" clId="{18B7EF86-832A-4B6C-B01D-16C7B90EA713}" dt="2024-03-12T13:40:40.529" v="2020"/>
          <ac:picMkLst>
            <pc:docMk/>
            <pc:sldMk cId="4291244101" sldId="330"/>
            <ac:picMk id="4" creationId="{7506BE5A-4F70-FEC3-D19E-1F6C67B63179}"/>
          </ac:picMkLst>
        </pc:picChg>
        <pc:picChg chg="mod">
          <ac:chgData name="Liss Vazquez Rodriguez" userId="781bda54bcc90c7b" providerId="LiveId" clId="{18B7EF86-832A-4B6C-B01D-16C7B90EA713}" dt="2024-03-14T18:59:44.388" v="4185"/>
          <ac:picMkLst>
            <pc:docMk/>
            <pc:sldMk cId="4291244101" sldId="330"/>
            <ac:picMk id="4" creationId="{FEF4F553-F384-0A66-819A-21AAE7891867}"/>
          </ac:picMkLst>
        </pc:picChg>
        <pc:picChg chg="add del mod">
          <ac:chgData name="Liss Vazquez Rodriguez" userId="781bda54bcc90c7b" providerId="LiveId" clId="{18B7EF86-832A-4B6C-B01D-16C7B90EA713}" dt="2024-03-13T11:17:31.053" v="2363" actId="21"/>
          <ac:picMkLst>
            <pc:docMk/>
            <pc:sldMk cId="4291244101" sldId="330"/>
            <ac:picMk id="8" creationId="{08C83C44-1BBC-7520-E1DA-57FABBBAB26D}"/>
          </ac:picMkLst>
        </pc:picChg>
        <pc:picChg chg="mod">
          <ac:chgData name="Liss Vazquez Rodriguez" userId="781bda54bcc90c7b" providerId="LiveId" clId="{18B7EF86-832A-4B6C-B01D-16C7B90EA713}" dt="2024-03-14T18:59:44.388" v="4185"/>
          <ac:picMkLst>
            <pc:docMk/>
            <pc:sldMk cId="4291244101" sldId="330"/>
            <ac:picMk id="8" creationId="{1AB83FD0-2854-53F6-8A11-91968A436813}"/>
          </ac:picMkLst>
        </pc:picChg>
        <pc:picChg chg="add del mod">
          <ac:chgData name="Liss Vazquez Rodriguez" userId="781bda54bcc90c7b" providerId="LiveId" clId="{18B7EF86-832A-4B6C-B01D-16C7B90EA713}" dt="2024-03-14T14:01:46.560" v="3360" actId="21"/>
          <ac:picMkLst>
            <pc:docMk/>
            <pc:sldMk cId="4291244101" sldId="330"/>
            <ac:picMk id="8" creationId="{23487D2C-6341-3E19-3211-C3418861BFB5}"/>
          </ac:picMkLst>
        </pc:picChg>
        <pc:picChg chg="add del mod">
          <ac:chgData name="Liss Vazquez Rodriguez" userId="781bda54bcc90c7b" providerId="LiveId" clId="{18B7EF86-832A-4B6C-B01D-16C7B90EA713}" dt="2024-03-12T10:13:09.740" v="1925" actId="478"/>
          <ac:picMkLst>
            <pc:docMk/>
            <pc:sldMk cId="4291244101" sldId="330"/>
            <ac:picMk id="8" creationId="{38B68926-1A4F-440B-5589-57647E8155D8}"/>
          </ac:picMkLst>
        </pc:picChg>
        <pc:picChg chg="add del mod ord">
          <ac:chgData name="Liss Vazquez Rodriguez" userId="781bda54bcc90c7b" providerId="LiveId" clId="{18B7EF86-832A-4B6C-B01D-16C7B90EA713}" dt="2024-03-14T14:01:14.956" v="3351" actId="478"/>
          <ac:picMkLst>
            <pc:docMk/>
            <pc:sldMk cId="4291244101" sldId="330"/>
            <ac:picMk id="14" creationId="{08C83C44-1BBC-7520-E1DA-57FABBBAB26D}"/>
          </ac:picMkLst>
        </pc:picChg>
        <pc:picChg chg="mod">
          <ac:chgData name="Liss Vazquez Rodriguez" userId="781bda54bcc90c7b" providerId="LiveId" clId="{18B7EF86-832A-4B6C-B01D-16C7B90EA713}" dt="2024-03-14T18:59:44.388" v="4185"/>
          <ac:picMkLst>
            <pc:docMk/>
            <pc:sldMk cId="4291244101" sldId="330"/>
            <ac:picMk id="14" creationId="{F3C6F749-F010-AED7-EF87-CBD352113FC9}"/>
          </ac:picMkLst>
        </pc:picChg>
        <pc:picChg chg="add mod ord">
          <ac:chgData name="Liss Vazquez Rodriguez" userId="781bda54bcc90c7b" providerId="LiveId" clId="{18B7EF86-832A-4B6C-B01D-16C7B90EA713}" dt="2024-03-14T14:01:58.091" v="3366" actId="167"/>
          <ac:picMkLst>
            <pc:docMk/>
            <pc:sldMk cId="4291244101" sldId="330"/>
            <ac:picMk id="15" creationId="{23487D2C-6341-3E19-3211-C3418861BFB5}"/>
          </ac:picMkLst>
        </pc:picChg>
        <pc:picChg chg="mod">
          <ac:chgData name="Liss Vazquez Rodriguez" userId="781bda54bcc90c7b" providerId="LiveId" clId="{18B7EF86-832A-4B6C-B01D-16C7B90EA713}" dt="2024-03-14T14:02:56.452" v="3381"/>
          <ac:picMkLst>
            <pc:docMk/>
            <pc:sldMk cId="4291244101" sldId="330"/>
            <ac:picMk id="17" creationId="{BF681934-0458-E543-2B17-8E7EF59F739B}"/>
          </ac:picMkLst>
        </pc:picChg>
        <pc:picChg chg="mod">
          <ac:chgData name="Liss Vazquez Rodriguez" userId="781bda54bcc90c7b" providerId="LiveId" clId="{18B7EF86-832A-4B6C-B01D-16C7B90EA713}" dt="2024-03-14T14:02:56.452" v="3381"/>
          <ac:picMkLst>
            <pc:docMk/>
            <pc:sldMk cId="4291244101" sldId="330"/>
            <ac:picMk id="40" creationId="{48675AFF-C8EB-1108-B739-CA4F4D063EB7}"/>
          </ac:picMkLst>
        </pc:picChg>
        <pc:picChg chg="add del mod ord">
          <ac:chgData name="Liss Vazquez Rodriguez" userId="781bda54bcc90c7b" providerId="LiveId" clId="{18B7EF86-832A-4B6C-B01D-16C7B90EA713}" dt="2024-03-13T11:17:19.292" v="2357" actId="478"/>
          <ac:picMkLst>
            <pc:docMk/>
            <pc:sldMk cId="4291244101" sldId="330"/>
            <ac:picMk id="45" creationId="{025D4C6E-91EA-1BAA-E834-F41963BD755B}"/>
          </ac:picMkLst>
        </pc:picChg>
        <pc:picChg chg="mod">
          <ac:chgData name="Liss Vazquez Rodriguez" userId="781bda54bcc90c7b" providerId="LiveId" clId="{18B7EF86-832A-4B6C-B01D-16C7B90EA713}" dt="2024-03-14T14:02:56.452" v="3381"/>
          <ac:picMkLst>
            <pc:docMk/>
            <pc:sldMk cId="4291244101" sldId="330"/>
            <ac:picMk id="45" creationId="{13AF3E08-6DB7-EC50-FC31-3A4CAA4F3919}"/>
          </ac:picMkLst>
        </pc:picChg>
        <pc:picChg chg="del">
          <ac:chgData name="Liss Vazquez Rodriguez" userId="781bda54bcc90c7b" providerId="LiveId" clId="{18B7EF86-832A-4B6C-B01D-16C7B90EA713}" dt="2024-03-12T07:58:28.183" v="1455" actId="478"/>
          <ac:picMkLst>
            <pc:docMk/>
            <pc:sldMk cId="4291244101" sldId="330"/>
            <ac:picMk id="55" creationId="{4A212CB5-8C8D-C73B-720A-F7A3A9D7F511}"/>
          </ac:picMkLst>
        </pc:picChg>
        <pc:cxnChg chg="mod">
          <ac:chgData name="Liss Vazquez Rodriguez" userId="781bda54bcc90c7b" providerId="LiveId" clId="{18B7EF86-832A-4B6C-B01D-16C7B90EA713}" dt="2024-03-14T18:59:44.388" v="4185"/>
          <ac:cxnSpMkLst>
            <pc:docMk/>
            <pc:sldMk cId="4291244101" sldId="330"/>
            <ac:cxnSpMk id="5" creationId="{0A6EACF8-045D-9EFF-AF5C-FF2F8ACA9101}"/>
          </ac:cxnSpMkLst>
        </pc:cxnChg>
        <pc:cxnChg chg="mod">
          <ac:chgData name="Liss Vazquez Rodriguez" userId="781bda54bcc90c7b" providerId="LiveId" clId="{18B7EF86-832A-4B6C-B01D-16C7B90EA713}" dt="2024-03-12T13:40:40.529" v="2020"/>
          <ac:cxnSpMkLst>
            <pc:docMk/>
            <pc:sldMk cId="4291244101" sldId="330"/>
            <ac:cxnSpMk id="5" creationId="{31502901-A3F4-2680-DF88-720106D792A0}"/>
          </ac:cxnSpMkLst>
        </pc:cxnChg>
        <pc:cxnChg chg="mod">
          <ac:chgData name="Liss Vazquez Rodriguez" userId="781bda54bcc90c7b" providerId="LiveId" clId="{18B7EF86-832A-4B6C-B01D-16C7B90EA713}" dt="2024-03-14T18:59:44.388" v="4185"/>
          <ac:cxnSpMkLst>
            <pc:docMk/>
            <pc:sldMk cId="4291244101" sldId="330"/>
            <ac:cxnSpMk id="9" creationId="{25E12E2D-49F4-A66D-34F1-EDE3035D399D}"/>
          </ac:cxnSpMkLst>
        </pc:cxnChg>
        <pc:cxnChg chg="mod">
          <ac:chgData name="Liss Vazquez Rodriguez" userId="781bda54bcc90c7b" providerId="LiveId" clId="{18B7EF86-832A-4B6C-B01D-16C7B90EA713}" dt="2024-03-14T18:59:44.388" v="4185"/>
          <ac:cxnSpMkLst>
            <pc:docMk/>
            <pc:sldMk cId="4291244101" sldId="330"/>
            <ac:cxnSpMk id="19" creationId="{1F29022F-96CA-6723-954D-9B9BE872F631}"/>
          </ac:cxnSpMkLst>
        </pc:cxnChg>
        <pc:cxnChg chg="mod">
          <ac:chgData name="Liss Vazquez Rodriguez" userId="781bda54bcc90c7b" providerId="LiveId" clId="{18B7EF86-832A-4B6C-B01D-16C7B90EA713}" dt="2024-03-14T14:02:56.452" v="3381"/>
          <ac:cxnSpMkLst>
            <pc:docMk/>
            <pc:sldMk cId="4291244101" sldId="330"/>
            <ac:cxnSpMk id="38" creationId="{1C03D489-E54D-72DC-4DD7-C5B66EB87D61}"/>
          </ac:cxnSpMkLst>
        </pc:cxnChg>
        <pc:cxnChg chg="mod">
          <ac:chgData name="Liss Vazquez Rodriguez" userId="781bda54bcc90c7b" providerId="LiveId" clId="{18B7EF86-832A-4B6C-B01D-16C7B90EA713}" dt="2024-03-14T14:02:56.452" v="3381"/>
          <ac:cxnSpMkLst>
            <pc:docMk/>
            <pc:sldMk cId="4291244101" sldId="330"/>
            <ac:cxnSpMk id="43" creationId="{8D82EA5D-439D-7174-9C4C-B6DAD75A6C0A}"/>
          </ac:cxnSpMkLst>
        </pc:cxnChg>
        <pc:cxnChg chg="mod">
          <ac:chgData name="Liss Vazquez Rodriguez" userId="781bda54bcc90c7b" providerId="LiveId" clId="{18B7EF86-832A-4B6C-B01D-16C7B90EA713}" dt="2024-03-14T14:02:56.452" v="3381"/>
          <ac:cxnSpMkLst>
            <pc:docMk/>
            <pc:sldMk cId="4291244101" sldId="330"/>
            <ac:cxnSpMk id="46" creationId="{D380105B-E0D2-D7B6-A3C6-56569CDE845C}"/>
          </ac:cxnSpMkLst>
        </pc:cxnChg>
      </pc:sldChg>
      <pc:sldChg chg="add del">
        <pc:chgData name="Liss Vazquez Rodriguez" userId="781bda54bcc90c7b" providerId="LiveId" clId="{18B7EF86-832A-4B6C-B01D-16C7B90EA713}" dt="2024-03-12T09:08:21.398" v="1676" actId="47"/>
        <pc:sldMkLst>
          <pc:docMk/>
          <pc:sldMk cId="1699868767" sldId="331"/>
        </pc:sldMkLst>
      </pc:sldChg>
      <pc:sldChg chg="addSp delSp modSp add mod">
        <pc:chgData name="Liss Vazquez Rodriguez" userId="781bda54bcc90c7b" providerId="LiveId" clId="{18B7EF86-832A-4B6C-B01D-16C7B90EA713}" dt="2024-03-14T14:13:55.944" v="4061" actId="1076"/>
        <pc:sldMkLst>
          <pc:docMk/>
          <pc:sldMk cId="3641479567" sldId="331"/>
        </pc:sldMkLst>
        <pc:spChg chg="del">
          <ac:chgData name="Liss Vazquez Rodriguez" userId="781bda54bcc90c7b" providerId="LiveId" clId="{18B7EF86-832A-4B6C-B01D-16C7B90EA713}" dt="2024-03-12T09:20:11.557" v="1912" actId="478"/>
          <ac:spMkLst>
            <pc:docMk/>
            <pc:sldMk cId="3641479567" sldId="331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4T14:13:55.944" v="4061" actId="1076"/>
          <ac:spMkLst>
            <pc:docMk/>
            <pc:sldMk cId="3641479567" sldId="331"/>
            <ac:spMk id="3" creationId="{D8CB473B-BD63-66F4-0BEE-D9D0AB552FCD}"/>
          </ac:spMkLst>
        </pc:spChg>
        <pc:spChg chg="mod">
          <ac:chgData name="Liss Vazquez Rodriguez" userId="781bda54bcc90c7b" providerId="LiveId" clId="{18B7EF86-832A-4B6C-B01D-16C7B90EA713}" dt="2024-03-13T11:11:25.876" v="2343" actId="20577"/>
          <ac:spMkLst>
            <pc:docMk/>
            <pc:sldMk cId="3641479567" sldId="331"/>
            <ac:spMk id="4" creationId="{89428D90-3DB6-2923-52A1-2FC142630E01}"/>
          </ac:spMkLst>
        </pc:spChg>
        <pc:spChg chg="add mod">
          <ac:chgData name="Liss Vazquez Rodriguez" userId="781bda54bcc90c7b" providerId="LiveId" clId="{18B7EF86-832A-4B6C-B01D-16C7B90EA713}" dt="2024-03-12T09:20:11.958" v="1913"/>
          <ac:spMkLst>
            <pc:docMk/>
            <pc:sldMk cId="3641479567" sldId="331"/>
            <ac:spMk id="5" creationId="{B63A8B05-0E65-EA05-FFAC-BE33128BDB04}"/>
          </ac:spMkLst>
        </pc:spChg>
        <pc:spChg chg="add mod">
          <ac:chgData name="Liss Vazquez Rodriguez" userId="781bda54bcc90c7b" providerId="LiveId" clId="{18B7EF86-832A-4B6C-B01D-16C7B90EA713}" dt="2024-03-12T09:20:11.958" v="1913"/>
          <ac:spMkLst>
            <pc:docMk/>
            <pc:sldMk cId="3641479567" sldId="331"/>
            <ac:spMk id="6" creationId="{5EE1D6E2-021A-A198-6785-4CADDA951D81}"/>
          </ac:spMkLst>
        </pc:spChg>
        <pc:spChg chg="del">
          <ac:chgData name="Liss Vazquez Rodriguez" userId="781bda54bcc90c7b" providerId="LiveId" clId="{18B7EF86-832A-4B6C-B01D-16C7B90EA713}" dt="2024-03-12T09:20:11.557" v="1912" actId="478"/>
          <ac:spMkLst>
            <pc:docMk/>
            <pc:sldMk cId="3641479567" sldId="331"/>
            <ac:spMk id="77" creationId="{F04A8E67-1A12-87BD-843E-AB1C711E3CB2}"/>
          </ac:spMkLst>
        </pc:spChg>
      </pc:sldChg>
      <pc:sldChg chg="addSp delSp modSp add del mod">
        <pc:chgData name="Liss Vazquez Rodriguez" userId="781bda54bcc90c7b" providerId="LiveId" clId="{18B7EF86-832A-4B6C-B01D-16C7B90EA713}" dt="2024-03-13T11:11:19.686" v="2332" actId="47"/>
        <pc:sldMkLst>
          <pc:docMk/>
          <pc:sldMk cId="1518982217" sldId="332"/>
        </pc:sldMkLst>
        <pc:spChg chg="del">
          <ac:chgData name="Liss Vazquez Rodriguez" userId="781bda54bcc90c7b" providerId="LiveId" clId="{18B7EF86-832A-4B6C-B01D-16C7B90EA713}" dt="2024-03-12T09:20:08.078" v="1910" actId="478"/>
          <ac:spMkLst>
            <pc:docMk/>
            <pc:sldMk cId="1518982217" sldId="332"/>
            <ac:spMk id="3" creationId="{00000000-0000-0000-0000-000000000000}"/>
          </ac:spMkLst>
        </pc:spChg>
        <pc:spChg chg="add mod">
          <ac:chgData name="Liss Vazquez Rodriguez" userId="781bda54bcc90c7b" providerId="LiveId" clId="{18B7EF86-832A-4B6C-B01D-16C7B90EA713}" dt="2024-03-12T09:20:08.358" v="1911"/>
          <ac:spMkLst>
            <pc:docMk/>
            <pc:sldMk cId="1518982217" sldId="332"/>
            <ac:spMk id="5" creationId="{D3E3075C-B98F-74B2-2353-81F20C99020C}"/>
          </ac:spMkLst>
        </pc:spChg>
        <pc:spChg chg="add mod">
          <ac:chgData name="Liss Vazquez Rodriguez" userId="781bda54bcc90c7b" providerId="LiveId" clId="{18B7EF86-832A-4B6C-B01D-16C7B90EA713}" dt="2024-03-12T09:20:08.358" v="1911"/>
          <ac:spMkLst>
            <pc:docMk/>
            <pc:sldMk cId="1518982217" sldId="332"/>
            <ac:spMk id="6" creationId="{C1C715D6-6532-F7B3-16FA-A377C62C12DC}"/>
          </ac:spMkLst>
        </pc:spChg>
        <pc:spChg chg="del">
          <ac:chgData name="Liss Vazquez Rodriguez" userId="781bda54bcc90c7b" providerId="LiveId" clId="{18B7EF86-832A-4B6C-B01D-16C7B90EA713}" dt="2024-03-12T09:20:08.078" v="1910" actId="478"/>
          <ac:spMkLst>
            <pc:docMk/>
            <pc:sldMk cId="1518982217" sldId="332"/>
            <ac:spMk id="77" creationId="{F04A8E67-1A12-87BD-843E-AB1C711E3CB2}"/>
          </ac:spMkLst>
        </pc:spChg>
      </pc:sldChg>
      <pc:sldChg chg="addSp delSp modSp add mod modAnim">
        <pc:chgData name="Liss Vazquez Rodriguez" userId="781bda54bcc90c7b" providerId="LiveId" clId="{18B7EF86-832A-4B6C-B01D-16C7B90EA713}" dt="2024-03-14T19:13:23.621" v="4414"/>
        <pc:sldMkLst>
          <pc:docMk/>
          <pc:sldMk cId="3390851474" sldId="333"/>
        </pc:sldMkLst>
        <pc:spChg chg="add del mod">
          <ac:chgData name="Liss Vazquez Rodriguez" userId="781bda54bcc90c7b" providerId="LiveId" clId="{18B7EF86-832A-4B6C-B01D-16C7B90EA713}" dt="2024-03-14T19:13:23.215" v="4413" actId="478"/>
          <ac:spMkLst>
            <pc:docMk/>
            <pc:sldMk cId="3390851474" sldId="333"/>
            <ac:spMk id="3" creationId="{0A615702-2B37-C69B-6A3E-1176242612A9}"/>
          </ac:spMkLst>
        </pc:spChg>
        <pc:spChg chg="add mod">
          <ac:chgData name="Liss Vazquez Rodriguez" userId="781bda54bcc90c7b" providerId="LiveId" clId="{18B7EF86-832A-4B6C-B01D-16C7B90EA713}" dt="2024-03-14T19:05:06.294" v="4211" actId="1076"/>
          <ac:spMkLst>
            <pc:docMk/>
            <pc:sldMk cId="3390851474" sldId="333"/>
            <ac:spMk id="6" creationId="{B315A548-3984-F357-D7C8-0140494F6524}"/>
          </ac:spMkLst>
        </pc:spChg>
        <pc:spChg chg="add mod">
          <ac:chgData name="Liss Vazquez Rodriguez" userId="781bda54bcc90c7b" providerId="LiveId" clId="{18B7EF86-832A-4B6C-B01D-16C7B90EA713}" dt="2024-03-14T19:05:06.294" v="4211" actId="1076"/>
          <ac:spMkLst>
            <pc:docMk/>
            <pc:sldMk cId="3390851474" sldId="333"/>
            <ac:spMk id="7" creationId="{49D07999-CC15-4001-3B16-2F882BF5F748}"/>
          </ac:spMkLst>
        </pc:spChg>
        <pc:spChg chg="mod">
          <ac:chgData name="Liss Vazquez Rodriguez" userId="781bda54bcc90c7b" providerId="LiveId" clId="{18B7EF86-832A-4B6C-B01D-16C7B90EA713}" dt="2024-03-14T14:09:44.760" v="3453" actId="20577"/>
          <ac:spMkLst>
            <pc:docMk/>
            <pc:sldMk cId="3390851474" sldId="333"/>
            <ac:spMk id="9" creationId="{E522A3AB-2854-ABEB-BCD8-A22A77467F0A}"/>
          </ac:spMkLst>
        </pc:spChg>
        <pc:spChg chg="del">
          <ac:chgData name="Liss Vazquez Rodriguez" userId="781bda54bcc90c7b" providerId="LiveId" clId="{18B7EF86-832A-4B6C-B01D-16C7B90EA713}" dt="2024-03-14T19:04:10.694" v="4204" actId="478"/>
          <ac:spMkLst>
            <pc:docMk/>
            <pc:sldMk cId="3390851474" sldId="333"/>
            <ac:spMk id="10" creationId="{6D22DDBA-5A38-163D-FFE0-A42463C92B10}"/>
          </ac:spMkLst>
        </pc:spChg>
        <pc:spChg chg="del">
          <ac:chgData name="Liss Vazquez Rodriguez" userId="781bda54bcc90c7b" providerId="LiveId" clId="{18B7EF86-832A-4B6C-B01D-16C7B90EA713}" dt="2024-03-13T10:22:11.770" v="2170" actId="478"/>
          <ac:spMkLst>
            <pc:docMk/>
            <pc:sldMk cId="3390851474" sldId="333"/>
            <ac:spMk id="11" creationId="{B16711F9-6273-426F-01CC-DDE4C4477BC7}"/>
          </ac:spMkLst>
        </pc:spChg>
        <pc:spChg chg="mod">
          <ac:chgData name="Liss Vazquez Rodriguez" userId="781bda54bcc90c7b" providerId="LiveId" clId="{18B7EF86-832A-4B6C-B01D-16C7B90EA713}" dt="2024-03-13T10:22:21.280" v="2172" actId="164"/>
          <ac:spMkLst>
            <pc:docMk/>
            <pc:sldMk cId="3390851474" sldId="333"/>
            <ac:spMk id="12" creationId="{1CB56163-2ED5-7E43-0CE0-FA68DD6052E5}"/>
          </ac:spMkLst>
        </pc:spChg>
        <pc:spChg chg="del">
          <ac:chgData name="Liss Vazquez Rodriguez" userId="781bda54bcc90c7b" providerId="LiveId" clId="{18B7EF86-832A-4B6C-B01D-16C7B90EA713}" dt="2024-03-13T10:22:11.770" v="2170" actId="478"/>
          <ac:spMkLst>
            <pc:docMk/>
            <pc:sldMk cId="3390851474" sldId="333"/>
            <ac:spMk id="13" creationId="{05B5B6B2-F8F7-00EC-84A8-C95510127A8A}"/>
          </ac:spMkLst>
        </pc:spChg>
        <pc:spChg chg="mod">
          <ac:chgData name="Liss Vazquez Rodriguez" userId="781bda54bcc90c7b" providerId="LiveId" clId="{18B7EF86-832A-4B6C-B01D-16C7B90EA713}" dt="2024-03-13T10:22:21.280" v="2172" actId="164"/>
          <ac:spMkLst>
            <pc:docMk/>
            <pc:sldMk cId="3390851474" sldId="333"/>
            <ac:spMk id="18" creationId="{186E2ADB-3FD6-F418-3537-ECEB48D6B772}"/>
          </ac:spMkLst>
        </pc:spChg>
        <pc:spChg chg="add mod">
          <ac:chgData name="Liss Vazquez Rodriguez" userId="781bda54bcc90c7b" providerId="LiveId" clId="{18B7EF86-832A-4B6C-B01D-16C7B90EA713}" dt="2024-03-14T19:05:06.294" v="4211" actId="1076"/>
          <ac:spMkLst>
            <pc:docMk/>
            <pc:sldMk cId="3390851474" sldId="333"/>
            <ac:spMk id="18" creationId="{A0C1F487-F319-D67B-8550-840FE3A3E43F}"/>
          </ac:spMkLst>
        </pc:spChg>
        <pc:spChg chg="add mod">
          <ac:chgData name="Liss Vazquez Rodriguez" userId="781bda54bcc90c7b" providerId="LiveId" clId="{18B7EF86-832A-4B6C-B01D-16C7B90EA713}" dt="2024-03-14T19:05:54.574" v="4223" actId="1037"/>
          <ac:spMkLst>
            <pc:docMk/>
            <pc:sldMk cId="3390851474" sldId="333"/>
            <ac:spMk id="25" creationId="{22444664-83B3-0C10-D5EA-60BBA4EAAEE2}"/>
          </ac:spMkLst>
        </pc:spChg>
        <pc:spChg chg="add mod">
          <ac:chgData name="Liss Vazquez Rodriguez" userId="781bda54bcc90c7b" providerId="LiveId" clId="{18B7EF86-832A-4B6C-B01D-16C7B90EA713}" dt="2024-03-14T19:07:54.421" v="4268" actId="20577"/>
          <ac:spMkLst>
            <pc:docMk/>
            <pc:sldMk cId="3390851474" sldId="333"/>
            <ac:spMk id="26" creationId="{B481DE60-1F11-6D75-6AAF-A40009B1C11D}"/>
          </ac:spMkLst>
        </pc:spChg>
        <pc:spChg chg="add mod">
          <ac:chgData name="Liss Vazquez Rodriguez" userId="781bda54bcc90c7b" providerId="LiveId" clId="{18B7EF86-832A-4B6C-B01D-16C7B90EA713}" dt="2024-03-14T19:09:36.318" v="4388" actId="1076"/>
          <ac:spMkLst>
            <pc:docMk/>
            <pc:sldMk cId="3390851474" sldId="333"/>
            <ac:spMk id="27" creationId="{1C4E1B49-D66B-21B6-8265-1EF9D98C64A0}"/>
          </ac:spMkLst>
        </pc:spChg>
        <pc:spChg chg="add mod">
          <ac:chgData name="Liss Vazquez Rodriguez" userId="781bda54bcc90c7b" providerId="LiveId" clId="{18B7EF86-832A-4B6C-B01D-16C7B90EA713}" dt="2024-03-13T10:22:21.280" v="2172" actId="164"/>
          <ac:spMkLst>
            <pc:docMk/>
            <pc:sldMk cId="3390851474" sldId="333"/>
            <ac:spMk id="28" creationId="{1DDBB0BB-9BB5-0483-AA68-BD7E6614F466}"/>
          </ac:spMkLst>
        </pc:spChg>
        <pc:spChg chg="add mod">
          <ac:chgData name="Liss Vazquez Rodriguez" userId="781bda54bcc90c7b" providerId="LiveId" clId="{18B7EF86-832A-4B6C-B01D-16C7B90EA713}" dt="2024-03-14T19:13:23.621" v="4414"/>
          <ac:spMkLst>
            <pc:docMk/>
            <pc:sldMk cId="3390851474" sldId="333"/>
            <ac:spMk id="28" creationId="{574D423B-73F2-10BC-B01B-DA6ABAC829A3}"/>
          </ac:spMkLst>
        </pc:spChg>
        <pc:spChg chg="add mod">
          <ac:chgData name="Liss Vazquez Rodriguez" userId="781bda54bcc90c7b" providerId="LiveId" clId="{18B7EF86-832A-4B6C-B01D-16C7B90EA713}" dt="2024-03-13T10:22:43.882" v="2189" actId="1076"/>
          <ac:spMkLst>
            <pc:docMk/>
            <pc:sldMk cId="3390851474" sldId="333"/>
            <ac:spMk id="29" creationId="{99B5F104-8A74-1862-F24D-D65C5D8973FB}"/>
          </ac:spMkLst>
        </pc:spChg>
        <pc:spChg chg="add 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47" creationId="{2BAC85E1-298C-0518-8A2F-3921510E2AA9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50" creationId="{393D38BE-D876-3ADC-D419-F51690693F13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52" creationId="{E95B255C-8982-8C50-6D54-FD173521D04F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53" creationId="{E8BB46D1-81DD-5DC0-C515-1A0CE954EA9A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55" creationId="{5CF8B353-B20E-F56D-5DDC-FA21A3BEEF9F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56" creationId="{947B3CF3-9879-F34F-9358-BEC7B1AE13DA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57" creationId="{2828D114-8CB5-987A-395A-594A5824E33E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58" creationId="{CC175C50-0C89-5F1A-19F5-D15E999DCC6A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59" creationId="{35EB8B10-4328-B480-B814-AF54C781357B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66" creationId="{7CB73D74-21D2-B9FA-E11B-A92C42A3E3A3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67" creationId="{12D883EF-A8D7-53F4-75DB-FBC1B13695DF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68" creationId="{C8B74389-3215-1D0E-16AF-68C9825A0A4A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69" creationId="{F07B5FB6-E5A5-D365-C7FC-008A9EAA05E2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70" creationId="{D91B65D7-4054-3D80-44BE-46E0F89CD404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71" creationId="{4E43D513-D014-C976-7B82-91B45266EB9B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77" creationId="{DCE33EC5-09A5-E94B-9C65-C133D3C429C7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78" creationId="{4BC2EAD5-F23C-4AD0-C5BF-76D0F7ED62FA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80" creationId="{F57D16BF-621E-9DD0-C3FC-C8B2BC343042}"/>
          </ac:spMkLst>
        </pc:spChg>
        <pc:spChg chg="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81" creationId="{17001D7C-9204-31E8-C2EF-C84FFB44A318}"/>
          </ac:spMkLst>
        </pc:spChg>
        <pc:spChg chg="add 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82" creationId="{0F0F1E25-F6F3-BA07-099F-515CEE2E28E5}"/>
          </ac:spMkLst>
        </pc:spChg>
        <pc:spChg chg="add mod">
          <ac:chgData name="Liss Vazquez Rodriguez" userId="781bda54bcc90c7b" providerId="LiveId" clId="{18B7EF86-832A-4B6C-B01D-16C7B90EA713}" dt="2024-03-13T10:27:02.469" v="2214"/>
          <ac:spMkLst>
            <pc:docMk/>
            <pc:sldMk cId="3390851474" sldId="333"/>
            <ac:spMk id="83" creationId="{A05D1DEF-49CE-0BCD-D82C-66261B8B5301}"/>
          </ac:spMkLst>
        </pc:spChg>
        <pc:spChg chg="add 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84" creationId="{B02B7DEA-6865-8B87-99D1-B00BDEFF9589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87" creationId="{CECFA9B6-89FC-EAD4-81CA-1DB028CE3568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89" creationId="{754F1A4F-7B47-B06B-2F33-0D5C5D4AFBE0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90" creationId="{639C4C3E-8205-A6F6-1EFB-400F56BD8EF2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92" creationId="{952C4C96-B5AE-4913-2002-2B9A75BFC2A1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93" creationId="{9BCF06DE-923F-8BC8-2A53-5EC7F8B64B23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94" creationId="{C5740ACC-7980-935B-32C9-2215E171727E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95" creationId="{C0569D64-168A-0458-6EB2-0DF51C42FAD0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96" creationId="{E74F9085-9E36-8D4C-F614-F006A1E4FEAA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103" creationId="{C43205CC-606E-EDD5-DD1E-7241842FA0D8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104" creationId="{76AB88E6-5F1E-C54D-98E5-16C6E22C3F15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105" creationId="{03D335CD-6520-105F-EA0B-8366B86E173E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106" creationId="{2C8F7FC9-F547-A746-59A6-D55CA7F272D6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107" creationId="{678E9FE1-A762-3D9F-8B7E-E6CAE2B0F0FA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108" creationId="{65864FD1-A82D-2AF7-AFDD-447C94AD76AF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113" creationId="{48AA1B19-FB49-ABF1-04C4-4C30B791B1D9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114" creationId="{07495A1E-BC5E-FB01-E4CC-411FBAF4BC00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116" creationId="{0570F43D-33D4-8ADB-3D9C-F5866F0297B9}"/>
          </ac:spMkLst>
        </pc:spChg>
        <pc:spChg chg="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117" creationId="{E24C7F82-3370-F794-40F2-BF818B23B24C}"/>
          </ac:spMkLst>
        </pc:spChg>
        <pc:spChg chg="add 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118" creationId="{67A2421A-7F84-A8AC-6121-A9E102E6EEB3}"/>
          </ac:spMkLst>
        </pc:spChg>
        <pc:spChg chg="add mod">
          <ac:chgData name="Liss Vazquez Rodriguez" userId="781bda54bcc90c7b" providerId="LiveId" clId="{18B7EF86-832A-4B6C-B01D-16C7B90EA713}" dt="2024-03-13T10:27:07.799" v="2217"/>
          <ac:spMkLst>
            <pc:docMk/>
            <pc:sldMk cId="3390851474" sldId="333"/>
            <ac:spMk id="119" creationId="{EBE93B4C-E763-E227-1A5A-40713712F471}"/>
          </ac:spMkLst>
        </pc:spChg>
        <pc:spChg chg="add mod">
          <ac:chgData name="Liss Vazquez Rodriguez" userId="781bda54bcc90c7b" providerId="LiveId" clId="{18B7EF86-832A-4B6C-B01D-16C7B90EA713}" dt="2024-03-13T10:27:14.948" v="2221" actId="164"/>
          <ac:spMkLst>
            <pc:docMk/>
            <pc:sldMk cId="3390851474" sldId="333"/>
            <ac:spMk id="120" creationId="{C2590CC6-7AAA-7FED-BFDB-E6BD4102F351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23" creationId="{8C64F005-2C98-AB1D-EAA1-196CF8C461F7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25" creationId="{D0A05FAB-6279-EEF4-7EA8-DBB3A06FC664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26" creationId="{947468CC-2082-E607-F2DF-9C969833BBD8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28" creationId="{C10D3219-28E1-058D-AB13-B1944ED456F4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29" creationId="{F18F055E-5186-0D18-E3A2-6B1D33EADC46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30" creationId="{F0C3DB47-8FBF-CA60-A8B4-E3483793770C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31" creationId="{C5490529-4E56-8390-C02C-DE55EA58BB64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32" creationId="{2178DD6F-F88B-CEBA-ABB9-C0C3906FAB77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39" creationId="{E5CE88F6-6ABB-8921-FDB5-31ABE05D2350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40" creationId="{F796CB22-055B-484E-9EFB-081486C88EDB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41" creationId="{47A86DA1-6D13-B600-B588-54E6CFA4207C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42" creationId="{09E7F022-C262-137D-92D5-E76ED03FD4CB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43" creationId="{2A53606A-16E2-B1AF-34F6-D7342A73775F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44" creationId="{9742A56B-4E6F-03DA-8E07-A2B57B395076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49" creationId="{ADE8651F-07CE-E2BA-1DAC-0F0A2A4E477E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50" creationId="{0EC02934-6FE2-2252-DC52-AF55C656E5F2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52" creationId="{30EC7513-D2E3-51DD-B81B-6F50929A8A1A}"/>
          </ac:spMkLst>
        </pc:spChg>
        <pc:spChg chg="mod">
          <ac:chgData name="Liss Vazquez Rodriguez" userId="781bda54bcc90c7b" providerId="LiveId" clId="{18B7EF86-832A-4B6C-B01D-16C7B90EA713}" dt="2024-03-13T10:27:12.489" v="2220"/>
          <ac:spMkLst>
            <pc:docMk/>
            <pc:sldMk cId="3390851474" sldId="333"/>
            <ac:spMk id="153" creationId="{91CC22D5-EA41-1E7D-B84D-E639F0A776EA}"/>
          </ac:spMkLst>
        </pc:spChg>
        <pc:spChg chg="add mod">
          <ac:chgData name="Liss Vazquez Rodriguez" userId="781bda54bcc90c7b" providerId="LiveId" clId="{18B7EF86-832A-4B6C-B01D-16C7B90EA713}" dt="2024-03-13T10:27:14.948" v="2221" actId="164"/>
          <ac:spMkLst>
            <pc:docMk/>
            <pc:sldMk cId="3390851474" sldId="333"/>
            <ac:spMk id="154" creationId="{8EFED042-3FF1-254F-9EBC-F7C66D799FFC}"/>
          </ac:spMkLst>
        </pc:spChg>
        <pc:spChg chg="add mod">
          <ac:chgData name="Liss Vazquez Rodriguez" userId="781bda54bcc90c7b" providerId="LiveId" clId="{18B7EF86-832A-4B6C-B01D-16C7B90EA713}" dt="2024-03-13T10:27:14.948" v="2221" actId="164"/>
          <ac:spMkLst>
            <pc:docMk/>
            <pc:sldMk cId="3390851474" sldId="333"/>
            <ac:spMk id="155" creationId="{7DBD13FC-D13B-E521-037F-65A4F66B96A2}"/>
          </ac:spMkLst>
        </pc:spChg>
        <pc:spChg chg="add del mod">
          <ac:chgData name="Liss Vazquez Rodriguez" userId="781bda54bcc90c7b" providerId="LiveId" clId="{18B7EF86-832A-4B6C-B01D-16C7B90EA713}" dt="2024-03-14T19:05:37.241" v="4216" actId="478"/>
          <ac:spMkLst>
            <pc:docMk/>
            <pc:sldMk cId="3390851474" sldId="333"/>
            <ac:spMk id="157" creationId="{B82D691B-6074-FA08-618C-6F3FA3B8924C}"/>
          </ac:spMkLst>
        </pc:spChg>
        <pc:spChg chg="mod">
          <ac:chgData name="Liss Vazquez Rodriguez" userId="781bda54bcc90c7b" providerId="LiveId" clId="{18B7EF86-832A-4B6C-B01D-16C7B90EA713}" dt="2024-03-13T10:27:52.938" v="2228"/>
          <ac:spMkLst>
            <pc:docMk/>
            <pc:sldMk cId="3390851474" sldId="333"/>
            <ac:spMk id="161" creationId="{A9FBA9C2-7EE0-BED6-48DA-825908DFBF47}"/>
          </ac:spMkLst>
        </pc:spChg>
        <pc:spChg chg="mod">
          <ac:chgData name="Liss Vazquez Rodriguez" userId="781bda54bcc90c7b" providerId="LiveId" clId="{18B7EF86-832A-4B6C-B01D-16C7B90EA713}" dt="2024-03-13T10:27:52.938" v="2228"/>
          <ac:spMkLst>
            <pc:docMk/>
            <pc:sldMk cId="3390851474" sldId="333"/>
            <ac:spMk id="162" creationId="{B9D1A67A-DAD4-D5C4-ECEF-B55E7881B318}"/>
          </ac:spMkLst>
        </pc:spChg>
        <pc:spChg chg="mod">
          <ac:chgData name="Liss Vazquez Rodriguez" userId="781bda54bcc90c7b" providerId="LiveId" clId="{18B7EF86-832A-4B6C-B01D-16C7B90EA713}" dt="2024-03-13T10:27:52.938" v="2228"/>
          <ac:spMkLst>
            <pc:docMk/>
            <pc:sldMk cId="3390851474" sldId="333"/>
            <ac:spMk id="164" creationId="{0D06501E-93F5-809A-0574-DC417D4AC278}"/>
          </ac:spMkLst>
        </pc:spChg>
        <pc:spChg chg="mod">
          <ac:chgData name="Liss Vazquez Rodriguez" userId="781bda54bcc90c7b" providerId="LiveId" clId="{18B7EF86-832A-4B6C-B01D-16C7B90EA713}" dt="2024-03-13T10:27:52.938" v="2228"/>
          <ac:spMkLst>
            <pc:docMk/>
            <pc:sldMk cId="3390851474" sldId="333"/>
            <ac:spMk id="165" creationId="{3D2086FB-FFCC-BFF9-D38D-4D7B2064956D}"/>
          </ac:spMkLst>
        </pc:spChg>
        <pc:spChg chg="mod">
          <ac:chgData name="Liss Vazquez Rodriguez" userId="781bda54bcc90c7b" providerId="LiveId" clId="{18B7EF86-832A-4B6C-B01D-16C7B90EA713}" dt="2024-03-13T10:28:10.509" v="2230"/>
          <ac:spMkLst>
            <pc:docMk/>
            <pc:sldMk cId="3390851474" sldId="333"/>
            <ac:spMk id="168" creationId="{E56186A0-B9BF-6200-8541-23A2B0745269}"/>
          </ac:spMkLst>
        </pc:spChg>
        <pc:spChg chg="mod">
          <ac:chgData name="Liss Vazquez Rodriguez" userId="781bda54bcc90c7b" providerId="LiveId" clId="{18B7EF86-832A-4B6C-B01D-16C7B90EA713}" dt="2024-03-14T19:05:51.885" v="4221" actId="1037"/>
          <ac:spMkLst>
            <pc:docMk/>
            <pc:sldMk cId="3390851474" sldId="333"/>
            <ac:spMk id="170" creationId="{2A876BA5-AB88-64A5-E506-4E4440DD8AB4}"/>
          </ac:spMkLst>
        </pc:spChg>
        <pc:spChg chg="mod">
          <ac:chgData name="Liss Vazquez Rodriguez" userId="781bda54bcc90c7b" providerId="LiveId" clId="{18B7EF86-832A-4B6C-B01D-16C7B90EA713}" dt="2024-03-13T10:28:10.509" v="2230"/>
          <ac:spMkLst>
            <pc:docMk/>
            <pc:sldMk cId="3390851474" sldId="333"/>
            <ac:spMk id="171" creationId="{3A57B408-5AA8-15E8-1CD6-2A782C644C50}"/>
          </ac:spMkLst>
        </pc:spChg>
        <pc:spChg chg="mod">
          <ac:chgData name="Liss Vazquez Rodriguez" userId="781bda54bcc90c7b" providerId="LiveId" clId="{18B7EF86-832A-4B6C-B01D-16C7B90EA713}" dt="2024-03-13T10:28:10.509" v="2230"/>
          <ac:spMkLst>
            <pc:docMk/>
            <pc:sldMk cId="3390851474" sldId="333"/>
            <ac:spMk id="173" creationId="{8988E988-F1A5-2781-621C-09EF49D55CF3}"/>
          </ac:spMkLst>
        </pc:spChg>
        <pc:spChg chg="del mod">
          <ac:chgData name="Liss Vazquez Rodriguez" userId="781bda54bcc90c7b" providerId="LiveId" clId="{18B7EF86-832A-4B6C-B01D-16C7B90EA713}" dt="2024-03-14T19:05:11.801" v="4212" actId="478"/>
          <ac:spMkLst>
            <pc:docMk/>
            <pc:sldMk cId="3390851474" sldId="333"/>
            <ac:spMk id="174" creationId="{400CD1C5-B8F0-804A-7646-10CBAED0937C}"/>
          </ac:spMkLst>
        </pc:spChg>
        <pc:spChg chg="mod">
          <ac:chgData name="Liss Vazquez Rodriguez" userId="781bda54bcc90c7b" providerId="LiveId" clId="{18B7EF86-832A-4B6C-B01D-16C7B90EA713}" dt="2024-03-13T10:28:10.509" v="2230"/>
          <ac:spMkLst>
            <pc:docMk/>
            <pc:sldMk cId="3390851474" sldId="333"/>
            <ac:spMk id="175" creationId="{FA9EA793-1EBB-8F8E-0021-8821361EF91C}"/>
          </ac:spMkLst>
        </pc:spChg>
        <pc:spChg chg="mod">
          <ac:chgData name="Liss Vazquez Rodriguez" userId="781bda54bcc90c7b" providerId="LiveId" clId="{18B7EF86-832A-4B6C-B01D-16C7B90EA713}" dt="2024-03-13T10:28:10.509" v="2230"/>
          <ac:spMkLst>
            <pc:docMk/>
            <pc:sldMk cId="3390851474" sldId="333"/>
            <ac:spMk id="176" creationId="{3DFEF0EF-36A4-E93A-4711-7B827585EE38}"/>
          </ac:spMkLst>
        </pc:spChg>
        <pc:spChg chg="mod">
          <ac:chgData name="Liss Vazquez Rodriguez" userId="781bda54bcc90c7b" providerId="LiveId" clId="{18B7EF86-832A-4B6C-B01D-16C7B90EA713}" dt="2024-03-13T10:28:10.509" v="2230"/>
          <ac:spMkLst>
            <pc:docMk/>
            <pc:sldMk cId="3390851474" sldId="333"/>
            <ac:spMk id="177" creationId="{B034323E-3148-8492-C428-ED56D1889295}"/>
          </ac:spMkLst>
        </pc:spChg>
        <pc:spChg chg="mod">
          <ac:chgData name="Liss Vazquez Rodriguez" userId="781bda54bcc90c7b" providerId="LiveId" clId="{18B7EF86-832A-4B6C-B01D-16C7B90EA713}" dt="2024-03-13T10:28:10.509" v="2230"/>
          <ac:spMkLst>
            <pc:docMk/>
            <pc:sldMk cId="3390851474" sldId="333"/>
            <ac:spMk id="184" creationId="{4168826E-710B-11BD-0B15-B0EBB9BC16B3}"/>
          </ac:spMkLst>
        </pc:spChg>
        <pc:spChg chg="mod">
          <ac:chgData name="Liss Vazquez Rodriguez" userId="781bda54bcc90c7b" providerId="LiveId" clId="{18B7EF86-832A-4B6C-B01D-16C7B90EA713}" dt="2024-03-13T10:28:10.509" v="2230"/>
          <ac:spMkLst>
            <pc:docMk/>
            <pc:sldMk cId="3390851474" sldId="333"/>
            <ac:spMk id="185" creationId="{8AE4FED4-2DFC-C35B-C0D7-BE318160889F}"/>
          </ac:spMkLst>
        </pc:spChg>
        <pc:spChg chg="mod">
          <ac:chgData name="Liss Vazquez Rodriguez" userId="781bda54bcc90c7b" providerId="LiveId" clId="{18B7EF86-832A-4B6C-B01D-16C7B90EA713}" dt="2024-03-13T10:28:10.509" v="2230"/>
          <ac:spMkLst>
            <pc:docMk/>
            <pc:sldMk cId="3390851474" sldId="333"/>
            <ac:spMk id="186" creationId="{10B1025B-00C3-5D78-EDE8-C8592A5812D3}"/>
          </ac:spMkLst>
        </pc:spChg>
        <pc:spChg chg="mod">
          <ac:chgData name="Liss Vazquez Rodriguez" userId="781bda54bcc90c7b" providerId="LiveId" clId="{18B7EF86-832A-4B6C-B01D-16C7B90EA713}" dt="2024-03-13T10:28:10.509" v="2230"/>
          <ac:spMkLst>
            <pc:docMk/>
            <pc:sldMk cId="3390851474" sldId="333"/>
            <ac:spMk id="187" creationId="{76CA0DF1-519B-F138-4B9F-65906721EBD5}"/>
          </ac:spMkLst>
        </pc:spChg>
        <pc:spChg chg="mod">
          <ac:chgData name="Liss Vazquez Rodriguez" userId="781bda54bcc90c7b" providerId="LiveId" clId="{18B7EF86-832A-4B6C-B01D-16C7B90EA713}" dt="2024-03-13T10:28:10.509" v="2230"/>
          <ac:spMkLst>
            <pc:docMk/>
            <pc:sldMk cId="3390851474" sldId="333"/>
            <ac:spMk id="188" creationId="{328C84D0-5E15-6C52-A6E3-24F488EB0148}"/>
          </ac:spMkLst>
        </pc:spChg>
        <pc:spChg chg="mod">
          <ac:chgData name="Liss Vazquez Rodriguez" userId="781bda54bcc90c7b" providerId="LiveId" clId="{18B7EF86-832A-4B6C-B01D-16C7B90EA713}" dt="2024-03-13T10:28:10.509" v="2230"/>
          <ac:spMkLst>
            <pc:docMk/>
            <pc:sldMk cId="3390851474" sldId="333"/>
            <ac:spMk id="189" creationId="{940C9A5A-B388-C2CA-DA77-14B48E0F043C}"/>
          </ac:spMkLst>
        </pc:spChg>
        <pc:spChg chg="add mod">
          <ac:chgData name="Liss Vazquez Rodriguez" userId="781bda54bcc90c7b" providerId="LiveId" clId="{18B7EF86-832A-4B6C-B01D-16C7B90EA713}" dt="2024-03-13T10:28:51.155" v="2266" actId="1076"/>
          <ac:spMkLst>
            <pc:docMk/>
            <pc:sldMk cId="3390851474" sldId="333"/>
            <ac:spMk id="191" creationId="{17CFF737-80EB-35E4-EC8B-7D1951A7A469}"/>
          </ac:spMkLst>
        </pc:spChg>
        <pc:spChg chg="add del mod">
          <ac:chgData name="Liss Vazquez Rodriguez" userId="781bda54bcc90c7b" providerId="LiveId" clId="{18B7EF86-832A-4B6C-B01D-16C7B90EA713}" dt="2024-03-14T19:04:45.760" v="4208" actId="478"/>
          <ac:spMkLst>
            <pc:docMk/>
            <pc:sldMk cId="3390851474" sldId="333"/>
            <ac:spMk id="193" creationId="{D96D5D7D-9790-A63C-C845-7FEBDDCCAEE9}"/>
          </ac:spMkLst>
        </pc:spChg>
        <pc:spChg chg="add del mod">
          <ac:chgData name="Liss Vazquez Rodriguez" userId="781bda54bcc90c7b" providerId="LiveId" clId="{18B7EF86-832A-4B6C-B01D-16C7B90EA713}" dt="2024-03-14T19:04:45.760" v="4208" actId="478"/>
          <ac:spMkLst>
            <pc:docMk/>
            <pc:sldMk cId="3390851474" sldId="333"/>
            <ac:spMk id="200" creationId="{118F956A-570A-2A97-07D2-407B7B681B4B}"/>
          </ac:spMkLst>
        </pc:spChg>
        <pc:grpChg chg="add mod">
          <ac:chgData name="Liss Vazquez Rodriguez" userId="781bda54bcc90c7b" providerId="LiveId" clId="{18B7EF86-832A-4B6C-B01D-16C7B90EA713}" dt="2024-03-14T19:05:06.294" v="4211" actId="1076"/>
          <ac:grpSpMkLst>
            <pc:docMk/>
            <pc:sldMk cId="3390851474" sldId="333"/>
            <ac:grpSpMk id="11" creationId="{6928B8C3-8889-F8DF-6635-F90129EE5281}"/>
          </ac:grpSpMkLst>
        </pc:grpChg>
        <pc:grpChg chg="add mod">
          <ac:chgData name="Liss Vazquez Rodriguez" userId="781bda54bcc90c7b" providerId="LiveId" clId="{18B7EF86-832A-4B6C-B01D-16C7B90EA713}" dt="2024-03-14T19:05:06.294" v="4211" actId="1076"/>
          <ac:grpSpMkLst>
            <pc:docMk/>
            <pc:sldMk cId="3390851474" sldId="333"/>
            <ac:grpSpMk id="15" creationId="{4D352EB2-C707-A1F8-ECDC-474DA8F5A26E}"/>
          </ac:grpSpMkLst>
        </pc:grpChg>
        <pc:grpChg chg="add mod">
          <ac:chgData name="Liss Vazquez Rodriguez" userId="781bda54bcc90c7b" providerId="LiveId" clId="{18B7EF86-832A-4B6C-B01D-16C7B90EA713}" dt="2024-03-14T19:05:06.294" v="4211" actId="1076"/>
          <ac:grpSpMkLst>
            <pc:docMk/>
            <pc:sldMk cId="3390851474" sldId="333"/>
            <ac:grpSpMk id="19" creationId="{12B41EB0-BA85-809D-96CD-CA44F86389E1}"/>
          </ac:grpSpMkLst>
        </pc:grpChg>
        <pc:grpChg chg="add del mod">
          <ac:chgData name="Liss Vazquez Rodriguez" userId="781bda54bcc90c7b" providerId="LiveId" clId="{18B7EF86-832A-4B6C-B01D-16C7B90EA713}" dt="2024-03-13T10:24:20.160" v="2193" actId="478"/>
          <ac:grpSpMkLst>
            <pc:docMk/>
            <pc:sldMk cId="3390851474" sldId="333"/>
            <ac:grpSpMk id="30" creationId="{A0613EA6-6DE3-6D82-3A39-7C68AD82D81F}"/>
          </ac:grpSpMkLst>
        </pc:grpChg>
        <pc:grpChg chg="add del mod">
          <ac:chgData name="Liss Vazquez Rodriguez" userId="781bda54bcc90c7b" providerId="LiveId" clId="{18B7EF86-832A-4B6C-B01D-16C7B90EA713}" dt="2024-03-14T19:04:45.760" v="4208" actId="478"/>
          <ac:grpSpMkLst>
            <pc:docMk/>
            <pc:sldMk cId="3390851474" sldId="333"/>
            <ac:grpSpMk id="34" creationId="{E2439E89-97B3-D1D6-A82F-5FBEB6E14214}"/>
          </ac:grpSpMkLst>
        </pc:grpChg>
        <pc:grpChg chg="add del mod">
          <ac:chgData name="Liss Vazquez Rodriguez" userId="781bda54bcc90c7b" providerId="LiveId" clId="{18B7EF86-832A-4B6C-B01D-16C7B90EA713}" dt="2024-03-14T19:04:45.760" v="4208" actId="478"/>
          <ac:grpSpMkLst>
            <pc:docMk/>
            <pc:sldMk cId="3390851474" sldId="333"/>
            <ac:grpSpMk id="37" creationId="{4AB18AEF-F763-2359-6429-66CC1EB990C4}"/>
          </ac:grpSpMkLst>
        </pc:grpChg>
        <pc:grpChg chg="add del mod">
          <ac:chgData name="Liss Vazquez Rodriguez" userId="781bda54bcc90c7b" providerId="LiveId" clId="{18B7EF86-832A-4B6C-B01D-16C7B90EA713}" dt="2024-03-13T10:25:34.349" v="2210" actId="478"/>
          <ac:grpSpMkLst>
            <pc:docMk/>
            <pc:sldMk cId="3390851474" sldId="333"/>
            <ac:grpSpMk id="41" creationId="{E7BA993F-35E6-CC11-4ACA-29D7AE5298DC}"/>
          </ac:grpSpMkLst>
        </pc:grpChg>
        <pc:grpChg chg="add del mod">
          <ac:chgData name="Liss Vazquez Rodriguez" userId="781bda54bcc90c7b" providerId="LiveId" clId="{18B7EF86-832A-4B6C-B01D-16C7B90EA713}" dt="2024-03-14T19:04:47.633" v="4209" actId="478"/>
          <ac:grpSpMkLst>
            <pc:docMk/>
            <pc:sldMk cId="3390851474" sldId="333"/>
            <ac:grpSpMk id="44" creationId="{6AE1D208-97D1-6CCF-9ECE-D07DF1903063}"/>
          </ac:grpSpMkLst>
        </pc:grpChg>
        <pc:grpChg chg="add mod">
          <ac:chgData name="Liss Vazquez Rodriguez" userId="781bda54bcc90c7b" providerId="LiveId" clId="{18B7EF86-832A-4B6C-B01D-16C7B90EA713}" dt="2024-03-13T10:27:02.469" v="2214"/>
          <ac:grpSpMkLst>
            <pc:docMk/>
            <pc:sldMk cId="3390851474" sldId="333"/>
            <ac:grpSpMk id="48" creationId="{2B283CC6-1A35-5F7A-AB4C-13DCC42F7CF3}"/>
          </ac:grpSpMkLst>
        </pc:grpChg>
        <pc:grpChg chg="mod">
          <ac:chgData name="Liss Vazquez Rodriguez" userId="781bda54bcc90c7b" providerId="LiveId" clId="{18B7EF86-832A-4B6C-B01D-16C7B90EA713}" dt="2024-03-13T10:27:02.469" v="2214"/>
          <ac:grpSpMkLst>
            <pc:docMk/>
            <pc:sldMk cId="3390851474" sldId="333"/>
            <ac:grpSpMk id="49" creationId="{C54FC5DF-98C7-184C-D2E8-8A339C8262F9}"/>
          </ac:grpSpMkLst>
        </pc:grpChg>
        <pc:grpChg chg="mod">
          <ac:chgData name="Liss Vazquez Rodriguez" userId="781bda54bcc90c7b" providerId="LiveId" clId="{18B7EF86-832A-4B6C-B01D-16C7B90EA713}" dt="2024-03-13T10:27:02.469" v="2214"/>
          <ac:grpSpMkLst>
            <pc:docMk/>
            <pc:sldMk cId="3390851474" sldId="333"/>
            <ac:grpSpMk id="60" creationId="{226AFFD1-4532-2B50-1A80-A631D482FA0E}"/>
          </ac:grpSpMkLst>
        </pc:grpChg>
        <pc:grpChg chg="add mod">
          <ac:chgData name="Liss Vazquez Rodriguez" userId="781bda54bcc90c7b" providerId="LiveId" clId="{18B7EF86-832A-4B6C-B01D-16C7B90EA713}" dt="2024-03-13T10:27:02.469" v="2214"/>
          <ac:grpSpMkLst>
            <pc:docMk/>
            <pc:sldMk cId="3390851474" sldId="333"/>
            <ac:grpSpMk id="73" creationId="{7C38ADA0-374D-8A4B-442F-083A54D96117}"/>
          </ac:grpSpMkLst>
        </pc:grpChg>
        <pc:grpChg chg="mod">
          <ac:chgData name="Liss Vazquez Rodriguez" userId="781bda54bcc90c7b" providerId="LiveId" clId="{18B7EF86-832A-4B6C-B01D-16C7B90EA713}" dt="2024-03-13T10:27:02.469" v="2214"/>
          <ac:grpSpMkLst>
            <pc:docMk/>
            <pc:sldMk cId="3390851474" sldId="333"/>
            <ac:grpSpMk id="74" creationId="{9CDE9C41-24C7-0983-8EBC-EAB593904098}"/>
          </ac:grpSpMkLst>
        </pc:grpChg>
        <pc:grpChg chg="add mod">
          <ac:chgData name="Liss Vazquez Rodriguez" userId="781bda54bcc90c7b" providerId="LiveId" clId="{18B7EF86-832A-4B6C-B01D-16C7B90EA713}" dt="2024-03-13T10:27:07.799" v="2217"/>
          <ac:grpSpMkLst>
            <pc:docMk/>
            <pc:sldMk cId="3390851474" sldId="333"/>
            <ac:grpSpMk id="85" creationId="{D65147AB-C967-374D-5433-EBAB05626618}"/>
          </ac:grpSpMkLst>
        </pc:grpChg>
        <pc:grpChg chg="mod">
          <ac:chgData name="Liss Vazquez Rodriguez" userId="781bda54bcc90c7b" providerId="LiveId" clId="{18B7EF86-832A-4B6C-B01D-16C7B90EA713}" dt="2024-03-13T10:27:07.799" v="2217"/>
          <ac:grpSpMkLst>
            <pc:docMk/>
            <pc:sldMk cId="3390851474" sldId="333"/>
            <ac:grpSpMk id="86" creationId="{73EC2D2C-0F3F-0E03-2A0B-7BF9C111A8C3}"/>
          </ac:grpSpMkLst>
        </pc:grpChg>
        <pc:grpChg chg="mod">
          <ac:chgData name="Liss Vazquez Rodriguez" userId="781bda54bcc90c7b" providerId="LiveId" clId="{18B7EF86-832A-4B6C-B01D-16C7B90EA713}" dt="2024-03-13T10:27:07.799" v="2217"/>
          <ac:grpSpMkLst>
            <pc:docMk/>
            <pc:sldMk cId="3390851474" sldId="333"/>
            <ac:grpSpMk id="97" creationId="{58744BA0-04DA-22BE-E284-A239E6DD9923}"/>
          </ac:grpSpMkLst>
        </pc:grpChg>
        <pc:grpChg chg="add mod">
          <ac:chgData name="Liss Vazquez Rodriguez" userId="781bda54bcc90c7b" providerId="LiveId" clId="{18B7EF86-832A-4B6C-B01D-16C7B90EA713}" dt="2024-03-13T10:27:07.799" v="2217"/>
          <ac:grpSpMkLst>
            <pc:docMk/>
            <pc:sldMk cId="3390851474" sldId="333"/>
            <ac:grpSpMk id="110" creationId="{43FB57CC-A144-899A-584F-4F25246CE297}"/>
          </ac:grpSpMkLst>
        </pc:grpChg>
        <pc:grpChg chg="mod">
          <ac:chgData name="Liss Vazquez Rodriguez" userId="781bda54bcc90c7b" providerId="LiveId" clId="{18B7EF86-832A-4B6C-B01D-16C7B90EA713}" dt="2024-03-13T10:27:07.799" v="2217"/>
          <ac:grpSpMkLst>
            <pc:docMk/>
            <pc:sldMk cId="3390851474" sldId="333"/>
            <ac:grpSpMk id="111" creationId="{6C9C8AB0-7FC0-EA09-A032-4039F025F325}"/>
          </ac:grpSpMkLst>
        </pc:grpChg>
        <pc:grpChg chg="add mod">
          <ac:chgData name="Liss Vazquez Rodriguez" userId="781bda54bcc90c7b" providerId="LiveId" clId="{18B7EF86-832A-4B6C-B01D-16C7B90EA713}" dt="2024-03-13T10:27:14.948" v="2221" actId="164"/>
          <ac:grpSpMkLst>
            <pc:docMk/>
            <pc:sldMk cId="3390851474" sldId="333"/>
            <ac:grpSpMk id="121" creationId="{9D76AFCD-D54B-EB33-07A9-7068E55437A6}"/>
          </ac:grpSpMkLst>
        </pc:grpChg>
        <pc:grpChg chg="mod">
          <ac:chgData name="Liss Vazquez Rodriguez" userId="781bda54bcc90c7b" providerId="LiveId" clId="{18B7EF86-832A-4B6C-B01D-16C7B90EA713}" dt="2024-03-13T10:27:12.489" v="2220"/>
          <ac:grpSpMkLst>
            <pc:docMk/>
            <pc:sldMk cId="3390851474" sldId="333"/>
            <ac:grpSpMk id="122" creationId="{C47622E9-2301-7499-0123-E816F8D6F2A1}"/>
          </ac:grpSpMkLst>
        </pc:grpChg>
        <pc:grpChg chg="mod">
          <ac:chgData name="Liss Vazquez Rodriguez" userId="781bda54bcc90c7b" providerId="LiveId" clId="{18B7EF86-832A-4B6C-B01D-16C7B90EA713}" dt="2024-03-13T10:27:12.489" v="2220"/>
          <ac:grpSpMkLst>
            <pc:docMk/>
            <pc:sldMk cId="3390851474" sldId="333"/>
            <ac:grpSpMk id="133" creationId="{35E8A3FE-D15B-0256-B4A4-289BB12C9C14}"/>
          </ac:grpSpMkLst>
        </pc:grpChg>
        <pc:grpChg chg="add mod">
          <ac:chgData name="Liss Vazquez Rodriguez" userId="781bda54bcc90c7b" providerId="LiveId" clId="{18B7EF86-832A-4B6C-B01D-16C7B90EA713}" dt="2024-03-13T10:27:14.948" v="2221" actId="164"/>
          <ac:grpSpMkLst>
            <pc:docMk/>
            <pc:sldMk cId="3390851474" sldId="333"/>
            <ac:grpSpMk id="146" creationId="{38D01687-6048-48C1-F815-90DDDB0B3B18}"/>
          </ac:grpSpMkLst>
        </pc:grpChg>
        <pc:grpChg chg="mod">
          <ac:chgData name="Liss Vazquez Rodriguez" userId="781bda54bcc90c7b" providerId="LiveId" clId="{18B7EF86-832A-4B6C-B01D-16C7B90EA713}" dt="2024-03-13T10:27:12.489" v="2220"/>
          <ac:grpSpMkLst>
            <pc:docMk/>
            <pc:sldMk cId="3390851474" sldId="333"/>
            <ac:grpSpMk id="147" creationId="{31565CBC-FA5A-F233-CAFF-F13AA6D08709}"/>
          </ac:grpSpMkLst>
        </pc:grpChg>
        <pc:grpChg chg="add del mod">
          <ac:chgData name="Liss Vazquez Rodriguez" userId="781bda54bcc90c7b" providerId="LiveId" clId="{18B7EF86-832A-4B6C-B01D-16C7B90EA713}" dt="2024-03-13T10:27:38.953" v="2226" actId="478"/>
          <ac:grpSpMkLst>
            <pc:docMk/>
            <pc:sldMk cId="3390851474" sldId="333"/>
            <ac:grpSpMk id="156" creationId="{816C3900-DB9B-2848-F55B-03883910C37F}"/>
          </ac:grpSpMkLst>
        </pc:grpChg>
        <pc:grpChg chg="add del mod">
          <ac:chgData name="Liss Vazquez Rodriguez" userId="781bda54bcc90c7b" providerId="LiveId" clId="{18B7EF86-832A-4B6C-B01D-16C7B90EA713}" dt="2024-03-14T19:05:37.241" v="4216" actId="478"/>
          <ac:grpSpMkLst>
            <pc:docMk/>
            <pc:sldMk cId="3390851474" sldId="333"/>
            <ac:grpSpMk id="158" creationId="{77967C59-BBFD-F980-BBE8-BAAC83010F75}"/>
          </ac:grpSpMkLst>
        </pc:grpChg>
        <pc:grpChg chg="mod">
          <ac:chgData name="Liss Vazquez Rodriguez" userId="781bda54bcc90c7b" providerId="LiveId" clId="{18B7EF86-832A-4B6C-B01D-16C7B90EA713}" dt="2024-03-13T10:27:52.938" v="2228"/>
          <ac:grpSpMkLst>
            <pc:docMk/>
            <pc:sldMk cId="3390851474" sldId="333"/>
            <ac:grpSpMk id="159" creationId="{73E8B722-BFA5-12A2-E84D-9C81C04713B8}"/>
          </ac:grpSpMkLst>
        </pc:grpChg>
        <pc:grpChg chg="add mod">
          <ac:chgData name="Liss Vazquez Rodriguez" userId="781bda54bcc90c7b" providerId="LiveId" clId="{18B7EF86-832A-4B6C-B01D-16C7B90EA713}" dt="2024-03-13T10:28:17.406" v="2231" actId="1076"/>
          <ac:grpSpMkLst>
            <pc:docMk/>
            <pc:sldMk cId="3390851474" sldId="333"/>
            <ac:grpSpMk id="166" creationId="{35A33025-BD62-0FEC-4875-36B0DE46C6BE}"/>
          </ac:grpSpMkLst>
        </pc:grpChg>
        <pc:grpChg chg="mod">
          <ac:chgData name="Liss Vazquez Rodriguez" userId="781bda54bcc90c7b" providerId="LiveId" clId="{18B7EF86-832A-4B6C-B01D-16C7B90EA713}" dt="2024-03-13T10:28:10.509" v="2230"/>
          <ac:grpSpMkLst>
            <pc:docMk/>
            <pc:sldMk cId="3390851474" sldId="333"/>
            <ac:grpSpMk id="167" creationId="{8A8FA739-1B8E-7DF3-AAC7-A67E2D8B53C0}"/>
          </ac:grpSpMkLst>
        </pc:grpChg>
        <pc:grpChg chg="mod">
          <ac:chgData name="Liss Vazquez Rodriguez" userId="781bda54bcc90c7b" providerId="LiveId" clId="{18B7EF86-832A-4B6C-B01D-16C7B90EA713}" dt="2024-03-13T10:28:10.509" v="2230"/>
          <ac:grpSpMkLst>
            <pc:docMk/>
            <pc:sldMk cId="3390851474" sldId="333"/>
            <ac:grpSpMk id="178" creationId="{1B24747F-1621-B5BB-9C1C-E5D8686670FF}"/>
          </ac:grpSpMkLst>
        </pc:grpChg>
        <pc:picChg chg="add del mod ord">
          <ac:chgData name="Liss Vazquez Rodriguez" userId="781bda54bcc90c7b" providerId="LiveId" clId="{18B7EF86-832A-4B6C-B01D-16C7B90EA713}" dt="2024-03-13T10:15:32.592" v="2052" actId="21"/>
          <ac:picMkLst>
            <pc:docMk/>
            <pc:sldMk cId="3390851474" sldId="333"/>
            <ac:picMk id="4" creationId="{B67F3D8F-AC1C-BA5D-C822-4957536CED62}"/>
          </ac:picMkLst>
        </pc:picChg>
        <pc:picChg chg="add mod">
          <ac:chgData name="Liss Vazquez Rodriguez" userId="781bda54bcc90c7b" providerId="LiveId" clId="{18B7EF86-832A-4B6C-B01D-16C7B90EA713}" dt="2024-03-14T19:05:06.294" v="4211" actId="1076"/>
          <ac:picMkLst>
            <pc:docMk/>
            <pc:sldMk cId="3390851474" sldId="333"/>
            <ac:picMk id="4" creationId="{C47B310D-9206-6528-6116-28C3AB209AEA}"/>
          </ac:picMkLst>
        </pc:picChg>
        <pc:picChg chg="del">
          <ac:chgData name="Liss Vazquez Rodriguez" userId="781bda54bcc90c7b" providerId="LiveId" clId="{18B7EF86-832A-4B6C-B01D-16C7B90EA713}" dt="2024-03-13T10:15:15.052" v="2045" actId="478"/>
          <ac:picMkLst>
            <pc:docMk/>
            <pc:sldMk cId="3390851474" sldId="333"/>
            <ac:picMk id="5" creationId="{70BE8084-A2F0-D092-90CF-4FC5DCA707D2}"/>
          </ac:picMkLst>
        </pc:picChg>
        <pc:picChg chg="del">
          <ac:chgData name="Liss Vazquez Rodriguez" userId="781bda54bcc90c7b" providerId="LiveId" clId="{18B7EF86-832A-4B6C-B01D-16C7B90EA713}" dt="2024-03-13T10:22:04.805" v="2169" actId="478"/>
          <ac:picMkLst>
            <pc:docMk/>
            <pc:sldMk cId="3390851474" sldId="333"/>
            <ac:picMk id="8" creationId="{CB0BBC68-2868-8DA5-8B2B-A74326B449A5}"/>
          </ac:picMkLst>
        </pc:picChg>
        <pc:picChg chg="mod">
          <ac:chgData name="Liss Vazquez Rodriguez" userId="781bda54bcc90c7b" providerId="LiveId" clId="{18B7EF86-832A-4B6C-B01D-16C7B90EA713}" dt="2024-03-14T19:05:02.388" v="4210"/>
          <ac:picMkLst>
            <pc:docMk/>
            <pc:sldMk cId="3390851474" sldId="333"/>
            <ac:picMk id="12" creationId="{57E912F7-813D-70C2-5086-730A20EAC1A3}"/>
          </ac:picMkLst>
        </pc:picChg>
        <pc:picChg chg="del">
          <ac:chgData name="Liss Vazquez Rodriguez" userId="781bda54bcc90c7b" providerId="LiveId" clId="{18B7EF86-832A-4B6C-B01D-16C7B90EA713}" dt="2024-03-13T10:22:11.770" v="2170" actId="478"/>
          <ac:picMkLst>
            <pc:docMk/>
            <pc:sldMk cId="3390851474" sldId="333"/>
            <ac:picMk id="15" creationId="{2F5EB33E-D7C3-98D3-F368-7EABDE42A35D}"/>
          </ac:picMkLst>
        </pc:picChg>
        <pc:picChg chg="mod">
          <ac:chgData name="Liss Vazquez Rodriguez" userId="781bda54bcc90c7b" providerId="LiveId" clId="{18B7EF86-832A-4B6C-B01D-16C7B90EA713}" dt="2024-03-14T19:05:02.388" v="4210"/>
          <ac:picMkLst>
            <pc:docMk/>
            <pc:sldMk cId="3390851474" sldId="333"/>
            <ac:picMk id="16" creationId="{25C67825-0DB4-2AB5-B5A4-4ACB6E0F0C38}"/>
          </ac:picMkLst>
        </pc:picChg>
        <pc:picChg chg="del">
          <ac:chgData name="Liss Vazquez Rodriguez" userId="781bda54bcc90c7b" providerId="LiveId" clId="{18B7EF86-832A-4B6C-B01D-16C7B90EA713}" dt="2024-03-13T10:22:11.770" v="2170" actId="478"/>
          <ac:picMkLst>
            <pc:docMk/>
            <pc:sldMk cId="3390851474" sldId="333"/>
            <ac:picMk id="16" creationId="{D77B2C3A-4C8F-A600-EE03-67C20482A18D}"/>
          </ac:picMkLst>
        </pc:picChg>
        <pc:picChg chg="del">
          <ac:chgData name="Liss Vazquez Rodriguez" userId="781bda54bcc90c7b" providerId="LiveId" clId="{18B7EF86-832A-4B6C-B01D-16C7B90EA713}" dt="2024-03-13T10:22:11.770" v="2170" actId="478"/>
          <ac:picMkLst>
            <pc:docMk/>
            <pc:sldMk cId="3390851474" sldId="333"/>
            <ac:picMk id="17" creationId="{4B872208-FB6C-1986-1A30-48707A1BCC7A}"/>
          </ac:picMkLst>
        </pc:picChg>
        <pc:picChg chg="del mod">
          <ac:chgData name="Liss Vazquez Rodriguez" userId="781bda54bcc90c7b" providerId="LiveId" clId="{18B7EF86-832A-4B6C-B01D-16C7B90EA713}" dt="2024-03-13T10:17:08.282" v="2084" actId="478"/>
          <ac:picMkLst>
            <pc:docMk/>
            <pc:sldMk cId="3390851474" sldId="333"/>
            <ac:picMk id="19" creationId="{DE46B42A-4777-5A02-FC8F-D96C8F6DD8E6}"/>
          </ac:picMkLst>
        </pc:picChg>
        <pc:picChg chg="mod">
          <ac:chgData name="Liss Vazquez Rodriguez" userId="781bda54bcc90c7b" providerId="LiveId" clId="{18B7EF86-832A-4B6C-B01D-16C7B90EA713}" dt="2024-03-13T10:22:51.579" v="2190" actId="1076"/>
          <ac:picMkLst>
            <pc:docMk/>
            <pc:sldMk cId="3390851474" sldId="333"/>
            <ac:picMk id="20" creationId="{9BC63CCA-4B9D-4DA0-AAF9-70A0D12AC915}"/>
          </ac:picMkLst>
        </pc:picChg>
        <pc:picChg chg="mod">
          <ac:chgData name="Liss Vazquez Rodriguez" userId="781bda54bcc90c7b" providerId="LiveId" clId="{18B7EF86-832A-4B6C-B01D-16C7B90EA713}" dt="2024-03-14T19:05:02.388" v="4210"/>
          <ac:picMkLst>
            <pc:docMk/>
            <pc:sldMk cId="3390851474" sldId="333"/>
            <ac:picMk id="20" creationId="{B164988D-ECBD-3A37-4CC9-7763D047C0F9}"/>
          </ac:picMkLst>
        </pc:picChg>
        <pc:picChg chg="del">
          <ac:chgData name="Liss Vazquez Rodriguez" userId="781bda54bcc90c7b" providerId="LiveId" clId="{18B7EF86-832A-4B6C-B01D-16C7B90EA713}" dt="2024-03-13T10:16:32.399" v="2080" actId="478"/>
          <ac:picMkLst>
            <pc:docMk/>
            <pc:sldMk cId="3390851474" sldId="333"/>
            <ac:picMk id="21" creationId="{BC025CC4-BDA7-9D4F-D2C8-CF2383318746}"/>
          </ac:picMkLst>
        </pc:picChg>
        <pc:picChg chg="mod">
          <ac:chgData name="Liss Vazquez Rodriguez" userId="781bda54bcc90c7b" providerId="LiveId" clId="{18B7EF86-832A-4B6C-B01D-16C7B90EA713}" dt="2024-03-13T10:22:21.280" v="2172" actId="164"/>
          <ac:picMkLst>
            <pc:docMk/>
            <pc:sldMk cId="3390851474" sldId="333"/>
            <ac:picMk id="25" creationId="{5D2FC1B6-02FF-ADDE-A401-622CE8D21400}"/>
          </ac:picMkLst>
        </pc:picChg>
        <pc:picChg chg="add mod ord">
          <ac:chgData name="Liss Vazquez Rodriguez" userId="781bda54bcc90c7b" providerId="LiveId" clId="{18B7EF86-832A-4B6C-B01D-16C7B90EA713}" dt="2024-03-13T10:22:21.280" v="2172" actId="164"/>
          <ac:picMkLst>
            <pc:docMk/>
            <pc:sldMk cId="3390851474" sldId="333"/>
            <ac:picMk id="26" creationId="{B67F3D8F-AC1C-BA5D-C822-4957536CED62}"/>
          </ac:picMkLst>
        </pc:picChg>
        <pc:picChg chg="add del mod">
          <ac:chgData name="Liss Vazquez Rodriguez" userId="781bda54bcc90c7b" providerId="LiveId" clId="{18B7EF86-832A-4B6C-B01D-16C7B90EA713}" dt="2024-03-13T10:17:06.706" v="2083" actId="478"/>
          <ac:picMkLst>
            <pc:docMk/>
            <pc:sldMk cId="3390851474" sldId="333"/>
            <ac:picMk id="27" creationId="{FB918917-E1B1-AA3B-5BD7-13928F1A0F77}"/>
          </ac:picMkLst>
        </pc:picChg>
        <pc:picChg chg="add del mod ord">
          <ac:chgData name="Liss Vazquez Rodriguez" userId="781bda54bcc90c7b" providerId="LiveId" clId="{18B7EF86-832A-4B6C-B01D-16C7B90EA713}" dt="2024-03-14T19:04:42.318" v="4207" actId="478"/>
          <ac:picMkLst>
            <pc:docMk/>
            <pc:sldMk cId="3390851474" sldId="333"/>
            <ac:picMk id="33" creationId="{BCBCDC20-182E-821C-5606-957A75F74779}"/>
          </ac:picMkLst>
        </pc:picChg>
        <pc:picChg chg="mod">
          <ac:chgData name="Liss Vazquez Rodriguez" userId="781bda54bcc90c7b" providerId="LiveId" clId="{18B7EF86-832A-4B6C-B01D-16C7B90EA713}" dt="2024-03-13T10:24:43.890" v="2201"/>
          <ac:picMkLst>
            <pc:docMk/>
            <pc:sldMk cId="3390851474" sldId="333"/>
            <ac:picMk id="35" creationId="{E6134B29-9A47-9193-ADDF-6A7AB777A7DF}"/>
          </ac:picMkLst>
        </pc:picChg>
        <pc:picChg chg="mod">
          <ac:chgData name="Liss Vazquez Rodriguez" userId="781bda54bcc90c7b" providerId="LiveId" clId="{18B7EF86-832A-4B6C-B01D-16C7B90EA713}" dt="2024-03-13T10:24:43.890" v="2201"/>
          <ac:picMkLst>
            <pc:docMk/>
            <pc:sldMk cId="3390851474" sldId="333"/>
            <ac:picMk id="38" creationId="{CF710E42-00CF-7029-7A61-372711DE18FD}"/>
          </ac:picMkLst>
        </pc:picChg>
        <pc:picChg chg="mod">
          <ac:chgData name="Liss Vazquez Rodriguez" userId="781bda54bcc90c7b" providerId="LiveId" clId="{18B7EF86-832A-4B6C-B01D-16C7B90EA713}" dt="2024-03-13T10:25:30.534" v="2208"/>
          <ac:picMkLst>
            <pc:docMk/>
            <pc:sldMk cId="3390851474" sldId="333"/>
            <ac:picMk id="42" creationId="{A125ADCC-85FB-1553-E95F-BB7677B327F1}"/>
          </ac:picMkLst>
        </pc:picChg>
        <pc:picChg chg="mod">
          <ac:chgData name="Liss Vazquez Rodriguez" userId="781bda54bcc90c7b" providerId="LiveId" clId="{18B7EF86-832A-4B6C-B01D-16C7B90EA713}" dt="2024-03-13T10:25:47.959" v="2213" actId="1076"/>
          <ac:picMkLst>
            <pc:docMk/>
            <pc:sldMk cId="3390851474" sldId="333"/>
            <ac:picMk id="45" creationId="{4591486E-6137-5024-4EBB-4B45D5C60C9D}"/>
          </ac:picMkLst>
        </pc:picChg>
        <pc:cxnChg chg="add mod">
          <ac:chgData name="Liss Vazquez Rodriguez" userId="781bda54bcc90c7b" providerId="LiveId" clId="{18B7EF86-832A-4B6C-B01D-16C7B90EA713}" dt="2024-03-14T19:05:06.294" v="4211" actId="1076"/>
          <ac:cxnSpMkLst>
            <pc:docMk/>
            <pc:sldMk cId="3390851474" sldId="333"/>
            <ac:cxnSpMk id="5" creationId="{A3BA3506-D333-F1FC-8159-1DC6C6A499DF}"/>
          </ac:cxnSpMkLst>
        </pc:cxnChg>
        <pc:cxnChg chg="del">
          <ac:chgData name="Liss Vazquez Rodriguez" userId="781bda54bcc90c7b" providerId="LiveId" clId="{18B7EF86-832A-4B6C-B01D-16C7B90EA713}" dt="2024-03-13T10:22:11.770" v="2170" actId="478"/>
          <ac:cxnSpMkLst>
            <pc:docMk/>
            <pc:sldMk cId="3390851474" sldId="333"/>
            <ac:cxnSpMk id="6" creationId="{7EC89FF5-DEBF-02DB-088F-80DD1619901B}"/>
          </ac:cxnSpMkLst>
        </pc:cxnChg>
        <pc:cxnChg chg="mod">
          <ac:chgData name="Liss Vazquez Rodriguez" userId="781bda54bcc90c7b" providerId="LiveId" clId="{18B7EF86-832A-4B6C-B01D-16C7B90EA713}" dt="2024-03-13T10:22:21.280" v="2172" actId="164"/>
          <ac:cxnSpMkLst>
            <pc:docMk/>
            <pc:sldMk cId="3390851474" sldId="333"/>
            <ac:cxnSpMk id="7" creationId="{5B00A2D0-98FA-0450-134B-1FF66F1079CA}"/>
          </ac:cxnSpMkLst>
        </pc:cxnChg>
        <pc:cxnChg chg="add mod">
          <ac:chgData name="Liss Vazquez Rodriguez" userId="781bda54bcc90c7b" providerId="LiveId" clId="{18B7EF86-832A-4B6C-B01D-16C7B90EA713}" dt="2024-03-14T19:05:06.294" v="4211" actId="1076"/>
          <ac:cxnSpMkLst>
            <pc:docMk/>
            <pc:sldMk cId="3390851474" sldId="333"/>
            <ac:cxnSpMk id="8" creationId="{D2BB8D50-73F5-E0BB-6D7A-064CD238C1E4}"/>
          </ac:cxnSpMkLst>
        </pc:cxnChg>
        <pc:cxnChg chg="mod">
          <ac:chgData name="Liss Vazquez Rodriguez" userId="781bda54bcc90c7b" providerId="LiveId" clId="{18B7EF86-832A-4B6C-B01D-16C7B90EA713}" dt="2024-03-14T19:05:02.388" v="4210"/>
          <ac:cxnSpMkLst>
            <pc:docMk/>
            <pc:sldMk cId="3390851474" sldId="333"/>
            <ac:cxnSpMk id="13" creationId="{77FFA56E-D81D-B3AB-DB5C-556B49F14460}"/>
          </ac:cxnSpMkLst>
        </pc:cxnChg>
        <pc:cxnChg chg="mod">
          <ac:chgData name="Liss Vazquez Rodriguez" userId="781bda54bcc90c7b" providerId="LiveId" clId="{18B7EF86-832A-4B6C-B01D-16C7B90EA713}" dt="2024-03-14T19:05:02.388" v="4210"/>
          <ac:cxnSpMkLst>
            <pc:docMk/>
            <pc:sldMk cId="3390851474" sldId="333"/>
            <ac:cxnSpMk id="17" creationId="{BBEE3446-E39F-B628-4B04-C5950ACD38BB}"/>
          </ac:cxnSpMkLst>
        </pc:cxnChg>
        <pc:cxnChg chg="mod">
          <ac:chgData name="Liss Vazquez Rodriguez" userId="781bda54bcc90c7b" providerId="LiveId" clId="{18B7EF86-832A-4B6C-B01D-16C7B90EA713}" dt="2024-03-14T19:05:02.388" v="4210"/>
          <ac:cxnSpMkLst>
            <pc:docMk/>
            <pc:sldMk cId="3390851474" sldId="333"/>
            <ac:cxnSpMk id="21" creationId="{7A0A0240-36E7-95B4-63D5-81CCE0DDD1C5}"/>
          </ac:cxnSpMkLst>
        </pc:cxnChg>
        <pc:cxnChg chg="add del mod">
          <ac:chgData name="Liss Vazquez Rodriguez" userId="781bda54bcc90c7b" providerId="LiveId" clId="{18B7EF86-832A-4B6C-B01D-16C7B90EA713}" dt="2024-03-13T10:24:35.920" v="2200" actId="478"/>
          <ac:cxnSpMkLst>
            <pc:docMk/>
            <pc:sldMk cId="3390851474" sldId="333"/>
            <ac:cxnSpMk id="31" creationId="{2636C41F-36B4-D31A-BD39-6F81C210E20D}"/>
          </ac:cxnSpMkLst>
        </pc:cxnChg>
        <pc:cxnChg chg="mod">
          <ac:chgData name="Liss Vazquez Rodriguez" userId="781bda54bcc90c7b" providerId="LiveId" clId="{18B7EF86-832A-4B6C-B01D-16C7B90EA713}" dt="2024-03-13T10:24:43.890" v="2201"/>
          <ac:cxnSpMkLst>
            <pc:docMk/>
            <pc:sldMk cId="3390851474" sldId="333"/>
            <ac:cxnSpMk id="36" creationId="{8AFF7867-3FAF-FED9-92BC-905864381968}"/>
          </ac:cxnSpMkLst>
        </pc:cxnChg>
        <pc:cxnChg chg="mod">
          <ac:chgData name="Liss Vazquez Rodriguez" userId="781bda54bcc90c7b" providerId="LiveId" clId="{18B7EF86-832A-4B6C-B01D-16C7B90EA713}" dt="2024-03-13T10:24:43.890" v="2201"/>
          <ac:cxnSpMkLst>
            <pc:docMk/>
            <pc:sldMk cId="3390851474" sldId="333"/>
            <ac:cxnSpMk id="39" creationId="{8534BFB7-4752-3159-AF49-6BA0F4B06C0A}"/>
          </ac:cxnSpMkLst>
        </pc:cxnChg>
        <pc:cxnChg chg="add del mod">
          <ac:chgData name="Liss Vazquez Rodriguez" userId="781bda54bcc90c7b" providerId="LiveId" clId="{18B7EF86-832A-4B6C-B01D-16C7B90EA713}" dt="2024-03-14T19:04:45.760" v="4208" actId="478"/>
          <ac:cxnSpMkLst>
            <pc:docMk/>
            <pc:sldMk cId="3390851474" sldId="333"/>
            <ac:cxnSpMk id="40" creationId="{45D1A765-B3FA-4EFA-A2E3-FAE27E7C9CFC}"/>
          </ac:cxnSpMkLst>
        </pc:cxnChg>
        <pc:cxnChg chg="mod">
          <ac:chgData name="Liss Vazquez Rodriguez" userId="781bda54bcc90c7b" providerId="LiveId" clId="{18B7EF86-832A-4B6C-B01D-16C7B90EA713}" dt="2024-03-13T10:25:30.534" v="2208"/>
          <ac:cxnSpMkLst>
            <pc:docMk/>
            <pc:sldMk cId="3390851474" sldId="333"/>
            <ac:cxnSpMk id="43" creationId="{890253A5-B31E-A8FC-09A0-90503592A2BD}"/>
          </ac:cxnSpMkLst>
        </pc:cxnChg>
        <pc:cxnChg chg="mod">
          <ac:chgData name="Liss Vazquez Rodriguez" userId="781bda54bcc90c7b" providerId="LiveId" clId="{18B7EF86-832A-4B6C-B01D-16C7B90EA713}" dt="2024-03-13T10:25:30.534" v="2208"/>
          <ac:cxnSpMkLst>
            <pc:docMk/>
            <pc:sldMk cId="3390851474" sldId="333"/>
            <ac:cxnSpMk id="46" creationId="{D9C6667A-86EF-AB31-7AA1-D3083EF57FAD}"/>
          </ac:cxnSpMkLst>
        </pc:cxnChg>
        <pc:cxnChg chg="mod">
          <ac:chgData name="Liss Vazquez Rodriguez" userId="781bda54bcc90c7b" providerId="LiveId" clId="{18B7EF86-832A-4B6C-B01D-16C7B90EA713}" dt="2024-03-13T10:27:02.469" v="2214"/>
          <ac:cxnSpMkLst>
            <pc:docMk/>
            <pc:sldMk cId="3390851474" sldId="333"/>
            <ac:cxnSpMk id="51" creationId="{2216A3B6-1321-DC5B-FD49-978794692572}"/>
          </ac:cxnSpMkLst>
        </pc:cxnChg>
        <pc:cxnChg chg="mod">
          <ac:chgData name="Liss Vazquez Rodriguez" userId="781bda54bcc90c7b" providerId="LiveId" clId="{18B7EF86-832A-4B6C-B01D-16C7B90EA713}" dt="2024-03-13T10:27:02.469" v="2214"/>
          <ac:cxnSpMkLst>
            <pc:docMk/>
            <pc:sldMk cId="3390851474" sldId="333"/>
            <ac:cxnSpMk id="54" creationId="{A095BA4E-208B-FBEB-0511-707AE4FBFF52}"/>
          </ac:cxnSpMkLst>
        </pc:cxnChg>
        <pc:cxnChg chg="mod">
          <ac:chgData name="Liss Vazquez Rodriguez" userId="781bda54bcc90c7b" providerId="LiveId" clId="{18B7EF86-832A-4B6C-B01D-16C7B90EA713}" dt="2024-03-13T10:27:02.469" v="2214"/>
          <ac:cxnSpMkLst>
            <pc:docMk/>
            <pc:sldMk cId="3390851474" sldId="333"/>
            <ac:cxnSpMk id="61" creationId="{D3DC71F4-2DB4-1FC5-30A7-314EBA9D0CFE}"/>
          </ac:cxnSpMkLst>
        </pc:cxnChg>
        <pc:cxnChg chg="mod">
          <ac:chgData name="Liss Vazquez Rodriguez" userId="781bda54bcc90c7b" providerId="LiveId" clId="{18B7EF86-832A-4B6C-B01D-16C7B90EA713}" dt="2024-03-13T10:27:02.469" v="2214"/>
          <ac:cxnSpMkLst>
            <pc:docMk/>
            <pc:sldMk cId="3390851474" sldId="333"/>
            <ac:cxnSpMk id="62" creationId="{BC5637AD-1474-E780-AF0B-99D988347348}"/>
          </ac:cxnSpMkLst>
        </pc:cxnChg>
        <pc:cxnChg chg="mod">
          <ac:chgData name="Liss Vazquez Rodriguez" userId="781bda54bcc90c7b" providerId="LiveId" clId="{18B7EF86-832A-4B6C-B01D-16C7B90EA713}" dt="2024-03-13T10:27:02.469" v="2214"/>
          <ac:cxnSpMkLst>
            <pc:docMk/>
            <pc:sldMk cId="3390851474" sldId="333"/>
            <ac:cxnSpMk id="63" creationId="{2853BA71-573F-2212-5C4F-AA6D2BE880A6}"/>
          </ac:cxnSpMkLst>
        </pc:cxnChg>
        <pc:cxnChg chg="mod">
          <ac:chgData name="Liss Vazquez Rodriguez" userId="781bda54bcc90c7b" providerId="LiveId" clId="{18B7EF86-832A-4B6C-B01D-16C7B90EA713}" dt="2024-03-13T10:27:02.469" v="2214"/>
          <ac:cxnSpMkLst>
            <pc:docMk/>
            <pc:sldMk cId="3390851474" sldId="333"/>
            <ac:cxnSpMk id="64" creationId="{BA53CE05-AC40-D6B6-5FE5-08410E1B9738}"/>
          </ac:cxnSpMkLst>
        </pc:cxnChg>
        <pc:cxnChg chg="mod">
          <ac:chgData name="Liss Vazquez Rodriguez" userId="781bda54bcc90c7b" providerId="LiveId" clId="{18B7EF86-832A-4B6C-B01D-16C7B90EA713}" dt="2024-03-13T10:27:02.469" v="2214"/>
          <ac:cxnSpMkLst>
            <pc:docMk/>
            <pc:sldMk cId="3390851474" sldId="333"/>
            <ac:cxnSpMk id="65" creationId="{D10840EE-5CF4-72E1-AE27-C2BCD7114DF2}"/>
          </ac:cxnSpMkLst>
        </pc:cxnChg>
        <pc:cxnChg chg="mod">
          <ac:chgData name="Liss Vazquez Rodriguez" userId="781bda54bcc90c7b" providerId="LiveId" clId="{18B7EF86-832A-4B6C-B01D-16C7B90EA713}" dt="2024-03-13T10:27:02.469" v="2214"/>
          <ac:cxnSpMkLst>
            <pc:docMk/>
            <pc:sldMk cId="3390851474" sldId="333"/>
            <ac:cxnSpMk id="72" creationId="{618EC304-64CD-F874-C3CB-291DB479864F}"/>
          </ac:cxnSpMkLst>
        </pc:cxnChg>
        <pc:cxnChg chg="mod">
          <ac:chgData name="Liss Vazquez Rodriguez" userId="781bda54bcc90c7b" providerId="LiveId" clId="{18B7EF86-832A-4B6C-B01D-16C7B90EA713}" dt="2024-03-13T10:27:02.469" v="2214"/>
          <ac:cxnSpMkLst>
            <pc:docMk/>
            <pc:sldMk cId="3390851474" sldId="333"/>
            <ac:cxnSpMk id="75" creationId="{B73C7021-35E8-57E9-4DCA-5F29D4D8F96C}"/>
          </ac:cxnSpMkLst>
        </pc:cxnChg>
        <pc:cxnChg chg="mod">
          <ac:chgData name="Liss Vazquez Rodriguez" userId="781bda54bcc90c7b" providerId="LiveId" clId="{18B7EF86-832A-4B6C-B01D-16C7B90EA713}" dt="2024-03-13T10:27:02.469" v="2214"/>
          <ac:cxnSpMkLst>
            <pc:docMk/>
            <pc:sldMk cId="3390851474" sldId="333"/>
            <ac:cxnSpMk id="79" creationId="{FC86F2E6-AD9C-EFF3-719F-0BF0A714089A}"/>
          </ac:cxnSpMkLst>
        </pc:cxnChg>
        <pc:cxnChg chg="mod">
          <ac:chgData name="Liss Vazquez Rodriguez" userId="781bda54bcc90c7b" providerId="LiveId" clId="{18B7EF86-832A-4B6C-B01D-16C7B90EA713}" dt="2024-03-13T10:27:07.799" v="2217"/>
          <ac:cxnSpMkLst>
            <pc:docMk/>
            <pc:sldMk cId="3390851474" sldId="333"/>
            <ac:cxnSpMk id="88" creationId="{3A8B4ED1-3DC0-B6BC-1CCD-8EF2224FB104}"/>
          </ac:cxnSpMkLst>
        </pc:cxnChg>
        <pc:cxnChg chg="mod">
          <ac:chgData name="Liss Vazquez Rodriguez" userId="781bda54bcc90c7b" providerId="LiveId" clId="{18B7EF86-832A-4B6C-B01D-16C7B90EA713}" dt="2024-03-13T10:27:07.799" v="2217"/>
          <ac:cxnSpMkLst>
            <pc:docMk/>
            <pc:sldMk cId="3390851474" sldId="333"/>
            <ac:cxnSpMk id="91" creationId="{0C840787-7ACB-4542-0A06-500C0E2AB755}"/>
          </ac:cxnSpMkLst>
        </pc:cxnChg>
        <pc:cxnChg chg="mod">
          <ac:chgData name="Liss Vazquez Rodriguez" userId="781bda54bcc90c7b" providerId="LiveId" clId="{18B7EF86-832A-4B6C-B01D-16C7B90EA713}" dt="2024-03-13T10:27:07.799" v="2217"/>
          <ac:cxnSpMkLst>
            <pc:docMk/>
            <pc:sldMk cId="3390851474" sldId="333"/>
            <ac:cxnSpMk id="98" creationId="{35E8B3DC-9C1E-1694-E36B-F2F021E40DCD}"/>
          </ac:cxnSpMkLst>
        </pc:cxnChg>
        <pc:cxnChg chg="mod">
          <ac:chgData name="Liss Vazquez Rodriguez" userId="781bda54bcc90c7b" providerId="LiveId" clId="{18B7EF86-832A-4B6C-B01D-16C7B90EA713}" dt="2024-03-13T10:27:07.799" v="2217"/>
          <ac:cxnSpMkLst>
            <pc:docMk/>
            <pc:sldMk cId="3390851474" sldId="333"/>
            <ac:cxnSpMk id="99" creationId="{C9ABF4C5-229B-A0CC-0AEB-5B5F87DBE22C}"/>
          </ac:cxnSpMkLst>
        </pc:cxnChg>
        <pc:cxnChg chg="mod">
          <ac:chgData name="Liss Vazquez Rodriguez" userId="781bda54bcc90c7b" providerId="LiveId" clId="{18B7EF86-832A-4B6C-B01D-16C7B90EA713}" dt="2024-03-13T10:27:07.799" v="2217"/>
          <ac:cxnSpMkLst>
            <pc:docMk/>
            <pc:sldMk cId="3390851474" sldId="333"/>
            <ac:cxnSpMk id="100" creationId="{A766D4A4-5980-FBE7-9DCE-F635CD315F15}"/>
          </ac:cxnSpMkLst>
        </pc:cxnChg>
        <pc:cxnChg chg="mod">
          <ac:chgData name="Liss Vazquez Rodriguez" userId="781bda54bcc90c7b" providerId="LiveId" clId="{18B7EF86-832A-4B6C-B01D-16C7B90EA713}" dt="2024-03-13T10:27:07.799" v="2217"/>
          <ac:cxnSpMkLst>
            <pc:docMk/>
            <pc:sldMk cId="3390851474" sldId="333"/>
            <ac:cxnSpMk id="101" creationId="{07CB5592-D160-0210-5D9E-BBA98DE464AD}"/>
          </ac:cxnSpMkLst>
        </pc:cxnChg>
        <pc:cxnChg chg="mod">
          <ac:chgData name="Liss Vazquez Rodriguez" userId="781bda54bcc90c7b" providerId="LiveId" clId="{18B7EF86-832A-4B6C-B01D-16C7B90EA713}" dt="2024-03-13T10:27:07.799" v="2217"/>
          <ac:cxnSpMkLst>
            <pc:docMk/>
            <pc:sldMk cId="3390851474" sldId="333"/>
            <ac:cxnSpMk id="102" creationId="{42FD593D-B90A-8240-1ACB-829AFF76E46C}"/>
          </ac:cxnSpMkLst>
        </pc:cxnChg>
        <pc:cxnChg chg="mod">
          <ac:chgData name="Liss Vazquez Rodriguez" userId="781bda54bcc90c7b" providerId="LiveId" clId="{18B7EF86-832A-4B6C-B01D-16C7B90EA713}" dt="2024-03-13T10:27:07.799" v="2217"/>
          <ac:cxnSpMkLst>
            <pc:docMk/>
            <pc:sldMk cId="3390851474" sldId="333"/>
            <ac:cxnSpMk id="109" creationId="{123B3BF7-D5CA-6BC9-F7DE-C179C941A20E}"/>
          </ac:cxnSpMkLst>
        </pc:cxnChg>
        <pc:cxnChg chg="mod">
          <ac:chgData name="Liss Vazquez Rodriguez" userId="781bda54bcc90c7b" providerId="LiveId" clId="{18B7EF86-832A-4B6C-B01D-16C7B90EA713}" dt="2024-03-13T10:27:07.799" v="2217"/>
          <ac:cxnSpMkLst>
            <pc:docMk/>
            <pc:sldMk cId="3390851474" sldId="333"/>
            <ac:cxnSpMk id="112" creationId="{2D983127-7F6A-984C-53A7-9202CB953846}"/>
          </ac:cxnSpMkLst>
        </pc:cxnChg>
        <pc:cxnChg chg="mod">
          <ac:chgData name="Liss Vazquez Rodriguez" userId="781bda54bcc90c7b" providerId="LiveId" clId="{18B7EF86-832A-4B6C-B01D-16C7B90EA713}" dt="2024-03-13T10:27:07.799" v="2217"/>
          <ac:cxnSpMkLst>
            <pc:docMk/>
            <pc:sldMk cId="3390851474" sldId="333"/>
            <ac:cxnSpMk id="115" creationId="{7999A47C-0397-9D6A-E99C-D170094794C1}"/>
          </ac:cxnSpMkLst>
        </pc:cxnChg>
        <pc:cxnChg chg="mod">
          <ac:chgData name="Liss Vazquez Rodriguez" userId="781bda54bcc90c7b" providerId="LiveId" clId="{18B7EF86-832A-4B6C-B01D-16C7B90EA713}" dt="2024-03-13T10:27:12.489" v="2220"/>
          <ac:cxnSpMkLst>
            <pc:docMk/>
            <pc:sldMk cId="3390851474" sldId="333"/>
            <ac:cxnSpMk id="124" creationId="{BCA6CD84-7297-6E5D-0453-964809F5EFFE}"/>
          </ac:cxnSpMkLst>
        </pc:cxnChg>
        <pc:cxnChg chg="mod">
          <ac:chgData name="Liss Vazquez Rodriguez" userId="781bda54bcc90c7b" providerId="LiveId" clId="{18B7EF86-832A-4B6C-B01D-16C7B90EA713}" dt="2024-03-13T10:27:12.489" v="2220"/>
          <ac:cxnSpMkLst>
            <pc:docMk/>
            <pc:sldMk cId="3390851474" sldId="333"/>
            <ac:cxnSpMk id="127" creationId="{CBBF5810-5113-72AA-6DCE-C01E6FDB33A0}"/>
          </ac:cxnSpMkLst>
        </pc:cxnChg>
        <pc:cxnChg chg="mod">
          <ac:chgData name="Liss Vazquez Rodriguez" userId="781bda54bcc90c7b" providerId="LiveId" clId="{18B7EF86-832A-4B6C-B01D-16C7B90EA713}" dt="2024-03-13T10:27:12.489" v="2220"/>
          <ac:cxnSpMkLst>
            <pc:docMk/>
            <pc:sldMk cId="3390851474" sldId="333"/>
            <ac:cxnSpMk id="134" creationId="{82A7AB9C-1538-ED29-144B-9A001702ABB3}"/>
          </ac:cxnSpMkLst>
        </pc:cxnChg>
        <pc:cxnChg chg="mod">
          <ac:chgData name="Liss Vazquez Rodriguez" userId="781bda54bcc90c7b" providerId="LiveId" clId="{18B7EF86-832A-4B6C-B01D-16C7B90EA713}" dt="2024-03-13T10:27:12.489" v="2220"/>
          <ac:cxnSpMkLst>
            <pc:docMk/>
            <pc:sldMk cId="3390851474" sldId="333"/>
            <ac:cxnSpMk id="135" creationId="{50295089-3346-2D57-0475-BF7275CFA7FD}"/>
          </ac:cxnSpMkLst>
        </pc:cxnChg>
        <pc:cxnChg chg="mod">
          <ac:chgData name="Liss Vazquez Rodriguez" userId="781bda54bcc90c7b" providerId="LiveId" clId="{18B7EF86-832A-4B6C-B01D-16C7B90EA713}" dt="2024-03-13T10:27:12.489" v="2220"/>
          <ac:cxnSpMkLst>
            <pc:docMk/>
            <pc:sldMk cId="3390851474" sldId="333"/>
            <ac:cxnSpMk id="136" creationId="{5BE625A2-2944-A8BB-009E-6E4D31F367A4}"/>
          </ac:cxnSpMkLst>
        </pc:cxnChg>
        <pc:cxnChg chg="mod">
          <ac:chgData name="Liss Vazquez Rodriguez" userId="781bda54bcc90c7b" providerId="LiveId" clId="{18B7EF86-832A-4B6C-B01D-16C7B90EA713}" dt="2024-03-13T10:27:12.489" v="2220"/>
          <ac:cxnSpMkLst>
            <pc:docMk/>
            <pc:sldMk cId="3390851474" sldId="333"/>
            <ac:cxnSpMk id="137" creationId="{3ED58454-655E-7482-CDAB-156C50E726BC}"/>
          </ac:cxnSpMkLst>
        </pc:cxnChg>
        <pc:cxnChg chg="mod">
          <ac:chgData name="Liss Vazquez Rodriguez" userId="781bda54bcc90c7b" providerId="LiveId" clId="{18B7EF86-832A-4B6C-B01D-16C7B90EA713}" dt="2024-03-13T10:27:12.489" v="2220"/>
          <ac:cxnSpMkLst>
            <pc:docMk/>
            <pc:sldMk cId="3390851474" sldId="333"/>
            <ac:cxnSpMk id="138" creationId="{569471E4-7F37-A59E-4A06-B89F9BDCD1AE}"/>
          </ac:cxnSpMkLst>
        </pc:cxnChg>
        <pc:cxnChg chg="mod">
          <ac:chgData name="Liss Vazquez Rodriguez" userId="781bda54bcc90c7b" providerId="LiveId" clId="{18B7EF86-832A-4B6C-B01D-16C7B90EA713}" dt="2024-03-13T10:27:12.489" v="2220"/>
          <ac:cxnSpMkLst>
            <pc:docMk/>
            <pc:sldMk cId="3390851474" sldId="333"/>
            <ac:cxnSpMk id="145" creationId="{1F3ECA68-40D4-8FD9-8DC9-1141262A6ED8}"/>
          </ac:cxnSpMkLst>
        </pc:cxnChg>
        <pc:cxnChg chg="mod">
          <ac:chgData name="Liss Vazquez Rodriguez" userId="781bda54bcc90c7b" providerId="LiveId" clId="{18B7EF86-832A-4B6C-B01D-16C7B90EA713}" dt="2024-03-13T10:27:12.489" v="2220"/>
          <ac:cxnSpMkLst>
            <pc:docMk/>
            <pc:sldMk cId="3390851474" sldId="333"/>
            <ac:cxnSpMk id="148" creationId="{5EEB04F8-3F1A-2C18-7634-67BFC01A572A}"/>
          </ac:cxnSpMkLst>
        </pc:cxnChg>
        <pc:cxnChg chg="mod">
          <ac:chgData name="Liss Vazquez Rodriguez" userId="781bda54bcc90c7b" providerId="LiveId" clId="{18B7EF86-832A-4B6C-B01D-16C7B90EA713}" dt="2024-03-13T10:27:12.489" v="2220"/>
          <ac:cxnSpMkLst>
            <pc:docMk/>
            <pc:sldMk cId="3390851474" sldId="333"/>
            <ac:cxnSpMk id="151" creationId="{D3A88751-A95C-CDED-DD7B-8727C5A70877}"/>
          </ac:cxnSpMkLst>
        </pc:cxnChg>
        <pc:cxnChg chg="mod">
          <ac:chgData name="Liss Vazquez Rodriguez" userId="781bda54bcc90c7b" providerId="LiveId" clId="{18B7EF86-832A-4B6C-B01D-16C7B90EA713}" dt="2024-03-13T10:27:52.938" v="2228"/>
          <ac:cxnSpMkLst>
            <pc:docMk/>
            <pc:sldMk cId="3390851474" sldId="333"/>
            <ac:cxnSpMk id="160" creationId="{96762348-9CBA-3A2F-1DAB-8DCD8B66A6C7}"/>
          </ac:cxnSpMkLst>
        </pc:cxnChg>
        <pc:cxnChg chg="mod">
          <ac:chgData name="Liss Vazquez Rodriguez" userId="781bda54bcc90c7b" providerId="LiveId" clId="{18B7EF86-832A-4B6C-B01D-16C7B90EA713}" dt="2024-03-13T10:27:52.938" v="2228"/>
          <ac:cxnSpMkLst>
            <pc:docMk/>
            <pc:sldMk cId="3390851474" sldId="333"/>
            <ac:cxnSpMk id="163" creationId="{93F91A1D-0D25-EB0F-B0C4-E9A458F62498}"/>
          </ac:cxnSpMkLst>
        </pc:cxnChg>
        <pc:cxnChg chg="mod">
          <ac:chgData name="Liss Vazquez Rodriguez" userId="781bda54bcc90c7b" providerId="LiveId" clId="{18B7EF86-832A-4B6C-B01D-16C7B90EA713}" dt="2024-03-13T10:28:10.509" v="2230"/>
          <ac:cxnSpMkLst>
            <pc:docMk/>
            <pc:sldMk cId="3390851474" sldId="333"/>
            <ac:cxnSpMk id="169" creationId="{FEFC89A1-ED3E-8246-4AE3-D36FD2462206}"/>
          </ac:cxnSpMkLst>
        </pc:cxnChg>
        <pc:cxnChg chg="mod">
          <ac:chgData name="Liss Vazquez Rodriguez" userId="781bda54bcc90c7b" providerId="LiveId" clId="{18B7EF86-832A-4B6C-B01D-16C7B90EA713}" dt="2024-03-13T10:28:10.509" v="2230"/>
          <ac:cxnSpMkLst>
            <pc:docMk/>
            <pc:sldMk cId="3390851474" sldId="333"/>
            <ac:cxnSpMk id="172" creationId="{A2A290DF-4BE3-9D08-CA0F-1B7D5083AFA3}"/>
          </ac:cxnSpMkLst>
        </pc:cxnChg>
        <pc:cxnChg chg="mod">
          <ac:chgData name="Liss Vazquez Rodriguez" userId="781bda54bcc90c7b" providerId="LiveId" clId="{18B7EF86-832A-4B6C-B01D-16C7B90EA713}" dt="2024-03-13T10:28:10.509" v="2230"/>
          <ac:cxnSpMkLst>
            <pc:docMk/>
            <pc:sldMk cId="3390851474" sldId="333"/>
            <ac:cxnSpMk id="179" creationId="{72716C9B-51C1-A111-B367-B21AAF21580F}"/>
          </ac:cxnSpMkLst>
        </pc:cxnChg>
        <pc:cxnChg chg="mod">
          <ac:chgData name="Liss Vazquez Rodriguez" userId="781bda54bcc90c7b" providerId="LiveId" clId="{18B7EF86-832A-4B6C-B01D-16C7B90EA713}" dt="2024-03-13T10:28:10.509" v="2230"/>
          <ac:cxnSpMkLst>
            <pc:docMk/>
            <pc:sldMk cId="3390851474" sldId="333"/>
            <ac:cxnSpMk id="180" creationId="{36E22BFC-40E2-5B7A-1ED0-6C988593DC75}"/>
          </ac:cxnSpMkLst>
        </pc:cxnChg>
        <pc:cxnChg chg="mod">
          <ac:chgData name="Liss Vazquez Rodriguez" userId="781bda54bcc90c7b" providerId="LiveId" clId="{18B7EF86-832A-4B6C-B01D-16C7B90EA713}" dt="2024-03-13T10:28:10.509" v="2230"/>
          <ac:cxnSpMkLst>
            <pc:docMk/>
            <pc:sldMk cId="3390851474" sldId="333"/>
            <ac:cxnSpMk id="181" creationId="{353A368C-1FD4-DB9B-1D82-90EA6521C8BC}"/>
          </ac:cxnSpMkLst>
        </pc:cxnChg>
        <pc:cxnChg chg="mod">
          <ac:chgData name="Liss Vazquez Rodriguez" userId="781bda54bcc90c7b" providerId="LiveId" clId="{18B7EF86-832A-4B6C-B01D-16C7B90EA713}" dt="2024-03-13T10:28:10.509" v="2230"/>
          <ac:cxnSpMkLst>
            <pc:docMk/>
            <pc:sldMk cId="3390851474" sldId="333"/>
            <ac:cxnSpMk id="182" creationId="{EE30BC58-087C-208C-D193-D327CF211F5C}"/>
          </ac:cxnSpMkLst>
        </pc:cxnChg>
        <pc:cxnChg chg="mod">
          <ac:chgData name="Liss Vazquez Rodriguez" userId="781bda54bcc90c7b" providerId="LiveId" clId="{18B7EF86-832A-4B6C-B01D-16C7B90EA713}" dt="2024-03-13T10:28:10.509" v="2230"/>
          <ac:cxnSpMkLst>
            <pc:docMk/>
            <pc:sldMk cId="3390851474" sldId="333"/>
            <ac:cxnSpMk id="183" creationId="{B22C8B4A-ED76-C6A7-727E-D19BDADF46F9}"/>
          </ac:cxnSpMkLst>
        </pc:cxnChg>
        <pc:cxnChg chg="mod">
          <ac:chgData name="Liss Vazquez Rodriguez" userId="781bda54bcc90c7b" providerId="LiveId" clId="{18B7EF86-832A-4B6C-B01D-16C7B90EA713}" dt="2024-03-13T10:28:10.509" v="2230"/>
          <ac:cxnSpMkLst>
            <pc:docMk/>
            <pc:sldMk cId="3390851474" sldId="333"/>
            <ac:cxnSpMk id="190" creationId="{4ED0F959-C629-A5C0-E39C-8F6B6AD2C2A1}"/>
          </ac:cxnSpMkLst>
        </pc:cxnChg>
        <pc:cxnChg chg="add del mod">
          <ac:chgData name="Liss Vazquez Rodriguez" userId="781bda54bcc90c7b" providerId="LiveId" clId="{18B7EF86-832A-4B6C-B01D-16C7B90EA713}" dt="2024-03-14T19:04:45.760" v="4208" actId="478"/>
          <ac:cxnSpMkLst>
            <pc:docMk/>
            <pc:sldMk cId="3390851474" sldId="333"/>
            <ac:cxnSpMk id="192" creationId="{ACB8CD66-145A-32CA-55A4-CE150D52AF11}"/>
          </ac:cxnSpMkLst>
        </pc:cxnChg>
        <pc:cxnChg chg="add del mod">
          <ac:chgData name="Liss Vazquez Rodriguez" userId="781bda54bcc90c7b" providerId="LiveId" clId="{18B7EF86-832A-4B6C-B01D-16C7B90EA713}" dt="2024-03-14T19:04:45.760" v="4208" actId="478"/>
          <ac:cxnSpMkLst>
            <pc:docMk/>
            <pc:sldMk cId="3390851474" sldId="333"/>
            <ac:cxnSpMk id="195" creationId="{47AB007A-1BF4-223A-8366-B9FC35A92631}"/>
          </ac:cxnSpMkLst>
        </pc:cxnChg>
      </pc:sldChg>
      <pc:sldChg chg="addSp delSp modSp add del mod modAnim">
        <pc:chgData name="Liss Vazquez Rodriguez" userId="781bda54bcc90c7b" providerId="LiveId" clId="{18B7EF86-832A-4B6C-B01D-16C7B90EA713}" dt="2024-03-14T12:29:40.373" v="2584" actId="47"/>
        <pc:sldMkLst>
          <pc:docMk/>
          <pc:sldMk cId="2109804892" sldId="334"/>
        </pc:sldMkLst>
        <pc:spChg chg="mod topLvl">
          <ac:chgData name="Liss Vazquez Rodriguez" userId="781bda54bcc90c7b" providerId="LiveId" clId="{18B7EF86-832A-4B6C-B01D-16C7B90EA713}" dt="2024-03-14T12:29:27.565" v="2581" actId="165"/>
          <ac:spMkLst>
            <pc:docMk/>
            <pc:sldMk cId="2109804892" sldId="334"/>
            <ac:spMk id="9" creationId="{4800DEF1-5129-8638-BF28-5665F6C46C28}"/>
          </ac:spMkLst>
        </pc:spChg>
        <pc:spChg chg="mod topLvl">
          <ac:chgData name="Liss Vazquez Rodriguez" userId="781bda54bcc90c7b" providerId="LiveId" clId="{18B7EF86-832A-4B6C-B01D-16C7B90EA713}" dt="2024-03-14T12:29:27.565" v="2581" actId="165"/>
          <ac:spMkLst>
            <pc:docMk/>
            <pc:sldMk cId="2109804892" sldId="334"/>
            <ac:spMk id="11" creationId="{BC0C84EF-8E8D-D017-B2FE-FEF1FF5E34EA}"/>
          </ac:spMkLst>
        </pc:spChg>
        <pc:spChg chg="mod">
          <ac:chgData name="Liss Vazquez Rodriguez" userId="781bda54bcc90c7b" providerId="LiveId" clId="{18B7EF86-832A-4B6C-B01D-16C7B90EA713}" dt="2024-03-14T12:29:27.565" v="2581" actId="165"/>
          <ac:spMkLst>
            <pc:docMk/>
            <pc:sldMk cId="2109804892" sldId="334"/>
            <ac:spMk id="15" creationId="{1F8A8A73-83A9-A744-6057-B105F285FF27}"/>
          </ac:spMkLst>
        </pc:spChg>
        <pc:spChg chg="mod">
          <ac:chgData name="Liss Vazquez Rodriguez" userId="781bda54bcc90c7b" providerId="LiveId" clId="{18B7EF86-832A-4B6C-B01D-16C7B90EA713}" dt="2024-03-14T12:29:27.565" v="2581" actId="165"/>
          <ac:spMkLst>
            <pc:docMk/>
            <pc:sldMk cId="2109804892" sldId="334"/>
            <ac:spMk id="33" creationId="{F8E6D317-056E-1FC5-DC88-6BE8B1818F3F}"/>
          </ac:spMkLst>
        </pc:spChg>
        <pc:spChg chg="del">
          <ac:chgData name="Liss Vazquez Rodriguez" userId="781bda54bcc90c7b" providerId="LiveId" clId="{18B7EF86-832A-4B6C-B01D-16C7B90EA713}" dt="2024-03-14T12:28:46.283" v="2574" actId="478"/>
          <ac:spMkLst>
            <pc:docMk/>
            <pc:sldMk cId="2109804892" sldId="334"/>
            <ac:spMk id="34" creationId="{14386610-3E9A-5BBA-F5B3-1C7B86310E29}"/>
          </ac:spMkLst>
        </pc:spChg>
        <pc:spChg chg="mod">
          <ac:chgData name="Liss Vazquez Rodriguez" userId="781bda54bcc90c7b" providerId="LiveId" clId="{18B7EF86-832A-4B6C-B01D-16C7B90EA713}" dt="2024-03-14T12:29:27.565" v="2581" actId="165"/>
          <ac:spMkLst>
            <pc:docMk/>
            <pc:sldMk cId="2109804892" sldId="334"/>
            <ac:spMk id="35" creationId="{92AAA8D8-ADCF-0293-4C13-184E0C065243}"/>
          </ac:spMkLst>
        </pc:spChg>
        <pc:spChg chg="mod">
          <ac:chgData name="Liss Vazquez Rodriguez" userId="781bda54bcc90c7b" providerId="LiveId" clId="{18B7EF86-832A-4B6C-B01D-16C7B90EA713}" dt="2024-03-14T12:29:27.565" v="2581" actId="165"/>
          <ac:spMkLst>
            <pc:docMk/>
            <pc:sldMk cId="2109804892" sldId="334"/>
            <ac:spMk id="41" creationId="{8890B077-3951-4A0B-E901-99ABACC942BA}"/>
          </ac:spMkLst>
        </pc:spChg>
        <pc:spChg chg="mod">
          <ac:chgData name="Liss Vazquez Rodriguez" userId="781bda54bcc90c7b" providerId="LiveId" clId="{18B7EF86-832A-4B6C-B01D-16C7B90EA713}" dt="2024-03-14T12:29:27.565" v="2581" actId="165"/>
          <ac:spMkLst>
            <pc:docMk/>
            <pc:sldMk cId="2109804892" sldId="334"/>
            <ac:spMk id="42" creationId="{CA328B62-9F8E-483E-E459-7DEF05327B68}"/>
          </ac:spMkLst>
        </pc:spChg>
        <pc:spChg chg="mod">
          <ac:chgData name="Liss Vazquez Rodriguez" userId="781bda54bcc90c7b" providerId="LiveId" clId="{18B7EF86-832A-4B6C-B01D-16C7B90EA713}" dt="2024-03-14T12:29:27.565" v="2581" actId="165"/>
          <ac:spMkLst>
            <pc:docMk/>
            <pc:sldMk cId="2109804892" sldId="334"/>
            <ac:spMk id="43" creationId="{1B6F7147-2D72-843D-504B-2D8E180BE296}"/>
          </ac:spMkLst>
        </pc:spChg>
        <pc:grpChg chg="add del mod">
          <ac:chgData name="Liss Vazquez Rodriguez" userId="781bda54bcc90c7b" providerId="LiveId" clId="{18B7EF86-832A-4B6C-B01D-16C7B90EA713}" dt="2024-03-14T12:29:27.565" v="2581" actId="165"/>
          <ac:grpSpMkLst>
            <pc:docMk/>
            <pc:sldMk cId="2109804892" sldId="334"/>
            <ac:grpSpMk id="3" creationId="{8A66B32D-7F10-20A7-9D7D-3F5ABD923B0F}"/>
          </ac:grpSpMkLst>
        </pc:grpChg>
        <pc:grpChg chg="mod topLvl">
          <ac:chgData name="Liss Vazquez Rodriguez" userId="781bda54bcc90c7b" providerId="LiveId" clId="{18B7EF86-832A-4B6C-B01D-16C7B90EA713}" dt="2024-03-14T12:29:27.565" v="2581" actId="165"/>
          <ac:grpSpMkLst>
            <pc:docMk/>
            <pc:sldMk cId="2109804892" sldId="334"/>
            <ac:grpSpMk id="5" creationId="{4E6E0A8C-6EE3-9B9D-6FDE-3D00B8D9995C}"/>
          </ac:grpSpMkLst>
        </pc:grpChg>
        <pc:grpChg chg="add del">
          <ac:chgData name="Liss Vazquez Rodriguez" userId="781bda54bcc90c7b" providerId="LiveId" clId="{18B7EF86-832A-4B6C-B01D-16C7B90EA713}" dt="2024-03-14T12:28:50.604" v="2576" actId="478"/>
          <ac:grpSpMkLst>
            <pc:docMk/>
            <pc:sldMk cId="2109804892" sldId="334"/>
            <ac:grpSpMk id="12" creationId="{E4DF79A5-97CE-D26B-9DEC-5A08E44207DB}"/>
          </ac:grpSpMkLst>
        </pc:grpChg>
        <pc:grpChg chg="del">
          <ac:chgData name="Liss Vazquez Rodriguez" userId="781bda54bcc90c7b" providerId="LiveId" clId="{18B7EF86-832A-4B6C-B01D-16C7B90EA713}" dt="2024-03-14T12:28:43.049" v="2573" actId="478"/>
          <ac:grpSpMkLst>
            <pc:docMk/>
            <pc:sldMk cId="2109804892" sldId="334"/>
            <ac:grpSpMk id="38" creationId="{B726852E-D3B6-8480-8608-4F06BFAFDCB5}"/>
          </ac:grpSpMkLst>
        </pc:grpChg>
        <pc:picChg chg="mod">
          <ac:chgData name="Liss Vazquez Rodriguez" userId="781bda54bcc90c7b" providerId="LiveId" clId="{18B7EF86-832A-4B6C-B01D-16C7B90EA713}" dt="2024-03-14T12:29:27.565" v="2581" actId="165"/>
          <ac:picMkLst>
            <pc:docMk/>
            <pc:sldMk cId="2109804892" sldId="334"/>
            <ac:picMk id="25" creationId="{B8F76FF3-F1AC-C03E-5BA9-5FFD689F27CA}"/>
          </ac:picMkLst>
        </pc:picChg>
      </pc:sldChg>
      <pc:sldChg chg="add del">
        <pc:chgData name="Liss Vazquez Rodriguez" userId="781bda54bcc90c7b" providerId="LiveId" clId="{18B7EF86-832A-4B6C-B01D-16C7B90EA713}" dt="2024-03-13T11:03:46.648" v="2294" actId="47"/>
        <pc:sldMkLst>
          <pc:docMk/>
          <pc:sldMk cId="4058812100" sldId="334"/>
        </pc:sldMkLst>
      </pc:sldChg>
      <pc:sldChg chg="addSp delSp modSp add del mod delAnim modAnim">
        <pc:chgData name="Liss Vazquez Rodriguez" userId="781bda54bcc90c7b" providerId="LiveId" clId="{18B7EF86-832A-4B6C-B01D-16C7B90EA713}" dt="2024-03-14T12:45:31.193" v="2734" actId="47"/>
        <pc:sldMkLst>
          <pc:docMk/>
          <pc:sldMk cId="2608093355" sldId="335"/>
        </pc:sldMkLst>
        <pc:spChg chg="mod">
          <ac:chgData name="Liss Vazquez Rodriguez" userId="781bda54bcc90c7b" providerId="LiveId" clId="{18B7EF86-832A-4B6C-B01D-16C7B90EA713}" dt="2024-03-14T12:29:21.677" v="2579"/>
          <ac:spMkLst>
            <pc:docMk/>
            <pc:sldMk cId="2608093355" sldId="335"/>
            <ac:spMk id="9" creationId="{7B4234AF-4932-C794-F9A7-C4F1DE34A453}"/>
          </ac:spMkLst>
        </pc:spChg>
        <pc:spChg chg="mod">
          <ac:chgData name="Liss Vazquez Rodriguez" userId="781bda54bcc90c7b" providerId="LiveId" clId="{18B7EF86-832A-4B6C-B01D-16C7B90EA713}" dt="2024-03-14T12:29:21.677" v="2579"/>
          <ac:spMkLst>
            <pc:docMk/>
            <pc:sldMk cId="2608093355" sldId="335"/>
            <ac:spMk id="11" creationId="{5EE31845-66A9-EE9D-831F-041189FCA0F6}"/>
          </ac:spMkLst>
        </pc:spChg>
        <pc:spChg chg="mod">
          <ac:chgData name="Liss Vazquez Rodriguez" userId="781bda54bcc90c7b" providerId="LiveId" clId="{18B7EF86-832A-4B6C-B01D-16C7B90EA713}" dt="2024-03-14T12:29:21.677" v="2579"/>
          <ac:spMkLst>
            <pc:docMk/>
            <pc:sldMk cId="2608093355" sldId="335"/>
            <ac:spMk id="15" creationId="{0F634803-E614-5A76-FD9A-A7535041FD8C}"/>
          </ac:spMkLst>
        </pc:spChg>
        <pc:spChg chg="del">
          <ac:chgData name="Liss Vazquez Rodriguez" userId="781bda54bcc90c7b" providerId="LiveId" clId="{18B7EF86-832A-4B6C-B01D-16C7B90EA713}" dt="2024-03-14T12:30:32.326" v="2590" actId="478"/>
          <ac:spMkLst>
            <pc:docMk/>
            <pc:sldMk cId="2608093355" sldId="335"/>
            <ac:spMk id="26" creationId="{8D1E32E7-A6D6-7614-6A90-2F574A868E84}"/>
          </ac:spMkLst>
        </pc:spChg>
        <pc:spChg chg="del">
          <ac:chgData name="Liss Vazquez Rodriguez" userId="781bda54bcc90c7b" providerId="LiveId" clId="{18B7EF86-832A-4B6C-B01D-16C7B90EA713}" dt="2024-03-14T12:30:32.326" v="2590" actId="478"/>
          <ac:spMkLst>
            <pc:docMk/>
            <pc:sldMk cId="2608093355" sldId="335"/>
            <ac:spMk id="27" creationId="{3C36CAF5-816F-FC7A-C20A-429FEA5CEAAA}"/>
          </ac:spMkLst>
        </pc:spChg>
        <pc:spChg chg="del">
          <ac:chgData name="Liss Vazquez Rodriguez" userId="781bda54bcc90c7b" providerId="LiveId" clId="{18B7EF86-832A-4B6C-B01D-16C7B90EA713}" dt="2024-03-14T12:30:32.326" v="2590" actId="478"/>
          <ac:spMkLst>
            <pc:docMk/>
            <pc:sldMk cId="2608093355" sldId="335"/>
            <ac:spMk id="28" creationId="{8A330454-BAE7-4A4E-3399-EF56A920DC3F}"/>
          </ac:spMkLst>
        </pc:spChg>
        <pc:spChg chg="del">
          <ac:chgData name="Liss Vazquez Rodriguez" userId="781bda54bcc90c7b" providerId="LiveId" clId="{18B7EF86-832A-4B6C-B01D-16C7B90EA713}" dt="2024-03-14T12:30:32.326" v="2590" actId="478"/>
          <ac:spMkLst>
            <pc:docMk/>
            <pc:sldMk cId="2608093355" sldId="335"/>
            <ac:spMk id="29" creationId="{862C1F64-9380-8458-AC76-190594E19E1E}"/>
          </ac:spMkLst>
        </pc:spChg>
        <pc:spChg chg="del">
          <ac:chgData name="Liss Vazquez Rodriguez" userId="781bda54bcc90c7b" providerId="LiveId" clId="{18B7EF86-832A-4B6C-B01D-16C7B90EA713}" dt="2024-03-14T12:30:32.326" v="2590" actId="478"/>
          <ac:spMkLst>
            <pc:docMk/>
            <pc:sldMk cId="2608093355" sldId="335"/>
            <ac:spMk id="30" creationId="{E38B25C8-AA07-E78A-39AF-BDC040F058F7}"/>
          </ac:spMkLst>
        </pc:spChg>
        <pc:spChg chg="del">
          <ac:chgData name="Liss Vazquez Rodriguez" userId="781bda54bcc90c7b" providerId="LiveId" clId="{18B7EF86-832A-4B6C-B01D-16C7B90EA713}" dt="2024-03-14T12:30:32.326" v="2590" actId="478"/>
          <ac:spMkLst>
            <pc:docMk/>
            <pc:sldMk cId="2608093355" sldId="335"/>
            <ac:spMk id="31" creationId="{7551140B-2109-7361-228A-A7516AC0C755}"/>
          </ac:spMkLst>
        </pc:spChg>
        <pc:spChg chg="ord">
          <ac:chgData name="Liss Vazquez Rodriguez" userId="781bda54bcc90c7b" providerId="LiveId" clId="{18B7EF86-832A-4B6C-B01D-16C7B90EA713}" dt="2024-03-14T12:44:01.780" v="2714" actId="167"/>
          <ac:spMkLst>
            <pc:docMk/>
            <pc:sldMk cId="2608093355" sldId="335"/>
            <ac:spMk id="32" creationId="{8060523B-E09A-9036-0269-C63F14EB206D}"/>
          </ac:spMkLst>
        </pc:spChg>
        <pc:spChg chg="mod">
          <ac:chgData name="Liss Vazquez Rodriguez" userId="781bda54bcc90c7b" providerId="LiveId" clId="{18B7EF86-832A-4B6C-B01D-16C7B90EA713}" dt="2024-03-14T12:29:21.677" v="2579"/>
          <ac:spMkLst>
            <pc:docMk/>
            <pc:sldMk cId="2608093355" sldId="335"/>
            <ac:spMk id="33" creationId="{1CBBC414-0955-DB42-7F67-5D1C1E8F870F}"/>
          </ac:spMkLst>
        </pc:spChg>
        <pc:spChg chg="mod">
          <ac:chgData name="Liss Vazquez Rodriguez" userId="781bda54bcc90c7b" providerId="LiveId" clId="{18B7EF86-832A-4B6C-B01D-16C7B90EA713}" dt="2024-03-14T12:29:21.677" v="2579"/>
          <ac:spMkLst>
            <pc:docMk/>
            <pc:sldMk cId="2608093355" sldId="335"/>
            <ac:spMk id="35" creationId="{8C58B469-658C-F020-687A-A97F99A3B13B}"/>
          </ac:spMkLst>
        </pc:spChg>
        <pc:spChg chg="del">
          <ac:chgData name="Liss Vazquez Rodriguez" userId="781bda54bcc90c7b" providerId="LiveId" clId="{18B7EF86-832A-4B6C-B01D-16C7B90EA713}" dt="2024-03-14T12:29:46.322" v="2586" actId="478"/>
          <ac:spMkLst>
            <pc:docMk/>
            <pc:sldMk cId="2608093355" sldId="335"/>
            <ac:spMk id="37" creationId="{CE1989DF-AA97-0A0A-9CBB-9E6BFAB5F41B}"/>
          </ac:spMkLst>
        </pc:spChg>
        <pc:spChg chg="mod">
          <ac:chgData name="Liss Vazquez Rodriguez" userId="781bda54bcc90c7b" providerId="LiveId" clId="{18B7EF86-832A-4B6C-B01D-16C7B90EA713}" dt="2024-03-14T12:29:21.677" v="2579"/>
          <ac:spMkLst>
            <pc:docMk/>
            <pc:sldMk cId="2608093355" sldId="335"/>
            <ac:spMk id="41" creationId="{DE72258F-B5FD-43F9-A135-72A16F302E87}"/>
          </ac:spMkLst>
        </pc:spChg>
        <pc:spChg chg="mod">
          <ac:chgData name="Liss Vazquez Rodriguez" userId="781bda54bcc90c7b" providerId="LiveId" clId="{18B7EF86-832A-4B6C-B01D-16C7B90EA713}" dt="2024-03-14T12:29:21.677" v="2579"/>
          <ac:spMkLst>
            <pc:docMk/>
            <pc:sldMk cId="2608093355" sldId="335"/>
            <ac:spMk id="42" creationId="{8D18C62F-DF5F-2130-C1C1-A8A125027972}"/>
          </ac:spMkLst>
        </pc:spChg>
        <pc:spChg chg="mod">
          <ac:chgData name="Liss Vazquez Rodriguez" userId="781bda54bcc90c7b" providerId="LiveId" clId="{18B7EF86-832A-4B6C-B01D-16C7B90EA713}" dt="2024-03-14T12:29:21.677" v="2579"/>
          <ac:spMkLst>
            <pc:docMk/>
            <pc:sldMk cId="2608093355" sldId="335"/>
            <ac:spMk id="43" creationId="{EA96C7E2-9100-CF4B-187D-E4D3C448BAAF}"/>
          </ac:spMkLst>
        </pc:spChg>
        <pc:spChg chg="del mod ord topLvl">
          <ac:chgData name="Liss Vazquez Rodriguez" userId="781bda54bcc90c7b" providerId="LiveId" clId="{18B7EF86-832A-4B6C-B01D-16C7B90EA713}" dt="2024-03-14T12:36:54.415" v="2652" actId="478"/>
          <ac:spMkLst>
            <pc:docMk/>
            <pc:sldMk cId="2608093355" sldId="335"/>
            <ac:spMk id="77" creationId="{26E17631-AB6F-7C42-CAC0-12ABD4536D99}"/>
          </ac:spMkLst>
        </pc:spChg>
        <pc:spChg chg="del mod topLvl">
          <ac:chgData name="Liss Vazquez Rodriguez" userId="781bda54bcc90c7b" providerId="LiveId" clId="{18B7EF86-832A-4B6C-B01D-16C7B90EA713}" dt="2024-03-14T12:37:03.602" v="2654" actId="478"/>
          <ac:spMkLst>
            <pc:docMk/>
            <pc:sldMk cId="2608093355" sldId="335"/>
            <ac:spMk id="79" creationId="{B1971C74-76E0-9046-2AAB-54E0CDEFE209}"/>
          </ac:spMkLst>
        </pc:spChg>
        <pc:spChg chg="del mod topLvl">
          <ac:chgData name="Liss Vazquez Rodriguez" userId="781bda54bcc90c7b" providerId="LiveId" clId="{18B7EF86-832A-4B6C-B01D-16C7B90EA713}" dt="2024-03-14T12:37:03.602" v="2654" actId="478"/>
          <ac:spMkLst>
            <pc:docMk/>
            <pc:sldMk cId="2608093355" sldId="335"/>
            <ac:spMk id="80" creationId="{C82ED968-8345-112E-C3C8-6D8D177D7E77}"/>
          </ac:spMkLst>
        </pc:spChg>
        <pc:spChg chg="del mod topLvl">
          <ac:chgData name="Liss Vazquez Rodriguez" userId="781bda54bcc90c7b" providerId="LiveId" clId="{18B7EF86-832A-4B6C-B01D-16C7B90EA713}" dt="2024-03-14T12:37:03.602" v="2654" actId="478"/>
          <ac:spMkLst>
            <pc:docMk/>
            <pc:sldMk cId="2608093355" sldId="335"/>
            <ac:spMk id="81" creationId="{ACFB7653-82D6-B571-99BA-025D9151F290}"/>
          </ac:spMkLst>
        </pc:spChg>
        <pc:spChg chg="del mod topLvl">
          <ac:chgData name="Liss Vazquez Rodriguez" userId="781bda54bcc90c7b" providerId="LiveId" clId="{18B7EF86-832A-4B6C-B01D-16C7B90EA713}" dt="2024-03-14T12:37:03.602" v="2654" actId="478"/>
          <ac:spMkLst>
            <pc:docMk/>
            <pc:sldMk cId="2608093355" sldId="335"/>
            <ac:spMk id="82" creationId="{ED35AC96-BE15-B786-4F03-A2B3EADCB30C}"/>
          </ac:spMkLst>
        </pc:spChg>
        <pc:spChg chg="del mod topLvl">
          <ac:chgData name="Liss Vazquez Rodriguez" userId="781bda54bcc90c7b" providerId="LiveId" clId="{18B7EF86-832A-4B6C-B01D-16C7B90EA713}" dt="2024-03-14T12:37:03.602" v="2654" actId="478"/>
          <ac:spMkLst>
            <pc:docMk/>
            <pc:sldMk cId="2608093355" sldId="335"/>
            <ac:spMk id="83" creationId="{DA0BAAF5-E0E6-90A0-F669-29EFDA71CD89}"/>
          </ac:spMkLst>
        </pc:spChg>
        <pc:spChg chg="add mod">
          <ac:chgData name="Liss Vazquez Rodriguez" userId="781bda54bcc90c7b" providerId="LiveId" clId="{18B7EF86-832A-4B6C-B01D-16C7B90EA713}" dt="2024-03-14T12:29:56.463" v="2587" actId="1076"/>
          <ac:spMkLst>
            <pc:docMk/>
            <pc:sldMk cId="2608093355" sldId="335"/>
            <ac:spMk id="84" creationId="{182DFC95-0DD1-9123-940C-E9A8ECC3E22C}"/>
          </ac:spMkLst>
        </pc:spChg>
        <pc:grpChg chg="add del mod">
          <ac:chgData name="Liss Vazquez Rodriguez" userId="781bda54bcc90c7b" providerId="LiveId" clId="{18B7EF86-832A-4B6C-B01D-16C7B90EA713}" dt="2024-03-14T12:29:23.719" v="2580" actId="478"/>
          <ac:grpSpMkLst>
            <pc:docMk/>
            <pc:sldMk cId="2608093355" sldId="335"/>
            <ac:grpSpMk id="3" creationId="{D865DC98-153E-374E-EE77-2A08512A8F19}"/>
          </ac:grpSpMkLst>
        </pc:grpChg>
        <pc:grpChg chg="mod">
          <ac:chgData name="Liss Vazquez Rodriguez" userId="781bda54bcc90c7b" providerId="LiveId" clId="{18B7EF86-832A-4B6C-B01D-16C7B90EA713}" dt="2024-03-14T12:29:21.677" v="2579"/>
          <ac:grpSpMkLst>
            <pc:docMk/>
            <pc:sldMk cId="2608093355" sldId="335"/>
            <ac:grpSpMk id="5" creationId="{DC1C7C7E-87B0-FDA4-11DD-C8CC1A186666}"/>
          </ac:grpSpMkLst>
        </pc:grpChg>
        <pc:grpChg chg="del">
          <ac:chgData name="Liss Vazquez Rodriguez" userId="781bda54bcc90c7b" providerId="LiveId" clId="{18B7EF86-832A-4B6C-B01D-16C7B90EA713}" dt="2024-03-14T12:36:56.685" v="2653" actId="478"/>
          <ac:grpSpMkLst>
            <pc:docMk/>
            <pc:sldMk cId="2608093355" sldId="335"/>
            <ac:grpSpMk id="12" creationId="{E4DF79A5-97CE-D26B-9DEC-5A08E44207DB}"/>
          </ac:grpSpMkLst>
        </pc:grpChg>
        <pc:grpChg chg="add del mod">
          <ac:chgData name="Liss Vazquez Rodriguez" userId="781bda54bcc90c7b" providerId="LiveId" clId="{18B7EF86-832A-4B6C-B01D-16C7B90EA713}" dt="2024-03-14T12:30:54.310" v="2597" actId="165"/>
          <ac:grpSpMkLst>
            <pc:docMk/>
            <pc:sldMk cId="2608093355" sldId="335"/>
            <ac:grpSpMk id="46" creationId="{2D9E6434-B39E-2D83-48EA-472F653FB44B}"/>
          </ac:grpSpMkLst>
        </pc:grpChg>
        <pc:grpChg chg="add mod ord">
          <ac:chgData name="Liss Vazquez Rodriguez" userId="781bda54bcc90c7b" providerId="LiveId" clId="{18B7EF86-832A-4B6C-B01D-16C7B90EA713}" dt="2024-03-14T12:43:59.438" v="2713" actId="167"/>
          <ac:grpSpMkLst>
            <pc:docMk/>
            <pc:sldMk cId="2608093355" sldId="335"/>
            <ac:grpSpMk id="87" creationId="{5B9806CF-583D-9933-F0E8-81A1CA872B1C}"/>
          </ac:grpSpMkLst>
        </pc:grpChg>
        <pc:picChg chg="del ord">
          <ac:chgData name="Liss Vazquez Rodriguez" userId="781bda54bcc90c7b" providerId="LiveId" clId="{18B7EF86-832A-4B6C-B01D-16C7B90EA713}" dt="2024-03-14T12:42:28.794" v="2695" actId="478"/>
          <ac:picMkLst>
            <pc:docMk/>
            <pc:sldMk cId="2608093355" sldId="335"/>
            <ac:picMk id="10" creationId="{906B54D0-7EAE-5DF3-4ADA-1C523FE0C84D}"/>
          </ac:picMkLst>
        </pc:picChg>
        <pc:picChg chg="mod">
          <ac:chgData name="Liss Vazquez Rodriguez" userId="781bda54bcc90c7b" providerId="LiveId" clId="{18B7EF86-832A-4B6C-B01D-16C7B90EA713}" dt="2024-03-14T12:29:21.677" v="2579"/>
          <ac:picMkLst>
            <pc:docMk/>
            <pc:sldMk cId="2608093355" sldId="335"/>
            <ac:picMk id="25" creationId="{C9298FAB-2306-0E79-8C25-01EE33A93228}"/>
          </ac:picMkLst>
        </pc:picChg>
        <pc:picChg chg="del mod topLvl">
          <ac:chgData name="Liss Vazquez Rodriguez" userId="781bda54bcc90c7b" providerId="LiveId" clId="{18B7EF86-832A-4B6C-B01D-16C7B90EA713}" dt="2024-03-14T12:30:56.197" v="2598" actId="478"/>
          <ac:picMkLst>
            <pc:docMk/>
            <pc:sldMk cId="2608093355" sldId="335"/>
            <ac:picMk id="78" creationId="{C76F18E7-E1F2-3E8B-7E11-DA217097CAB9}"/>
          </ac:picMkLst>
        </pc:picChg>
        <pc:picChg chg="add mod">
          <ac:chgData name="Liss Vazquez Rodriguez" userId="781bda54bcc90c7b" providerId="LiveId" clId="{18B7EF86-832A-4B6C-B01D-16C7B90EA713}" dt="2024-03-14T12:30:35.870" v="2591" actId="1076"/>
          <ac:picMkLst>
            <pc:docMk/>
            <pc:sldMk cId="2608093355" sldId="335"/>
            <ac:picMk id="85" creationId="{A4725826-948D-6BC7-B339-13C13AABBDDA}"/>
          </ac:picMkLst>
        </pc:picChg>
        <pc:picChg chg="add mod modCrop">
          <ac:chgData name="Liss Vazquez Rodriguez" userId="781bda54bcc90c7b" providerId="LiveId" clId="{18B7EF86-832A-4B6C-B01D-16C7B90EA713}" dt="2024-03-14T12:37:58.577" v="2664" actId="1076"/>
          <ac:picMkLst>
            <pc:docMk/>
            <pc:sldMk cId="2608093355" sldId="335"/>
            <ac:picMk id="86" creationId="{28E57400-EF68-7DE7-01EA-13D322770130}"/>
          </ac:picMkLst>
        </pc:picChg>
        <pc:picChg chg="mod">
          <ac:chgData name="Liss Vazquez Rodriguez" userId="781bda54bcc90c7b" providerId="LiveId" clId="{18B7EF86-832A-4B6C-B01D-16C7B90EA713}" dt="2024-03-14T12:42:29.383" v="2696"/>
          <ac:picMkLst>
            <pc:docMk/>
            <pc:sldMk cId="2608093355" sldId="335"/>
            <ac:picMk id="88" creationId="{D59C2DEC-FCBD-9974-B3CB-C53E332693E8}"/>
          </ac:picMkLst>
        </pc:picChg>
        <pc:cxnChg chg="mod">
          <ac:chgData name="Liss Vazquez Rodriguez" userId="781bda54bcc90c7b" providerId="LiveId" clId="{18B7EF86-832A-4B6C-B01D-16C7B90EA713}" dt="2024-03-14T12:42:29.383" v="2696"/>
          <ac:cxnSpMkLst>
            <pc:docMk/>
            <pc:sldMk cId="2608093355" sldId="335"/>
            <ac:cxnSpMk id="89" creationId="{7BB9A882-958F-3354-9B38-9D348D74E1EB}"/>
          </ac:cxnSpMkLst>
        </pc:cxnChg>
        <pc:cxnChg chg="mod">
          <ac:chgData name="Liss Vazquez Rodriguez" userId="781bda54bcc90c7b" providerId="LiveId" clId="{18B7EF86-832A-4B6C-B01D-16C7B90EA713}" dt="2024-03-14T12:42:29.383" v="2696"/>
          <ac:cxnSpMkLst>
            <pc:docMk/>
            <pc:sldMk cId="2608093355" sldId="335"/>
            <ac:cxnSpMk id="90" creationId="{007BC06E-CD5F-B17C-A709-24B383DC2E71}"/>
          </ac:cxnSpMkLst>
        </pc:cxnChg>
      </pc:sldChg>
      <pc:sldChg chg="addSp delSp modSp add mod ord delAnim modAnim">
        <pc:chgData name="Liss Vazquez Rodriguez" userId="781bda54bcc90c7b" providerId="LiveId" clId="{18B7EF86-832A-4B6C-B01D-16C7B90EA713}" dt="2024-03-14T18:50:13.437" v="4151"/>
        <pc:sldMkLst>
          <pc:docMk/>
          <pc:sldMk cId="2897771197" sldId="336"/>
        </pc:sldMkLst>
        <pc:spChg chg="add mod">
          <ac:chgData name="Liss Vazquez Rodriguez" userId="781bda54bcc90c7b" providerId="LiveId" clId="{18B7EF86-832A-4B6C-B01D-16C7B90EA713}" dt="2024-03-14T12:36:13.281" v="2647" actId="1076"/>
          <ac:spMkLst>
            <pc:docMk/>
            <pc:sldMk cId="2897771197" sldId="336"/>
            <ac:spMk id="3" creationId="{DB08174E-877A-EB1D-9253-6119E17612BE}"/>
          </ac:spMkLst>
        </pc:spChg>
        <pc:spChg chg="add mod">
          <ac:chgData name="Liss Vazquez Rodriguez" userId="781bda54bcc90c7b" providerId="LiveId" clId="{18B7EF86-832A-4B6C-B01D-16C7B90EA713}" dt="2024-03-14T12:43:16.462" v="2710" actId="1076"/>
          <ac:spMkLst>
            <pc:docMk/>
            <pc:sldMk cId="2897771197" sldId="336"/>
            <ac:spMk id="4" creationId="{67CE67E6-4051-A4A0-BDBF-F4074C08BBF5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16" creationId="{C611EDF5-3C99-652C-3832-E1D76005CD51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17" creationId="{887E4044-B453-3C9E-02C1-F8E565581AF3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18" creationId="{4AD9524A-0BE4-E5EB-453B-B9606FFF40AD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19" creationId="{50681F22-2545-7B12-348F-3FCF821B5545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20" creationId="{8F757D11-78CF-5BBE-C526-79354D2063E5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21" creationId="{2433024C-A15C-2F21-B6CB-9B188E32BC00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22" creationId="{35DDB621-9828-A776-014E-BC9B924CC543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31" creationId="{2E5873BF-B7EC-6480-9DD8-447C002D97E6}"/>
          </ac:spMkLst>
        </pc:spChg>
        <pc:spChg chg="ord topLvl">
          <ac:chgData name="Liss Vazquez Rodriguez" userId="781bda54bcc90c7b" providerId="LiveId" clId="{18B7EF86-832A-4B6C-B01D-16C7B90EA713}" dt="2024-03-14T12:43:13.102" v="2709" actId="167"/>
          <ac:spMkLst>
            <pc:docMk/>
            <pc:sldMk cId="2897771197" sldId="336"/>
            <ac:spMk id="32" creationId="{8060523B-E09A-9036-0269-C63F14EB206D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34" creationId="{18887C5A-5FB6-5109-C7E1-6B00C81B70CD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36" creationId="{F7C5A5C2-34E4-D14D-0C27-6C80665050ED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38" creationId="{B07C9B48-D032-2BC9-F693-BD478671FFE0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39" creationId="{723299CD-47DE-B4A2-33EC-0FF06BB97B10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40" creationId="{17449C03-9DFD-5C5D-4A6E-9F6B3BC7AF31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41" creationId="{170D6251-1BCB-8140-59B6-F446C22C6ACD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42" creationId="{7BF97681-BAC0-9C83-A172-335E7551A6D0}"/>
          </ac:spMkLst>
        </pc:spChg>
        <pc:spChg chg="mod">
          <ac:chgData name="Liss Vazquez Rodriguez" userId="781bda54bcc90c7b" providerId="LiveId" clId="{18B7EF86-832A-4B6C-B01D-16C7B90EA713}" dt="2024-03-14T12:36:05.233" v="2645"/>
          <ac:spMkLst>
            <pc:docMk/>
            <pc:sldMk cId="2897771197" sldId="336"/>
            <ac:spMk id="43" creationId="{2F4FA84B-028F-EB51-6FC0-19078D0D473C}"/>
          </ac:spMkLst>
        </pc:spChg>
        <pc:spChg chg="del">
          <ac:chgData name="Liss Vazquez Rodriguez" userId="781bda54bcc90c7b" providerId="LiveId" clId="{18B7EF86-832A-4B6C-B01D-16C7B90EA713}" dt="2024-03-14T12:34:00.613" v="2628" actId="478"/>
          <ac:spMkLst>
            <pc:docMk/>
            <pc:sldMk cId="2897771197" sldId="336"/>
            <ac:spMk id="94" creationId="{760F25A6-BC79-2FFF-375A-BFDE5B244491}"/>
          </ac:spMkLst>
        </pc:spChg>
        <pc:spChg chg="add del mod">
          <ac:chgData name="Liss Vazquez Rodriguez" userId="781bda54bcc90c7b" providerId="LiveId" clId="{18B7EF86-832A-4B6C-B01D-16C7B90EA713}" dt="2024-03-14T18:50:13.437" v="4151"/>
          <ac:spMkLst>
            <pc:docMk/>
            <pc:sldMk cId="2897771197" sldId="336"/>
            <ac:spMk id="96" creationId="{756B182F-CF1D-CC7C-33EB-742E00114991}"/>
          </ac:spMkLst>
        </pc:spChg>
        <pc:spChg chg="del">
          <ac:chgData name="Liss Vazquez Rodriguez" userId="781bda54bcc90c7b" providerId="LiveId" clId="{18B7EF86-832A-4B6C-B01D-16C7B90EA713}" dt="2024-03-14T12:34:04.086" v="2631" actId="478"/>
          <ac:spMkLst>
            <pc:docMk/>
            <pc:sldMk cId="2897771197" sldId="336"/>
            <ac:spMk id="98" creationId="{E3684A4C-875D-27C2-2185-4DD8343FFE2B}"/>
          </ac:spMkLst>
        </pc:spChg>
        <pc:spChg chg="del">
          <ac:chgData name="Liss Vazquez Rodriguez" userId="781bda54bcc90c7b" providerId="LiveId" clId="{18B7EF86-832A-4B6C-B01D-16C7B90EA713}" dt="2024-03-14T12:34:03.254" v="2630" actId="478"/>
          <ac:spMkLst>
            <pc:docMk/>
            <pc:sldMk cId="2897771197" sldId="336"/>
            <ac:spMk id="99" creationId="{72AE20C5-7AA8-5586-BC0C-6E63C4C0825D}"/>
          </ac:spMkLst>
        </pc:spChg>
        <pc:grpChg chg="add mod">
          <ac:chgData name="Liss Vazquez Rodriguez" userId="781bda54bcc90c7b" providerId="LiveId" clId="{18B7EF86-832A-4B6C-B01D-16C7B90EA713}" dt="2024-03-14T12:36:05.233" v="2645"/>
          <ac:grpSpMkLst>
            <pc:docMk/>
            <pc:sldMk cId="2897771197" sldId="336"/>
            <ac:grpSpMk id="6" creationId="{6CCD330F-D697-4BD2-0694-D62C7C20036F}"/>
          </ac:grpSpMkLst>
        </pc:grpChg>
        <pc:grpChg chg="add del">
          <ac:chgData name="Liss Vazquez Rodriguez" userId="781bda54bcc90c7b" providerId="LiveId" clId="{18B7EF86-832A-4B6C-B01D-16C7B90EA713}" dt="2024-03-14T12:42:40.831" v="2701" actId="478"/>
          <ac:grpSpMkLst>
            <pc:docMk/>
            <pc:sldMk cId="2897771197" sldId="336"/>
            <ac:grpSpMk id="15" creationId="{8631EC4F-77FC-1FC9-B751-4A86A5443D0A}"/>
          </ac:grpSpMkLst>
        </pc:grpChg>
        <pc:grpChg chg="add mod">
          <ac:chgData name="Liss Vazquez Rodriguez" userId="781bda54bcc90c7b" providerId="LiveId" clId="{18B7EF86-832A-4B6C-B01D-16C7B90EA713}" dt="2024-03-14T12:36:05.233" v="2645"/>
          <ac:grpSpMkLst>
            <pc:docMk/>
            <pc:sldMk cId="2897771197" sldId="336"/>
            <ac:grpSpMk id="23" creationId="{6EC2A90E-B28C-0761-F90E-4908037615DF}"/>
          </ac:grpSpMkLst>
        </pc:grpChg>
        <pc:grpChg chg="add mod">
          <ac:chgData name="Liss Vazquez Rodriguez" userId="781bda54bcc90c7b" providerId="LiveId" clId="{18B7EF86-832A-4B6C-B01D-16C7B90EA713}" dt="2024-03-14T12:42:33.821" v="2698"/>
          <ac:grpSpMkLst>
            <pc:docMk/>
            <pc:sldMk cId="2897771197" sldId="336"/>
            <ac:grpSpMk id="46" creationId="{D441846E-38DF-AD02-1A56-42E2E51A5B91}"/>
          </ac:grpSpMkLst>
        </pc:grpChg>
        <pc:grpChg chg="add del mod ord">
          <ac:chgData name="Liss Vazquez Rodriguez" userId="781bda54bcc90c7b" providerId="LiveId" clId="{18B7EF86-832A-4B6C-B01D-16C7B90EA713}" dt="2024-03-14T13:13:15.392" v="2874" actId="478"/>
          <ac:grpSpMkLst>
            <pc:docMk/>
            <pc:sldMk cId="2897771197" sldId="336"/>
            <ac:grpSpMk id="50" creationId="{6BEDE35F-B036-2FFC-6C0E-8D36F035BA3B}"/>
          </ac:grpSpMkLst>
        </pc:grpChg>
        <pc:grpChg chg="del">
          <ac:chgData name="Liss Vazquez Rodriguez" userId="781bda54bcc90c7b" providerId="LiveId" clId="{18B7EF86-832A-4B6C-B01D-16C7B90EA713}" dt="2024-03-14T12:33:52.726" v="2624" actId="478"/>
          <ac:grpSpMkLst>
            <pc:docMk/>
            <pc:sldMk cId="2897771197" sldId="336"/>
            <ac:grpSpMk id="91" creationId="{2CBEC67C-5997-65A1-2AA0-976D999B8F1D}"/>
          </ac:grpSpMkLst>
        </pc:grpChg>
        <pc:grpChg chg="del mod">
          <ac:chgData name="Liss Vazquez Rodriguez" userId="781bda54bcc90c7b" providerId="LiveId" clId="{18B7EF86-832A-4B6C-B01D-16C7B90EA713}" dt="2024-03-14T12:33:54.534" v="2626" actId="478"/>
          <ac:grpSpMkLst>
            <pc:docMk/>
            <pc:sldMk cId="2897771197" sldId="336"/>
            <ac:grpSpMk id="97" creationId="{35B3E9B4-1991-2530-B787-1418C93D8DF5}"/>
          </ac:grpSpMkLst>
        </pc:grpChg>
        <pc:picChg chg="add mod">
          <ac:chgData name="Liss Vazquez Rodriguez" userId="781bda54bcc90c7b" providerId="LiveId" clId="{18B7EF86-832A-4B6C-B01D-16C7B90EA713}" dt="2024-03-14T12:43:18.283" v="2711" actId="1076"/>
          <ac:picMkLst>
            <pc:docMk/>
            <pc:sldMk cId="2897771197" sldId="336"/>
            <ac:picMk id="5" creationId="{B43AC331-71C4-5C51-1416-ADEF1F4A66DB}"/>
          </ac:picMkLst>
        </pc:picChg>
        <pc:picChg chg="del topLvl">
          <ac:chgData name="Liss Vazquez Rodriguez" userId="781bda54bcc90c7b" providerId="LiveId" clId="{18B7EF86-832A-4B6C-B01D-16C7B90EA713}" dt="2024-03-14T12:42:40.831" v="2701" actId="478"/>
          <ac:picMkLst>
            <pc:docMk/>
            <pc:sldMk cId="2897771197" sldId="336"/>
            <ac:picMk id="10" creationId="{906B54D0-7EAE-5DF3-4ADA-1C523FE0C84D}"/>
          </ac:picMkLst>
        </pc:picChg>
        <pc:picChg chg="mod">
          <ac:chgData name="Liss Vazquez Rodriguez" userId="781bda54bcc90c7b" providerId="LiveId" clId="{18B7EF86-832A-4B6C-B01D-16C7B90EA713}" dt="2024-03-14T12:42:33.821" v="2698"/>
          <ac:picMkLst>
            <pc:docMk/>
            <pc:sldMk cId="2897771197" sldId="336"/>
            <ac:picMk id="47" creationId="{E3C14F2F-1515-3792-35FD-F2DB604F832D}"/>
          </ac:picMkLst>
        </pc:picChg>
        <pc:picChg chg="mod ord">
          <ac:chgData name="Liss Vazquez Rodriguez" userId="781bda54bcc90c7b" providerId="LiveId" clId="{18B7EF86-832A-4B6C-B01D-16C7B90EA713}" dt="2024-03-14T12:43:06.699" v="2707" actId="167"/>
          <ac:picMkLst>
            <pc:docMk/>
            <pc:sldMk cId="2897771197" sldId="336"/>
            <ac:picMk id="51" creationId="{29CE4352-C6E0-788F-3AE8-D95C28F4A7AC}"/>
          </ac:picMkLst>
        </pc:picChg>
        <pc:picChg chg="add del mod">
          <ac:chgData name="Liss Vazquez Rodriguez" userId="781bda54bcc90c7b" providerId="LiveId" clId="{18B7EF86-832A-4B6C-B01D-16C7B90EA713}" dt="2024-03-14T18:50:13.437" v="4151"/>
          <ac:picMkLst>
            <pc:docMk/>
            <pc:sldMk cId="2897771197" sldId="336"/>
            <ac:picMk id="95" creationId="{58F6C91A-E53B-4ED3-D653-F7CF50250743}"/>
          </ac:picMkLst>
        </pc:pic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7" creationId="{8D364306-8886-63D5-5AE1-0E7A9AB9A6D6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8" creationId="{972FE510-E558-F83B-8ECB-A0386A9E7628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9" creationId="{D1FFB8F0-031D-07EE-3FA0-82FECC1D2B73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12" creationId="{0D90CE2B-BA1E-5304-77EB-247F124BE007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13" creationId="{5EB2F901-DAE1-2333-52C6-1761BFAF4555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14" creationId="{62BCF3B5-EB31-7BF9-B7F4-CE6F703206C5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24" creationId="{6BF86D06-F731-E016-5A69-86F30D4A041A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25" creationId="{171311B8-9A84-267E-D6A5-DAA7AC0F4BC2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26" creationId="{DF044014-3543-7043-D39B-D16CCC7A1067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27" creationId="{5AEB2ECA-FD18-2D0A-FADC-E507FBECAEFD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28" creationId="{9952F71A-72CF-1E02-BB0E-BE58EA9885AB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29" creationId="{189696D8-B138-47A6-D921-E617715CB714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30" creationId="{14FE6728-BFD1-309E-4FAF-4B39835578F5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44" creationId="{67D222D3-3D7F-F5B6-A762-09FACEC14E6A}"/>
          </ac:cxnSpMkLst>
        </pc:cxnChg>
        <pc:cxnChg chg="mod">
          <ac:chgData name="Liss Vazquez Rodriguez" userId="781bda54bcc90c7b" providerId="LiveId" clId="{18B7EF86-832A-4B6C-B01D-16C7B90EA713}" dt="2024-03-14T12:36:05.233" v="2645"/>
          <ac:cxnSpMkLst>
            <pc:docMk/>
            <pc:sldMk cId="2897771197" sldId="336"/>
            <ac:cxnSpMk id="45" creationId="{A54968FC-BC71-B086-FC4F-311BD5BEE366}"/>
          </ac:cxnSpMkLst>
        </pc:cxnChg>
        <pc:cxnChg chg="mod">
          <ac:chgData name="Liss Vazquez Rodriguez" userId="781bda54bcc90c7b" providerId="LiveId" clId="{18B7EF86-832A-4B6C-B01D-16C7B90EA713}" dt="2024-03-14T12:42:33.821" v="2698"/>
          <ac:cxnSpMkLst>
            <pc:docMk/>
            <pc:sldMk cId="2897771197" sldId="336"/>
            <ac:cxnSpMk id="48" creationId="{2A5275BA-9FA7-A86D-2A28-19B59FD644D9}"/>
          </ac:cxnSpMkLst>
        </pc:cxnChg>
        <pc:cxnChg chg="mod">
          <ac:chgData name="Liss Vazquez Rodriguez" userId="781bda54bcc90c7b" providerId="LiveId" clId="{18B7EF86-832A-4B6C-B01D-16C7B90EA713}" dt="2024-03-14T12:42:33.821" v="2698"/>
          <ac:cxnSpMkLst>
            <pc:docMk/>
            <pc:sldMk cId="2897771197" sldId="336"/>
            <ac:cxnSpMk id="49" creationId="{9EECFBFC-2221-A247-2792-3E03D0186DC7}"/>
          </ac:cxnSpMkLst>
        </pc:cxnChg>
        <pc:cxnChg chg="mod">
          <ac:chgData name="Liss Vazquez Rodriguez" userId="781bda54bcc90c7b" providerId="LiveId" clId="{18B7EF86-832A-4B6C-B01D-16C7B90EA713}" dt="2024-03-14T12:42:41.555" v="2702"/>
          <ac:cxnSpMkLst>
            <pc:docMk/>
            <pc:sldMk cId="2897771197" sldId="336"/>
            <ac:cxnSpMk id="52" creationId="{2E10E928-F9BF-E609-AAD6-825D7AA21FF9}"/>
          </ac:cxnSpMkLst>
        </pc:cxnChg>
        <pc:cxnChg chg="mod">
          <ac:chgData name="Liss Vazquez Rodriguez" userId="781bda54bcc90c7b" providerId="LiveId" clId="{18B7EF86-832A-4B6C-B01D-16C7B90EA713}" dt="2024-03-14T12:42:41.555" v="2702"/>
          <ac:cxnSpMkLst>
            <pc:docMk/>
            <pc:sldMk cId="2897771197" sldId="336"/>
            <ac:cxnSpMk id="53" creationId="{B4D6D96D-38F7-A09F-2CCC-7DA4EB845844}"/>
          </ac:cxnSpMkLst>
        </pc:cxnChg>
      </pc:sldChg>
      <pc:sldChg chg="delSp modSp add del mod">
        <pc:chgData name="Liss Vazquez Rodriguez" userId="781bda54bcc90c7b" providerId="LiveId" clId="{18B7EF86-832A-4B6C-B01D-16C7B90EA713}" dt="2024-03-14T12:36:45.331" v="2651" actId="47"/>
        <pc:sldMkLst>
          <pc:docMk/>
          <pc:sldMk cId="419267283" sldId="337"/>
        </pc:sldMkLst>
        <pc:spChg chg="del">
          <ac:chgData name="Liss Vazquez Rodriguez" userId="781bda54bcc90c7b" providerId="LiveId" clId="{18B7EF86-832A-4B6C-B01D-16C7B90EA713}" dt="2024-03-14T12:35:48.830" v="2642" actId="478"/>
          <ac:spMkLst>
            <pc:docMk/>
            <pc:sldMk cId="419267283" sldId="337"/>
            <ac:spMk id="77" creationId="{26E17631-AB6F-7C42-CAC0-12ABD4536D99}"/>
          </ac:spMkLst>
        </pc:spChg>
        <pc:spChg chg="del mod">
          <ac:chgData name="Liss Vazquez Rodriguez" userId="781bda54bcc90c7b" providerId="LiveId" clId="{18B7EF86-832A-4B6C-B01D-16C7B90EA713}" dt="2024-03-14T12:35:51.062" v="2644" actId="478"/>
          <ac:spMkLst>
            <pc:docMk/>
            <pc:sldMk cId="419267283" sldId="337"/>
            <ac:spMk id="84" creationId="{182DFC95-0DD1-9123-940C-E9A8ECC3E22C}"/>
          </ac:spMkLst>
        </pc:spChg>
        <pc:grpChg chg="del">
          <ac:chgData name="Liss Vazquez Rodriguez" userId="781bda54bcc90c7b" providerId="LiveId" clId="{18B7EF86-832A-4B6C-B01D-16C7B90EA713}" dt="2024-03-14T12:35:48.116" v="2641" actId="478"/>
          <ac:grpSpMkLst>
            <pc:docMk/>
            <pc:sldMk cId="419267283" sldId="337"/>
            <ac:grpSpMk id="12" creationId="{E4DF79A5-97CE-D26B-9DEC-5A08E44207DB}"/>
          </ac:grpSpMkLst>
        </pc:grpChg>
      </pc:sldChg>
      <pc:sldChg chg="addSp delSp modSp add mod delAnim modAnim">
        <pc:chgData name="Liss Vazquez Rodriguez" userId="781bda54bcc90c7b" providerId="LiveId" clId="{18B7EF86-832A-4B6C-B01D-16C7B90EA713}" dt="2024-03-14T18:48:33.713" v="4145" actId="478"/>
        <pc:sldMkLst>
          <pc:docMk/>
          <pc:sldMk cId="2219565377" sldId="337"/>
        </pc:sldMkLst>
        <pc:spChg chg="add mod">
          <ac:chgData name="Liss Vazquez Rodriguez" userId="781bda54bcc90c7b" providerId="LiveId" clId="{18B7EF86-832A-4B6C-B01D-16C7B90EA713}" dt="2024-03-14T18:45:45.600" v="4137" actId="1076"/>
          <ac:spMkLst>
            <pc:docMk/>
            <pc:sldMk cId="2219565377" sldId="337"/>
            <ac:spMk id="3" creationId="{41CF15EF-F676-7D4E-3968-AB3A63A88A09}"/>
          </ac:spMkLst>
        </pc:spChg>
        <pc:spChg chg="del">
          <ac:chgData name="Liss Vazquez Rodriguez" userId="781bda54bcc90c7b" providerId="LiveId" clId="{18B7EF86-832A-4B6C-B01D-16C7B90EA713}" dt="2024-03-14T12:45:24.947" v="2732" actId="478"/>
          <ac:spMkLst>
            <pc:docMk/>
            <pc:sldMk cId="2219565377" sldId="337"/>
            <ac:spMk id="26" creationId="{8D1E32E7-A6D6-7614-6A90-2F574A868E84}"/>
          </ac:spMkLst>
        </pc:spChg>
        <pc:spChg chg="del">
          <ac:chgData name="Liss Vazquez Rodriguez" userId="781bda54bcc90c7b" providerId="LiveId" clId="{18B7EF86-832A-4B6C-B01D-16C7B90EA713}" dt="2024-03-14T12:45:24.947" v="2732" actId="478"/>
          <ac:spMkLst>
            <pc:docMk/>
            <pc:sldMk cId="2219565377" sldId="337"/>
            <ac:spMk id="27" creationId="{3C36CAF5-816F-FC7A-C20A-429FEA5CEAAA}"/>
          </ac:spMkLst>
        </pc:spChg>
        <pc:spChg chg="del">
          <ac:chgData name="Liss Vazquez Rodriguez" userId="781bda54bcc90c7b" providerId="LiveId" clId="{18B7EF86-832A-4B6C-B01D-16C7B90EA713}" dt="2024-03-14T12:45:24.947" v="2732" actId="478"/>
          <ac:spMkLst>
            <pc:docMk/>
            <pc:sldMk cId="2219565377" sldId="337"/>
            <ac:spMk id="28" creationId="{8A330454-BAE7-4A4E-3399-EF56A920DC3F}"/>
          </ac:spMkLst>
        </pc:spChg>
        <pc:spChg chg="del">
          <ac:chgData name="Liss Vazquez Rodriguez" userId="781bda54bcc90c7b" providerId="LiveId" clId="{18B7EF86-832A-4B6C-B01D-16C7B90EA713}" dt="2024-03-14T12:45:24.947" v="2732" actId="478"/>
          <ac:spMkLst>
            <pc:docMk/>
            <pc:sldMk cId="2219565377" sldId="337"/>
            <ac:spMk id="29" creationId="{862C1F64-9380-8458-AC76-190594E19E1E}"/>
          </ac:spMkLst>
        </pc:spChg>
        <pc:spChg chg="del">
          <ac:chgData name="Liss Vazquez Rodriguez" userId="781bda54bcc90c7b" providerId="LiveId" clId="{18B7EF86-832A-4B6C-B01D-16C7B90EA713}" dt="2024-03-14T12:45:24.947" v="2732" actId="478"/>
          <ac:spMkLst>
            <pc:docMk/>
            <pc:sldMk cId="2219565377" sldId="337"/>
            <ac:spMk id="30" creationId="{E38B25C8-AA07-E78A-39AF-BDC040F058F7}"/>
          </ac:spMkLst>
        </pc:spChg>
        <pc:spChg chg="del">
          <ac:chgData name="Liss Vazquez Rodriguez" userId="781bda54bcc90c7b" providerId="LiveId" clId="{18B7EF86-832A-4B6C-B01D-16C7B90EA713}" dt="2024-03-14T12:45:24.947" v="2732" actId="478"/>
          <ac:spMkLst>
            <pc:docMk/>
            <pc:sldMk cId="2219565377" sldId="337"/>
            <ac:spMk id="31" creationId="{7551140B-2109-7361-228A-A7516AC0C755}"/>
          </ac:spMkLst>
        </pc:spChg>
        <pc:spChg chg="del">
          <ac:chgData name="Liss Vazquez Rodriguez" userId="781bda54bcc90c7b" providerId="LiveId" clId="{18B7EF86-832A-4B6C-B01D-16C7B90EA713}" dt="2024-03-14T12:45:18.584" v="2731" actId="478"/>
          <ac:spMkLst>
            <pc:docMk/>
            <pc:sldMk cId="2219565377" sldId="337"/>
            <ac:spMk id="37" creationId="{CE1989DF-AA97-0A0A-9CBB-9E6BFAB5F41B}"/>
          </ac:spMkLst>
        </pc:spChg>
        <pc:grpChg chg="del">
          <ac:chgData name="Liss Vazquez Rodriguez" userId="781bda54bcc90c7b" providerId="LiveId" clId="{18B7EF86-832A-4B6C-B01D-16C7B90EA713}" dt="2024-03-14T18:45:40.996" v="4136" actId="478"/>
          <ac:grpSpMkLst>
            <pc:docMk/>
            <pc:sldMk cId="2219565377" sldId="337"/>
            <ac:grpSpMk id="12" creationId="{E4DF79A5-97CE-D26B-9DEC-5A08E44207DB}"/>
          </ac:grpSpMkLst>
        </pc:grpChg>
        <pc:grpChg chg="del">
          <ac:chgData name="Liss Vazquez Rodriguez" userId="781bda54bcc90c7b" providerId="LiveId" clId="{18B7EF86-832A-4B6C-B01D-16C7B90EA713}" dt="2024-03-14T18:48:33.713" v="4145" actId="478"/>
          <ac:grpSpMkLst>
            <pc:docMk/>
            <pc:sldMk cId="2219565377" sldId="337"/>
            <ac:grpSpMk id="38" creationId="{B726852E-D3B6-8480-8608-4F06BFAFDCB5}"/>
          </ac:grpSpMkLst>
        </pc:grpChg>
        <pc:picChg chg="add mod">
          <ac:chgData name="Liss Vazquez Rodriguez" userId="781bda54bcc90c7b" providerId="LiveId" clId="{18B7EF86-832A-4B6C-B01D-16C7B90EA713}" dt="2024-03-14T18:48:01.202" v="4144" actId="14100"/>
          <ac:picMkLst>
            <pc:docMk/>
            <pc:sldMk cId="2219565377" sldId="337"/>
            <ac:picMk id="5" creationId="{4C97E00F-8843-202B-C998-C93E4C0B6BF8}"/>
          </ac:picMkLst>
        </pc:picChg>
        <pc:picChg chg="add del mod">
          <ac:chgData name="Liss Vazquez Rodriguez" userId="781bda54bcc90c7b" providerId="LiveId" clId="{18B7EF86-832A-4B6C-B01D-16C7B90EA713}" dt="2024-03-14T18:45:36.445" v="4134" actId="478"/>
          <ac:picMkLst>
            <pc:docMk/>
            <pc:sldMk cId="2219565377" sldId="337"/>
            <ac:picMk id="9" creationId="{B5843F2F-4610-7CDA-E180-B901BD7F210F}"/>
          </ac:picMkLst>
        </pc:picChg>
      </pc:sldChg>
      <pc:sldChg chg="addSp delSp modSp add mod">
        <pc:chgData name="Liss Vazquez Rodriguez" userId="781bda54bcc90c7b" providerId="LiveId" clId="{18B7EF86-832A-4B6C-B01D-16C7B90EA713}" dt="2024-03-14T19:14:28.205" v="4493"/>
        <pc:sldMkLst>
          <pc:docMk/>
          <pc:sldMk cId="3028592901" sldId="338"/>
        </pc:sldMkLst>
        <pc:spChg chg="add mod">
          <ac:chgData name="Liss Vazquez Rodriguez" userId="781bda54bcc90c7b" providerId="LiveId" clId="{18B7EF86-832A-4B6C-B01D-16C7B90EA713}" dt="2024-03-14T19:03:26.551" v="4200" actId="20577"/>
          <ac:spMkLst>
            <pc:docMk/>
            <pc:sldMk cId="3028592901" sldId="338"/>
            <ac:spMk id="4" creationId="{8121C2E4-52ED-9150-8CD0-8F484A1F0BE0}"/>
          </ac:spMkLst>
        </pc:spChg>
        <pc:spChg chg="add mod">
          <ac:chgData name="Liss Vazquez Rodriguez" userId="781bda54bcc90c7b" providerId="LiveId" clId="{18B7EF86-832A-4B6C-B01D-16C7B90EA713}" dt="2024-03-14T19:02:48.367" v="4199"/>
          <ac:spMkLst>
            <pc:docMk/>
            <pc:sldMk cId="3028592901" sldId="338"/>
            <ac:spMk id="7" creationId="{42525301-BE47-96FC-C96F-AD6D4BE41931}"/>
          </ac:spMkLst>
        </pc:spChg>
        <pc:spChg chg="add mod">
          <ac:chgData name="Liss Vazquez Rodriguez" userId="781bda54bcc90c7b" providerId="LiveId" clId="{18B7EF86-832A-4B6C-B01D-16C7B90EA713}" dt="2024-03-14T19:14:28.205" v="4493"/>
          <ac:spMkLst>
            <pc:docMk/>
            <pc:sldMk cId="3028592901" sldId="338"/>
            <ac:spMk id="8" creationId="{3887FA8F-3A44-C9FC-DA75-1DD1F2BC3E4A}"/>
          </ac:spMkLst>
        </pc:spChg>
        <pc:spChg chg="del">
          <ac:chgData name="Liss Vazquez Rodriguez" userId="781bda54bcc90c7b" providerId="LiveId" clId="{18B7EF86-832A-4B6C-B01D-16C7B90EA713}" dt="2024-03-14T14:07:17.456" v="3400" actId="478"/>
          <ac:spMkLst>
            <pc:docMk/>
            <pc:sldMk cId="3028592901" sldId="338"/>
            <ac:spMk id="25" creationId="{731DBD44-3CE2-0803-AA47-8806DDDA3545}"/>
          </ac:spMkLst>
        </pc:spChg>
        <pc:spChg chg="del">
          <ac:chgData name="Liss Vazquez Rodriguez" userId="781bda54bcc90c7b" providerId="LiveId" clId="{18B7EF86-832A-4B6C-B01D-16C7B90EA713}" dt="2024-03-14T14:07:19.666" v="3401" actId="478"/>
          <ac:spMkLst>
            <pc:docMk/>
            <pc:sldMk cId="3028592901" sldId="338"/>
            <ac:spMk id="27" creationId="{E5741635-A975-E242-C1CE-BB02FE248DA4}"/>
          </ac:spMkLst>
        </pc:spChg>
        <pc:spChg chg="del">
          <ac:chgData name="Liss Vazquez Rodriguez" userId="781bda54bcc90c7b" providerId="LiveId" clId="{18B7EF86-832A-4B6C-B01D-16C7B90EA713}" dt="2024-03-14T14:07:17.456" v="3400" actId="478"/>
          <ac:spMkLst>
            <pc:docMk/>
            <pc:sldMk cId="3028592901" sldId="338"/>
            <ac:spMk id="28" creationId="{C9FAD271-3816-8C43-CAC9-78819C197B85}"/>
          </ac:spMkLst>
        </pc:spChg>
        <pc:spChg chg="del">
          <ac:chgData name="Liss Vazquez Rodriguez" userId="781bda54bcc90c7b" providerId="LiveId" clId="{18B7EF86-832A-4B6C-B01D-16C7B90EA713}" dt="2024-03-14T14:07:17.456" v="3400" actId="478"/>
          <ac:spMkLst>
            <pc:docMk/>
            <pc:sldMk cId="3028592901" sldId="338"/>
            <ac:spMk id="30" creationId="{D4F22374-135C-C757-734B-FB9FF11D468C}"/>
          </ac:spMkLst>
        </pc:spChg>
        <pc:spChg chg="del">
          <ac:chgData name="Liss Vazquez Rodriguez" userId="781bda54bcc90c7b" providerId="LiveId" clId="{18B7EF86-832A-4B6C-B01D-16C7B90EA713}" dt="2024-03-14T14:07:17.456" v="3400" actId="478"/>
          <ac:spMkLst>
            <pc:docMk/>
            <pc:sldMk cId="3028592901" sldId="338"/>
            <ac:spMk id="31" creationId="{F48C33A4-2EE3-1740-9194-8281258DF101}"/>
          </ac:spMkLst>
        </pc:spChg>
        <pc:spChg chg="del">
          <ac:chgData name="Liss Vazquez Rodriguez" userId="781bda54bcc90c7b" providerId="LiveId" clId="{18B7EF86-832A-4B6C-B01D-16C7B90EA713}" dt="2024-03-14T14:07:19.666" v="3401" actId="478"/>
          <ac:spMkLst>
            <pc:docMk/>
            <pc:sldMk cId="3028592901" sldId="338"/>
            <ac:spMk id="32" creationId="{026E38C4-C63F-3F26-3C8B-D246BD36D687}"/>
          </ac:spMkLst>
        </pc:spChg>
        <pc:spChg chg="del">
          <ac:chgData name="Liss Vazquez Rodriguez" userId="781bda54bcc90c7b" providerId="LiveId" clId="{18B7EF86-832A-4B6C-B01D-16C7B90EA713}" dt="2024-03-14T14:07:17.456" v="3400" actId="478"/>
          <ac:spMkLst>
            <pc:docMk/>
            <pc:sldMk cId="3028592901" sldId="338"/>
            <ac:spMk id="33" creationId="{2BBF9921-578D-636F-7B72-BEC8D60EDE6F}"/>
          </ac:spMkLst>
        </pc:spChg>
        <pc:spChg chg="del">
          <ac:chgData name="Liss Vazquez Rodriguez" userId="781bda54bcc90c7b" providerId="LiveId" clId="{18B7EF86-832A-4B6C-B01D-16C7B90EA713}" dt="2024-03-14T14:07:17.456" v="3400" actId="478"/>
          <ac:spMkLst>
            <pc:docMk/>
            <pc:sldMk cId="3028592901" sldId="338"/>
            <ac:spMk id="34" creationId="{FCD34D50-AA9B-65B0-036A-184B58947BAA}"/>
          </ac:spMkLst>
        </pc:spChg>
        <pc:spChg chg="add mod">
          <ac:chgData name="Liss Vazquez Rodriguez" userId="781bda54bcc90c7b" providerId="LiveId" clId="{18B7EF86-832A-4B6C-B01D-16C7B90EA713}" dt="2024-03-14T14:07:32.185" v="3404" actId="207"/>
          <ac:spMkLst>
            <pc:docMk/>
            <pc:sldMk cId="3028592901" sldId="338"/>
            <ac:spMk id="55" creationId="{789DF7D7-2465-DC69-C84D-BDEE8D2C6A66}"/>
          </ac:spMkLst>
        </pc:spChg>
        <pc:spChg chg="del">
          <ac:chgData name="Liss Vazquez Rodriguez" userId="781bda54bcc90c7b" providerId="LiveId" clId="{18B7EF86-832A-4B6C-B01D-16C7B90EA713}" dt="2024-03-14T19:02:48" v="4198" actId="478"/>
          <ac:spMkLst>
            <pc:docMk/>
            <pc:sldMk cId="3028592901" sldId="338"/>
            <ac:spMk id="62" creationId="{E68FEED7-CE34-24CA-CA6B-85D1FCA19675}"/>
          </ac:spMkLst>
        </pc:spChg>
        <pc:grpChg chg="del">
          <ac:chgData name="Liss Vazquez Rodriguez" userId="781bda54bcc90c7b" providerId="LiveId" clId="{18B7EF86-832A-4B6C-B01D-16C7B90EA713}" dt="2024-03-14T14:07:17.456" v="3400" actId="478"/>
          <ac:grpSpMkLst>
            <pc:docMk/>
            <pc:sldMk cId="3028592901" sldId="338"/>
            <ac:grpSpMk id="7" creationId="{86D48C71-E334-0D62-8B26-8FCC693D0440}"/>
          </ac:grpSpMkLst>
        </pc:grpChg>
        <pc:grpChg chg="del">
          <ac:chgData name="Liss Vazquez Rodriguez" userId="781bda54bcc90c7b" providerId="LiveId" clId="{18B7EF86-832A-4B6C-B01D-16C7B90EA713}" dt="2024-03-14T14:07:17.456" v="3400" actId="478"/>
          <ac:grpSpMkLst>
            <pc:docMk/>
            <pc:sldMk cId="3028592901" sldId="338"/>
            <ac:grpSpMk id="16" creationId="{E419AC38-5E9F-DCE8-ED30-50A0810BCE6A}"/>
          </ac:grpSpMkLst>
        </pc:grpChg>
        <pc:grpChg chg="del">
          <ac:chgData name="Liss Vazquez Rodriguez" userId="781bda54bcc90c7b" providerId="LiveId" clId="{18B7EF86-832A-4B6C-B01D-16C7B90EA713}" dt="2024-03-14T14:07:22.426" v="3402" actId="478"/>
          <ac:grpSpMkLst>
            <pc:docMk/>
            <pc:sldMk cId="3028592901" sldId="338"/>
            <ac:grpSpMk id="37" creationId="{C2A025E0-F9E0-D3AE-1D6D-ABE46F691003}"/>
          </ac:grpSpMkLst>
        </pc:grpChg>
        <pc:cxnChg chg="add mod">
          <ac:chgData name="Liss Vazquez Rodriguez" userId="781bda54bcc90c7b" providerId="LiveId" clId="{18B7EF86-832A-4B6C-B01D-16C7B90EA713}" dt="2024-03-14T14:07:23.156" v="3403"/>
          <ac:cxnSpMkLst>
            <pc:docMk/>
            <pc:sldMk cId="3028592901" sldId="338"/>
            <ac:cxnSpMk id="3" creationId="{CA602CEF-5023-5E6B-631C-1EB9C5DF3D72}"/>
          </ac:cxnSpMkLst>
        </pc:cxnChg>
        <pc:cxnChg chg="del">
          <ac:chgData name="Liss Vazquez Rodriguez" userId="781bda54bcc90c7b" providerId="LiveId" clId="{18B7EF86-832A-4B6C-B01D-16C7B90EA713}" dt="2024-03-14T14:07:19.666" v="3401" actId="478"/>
          <ac:cxnSpMkLst>
            <pc:docMk/>
            <pc:sldMk cId="3028592901" sldId="338"/>
            <ac:cxnSpMk id="26" creationId="{E2C067D7-E9C8-2D8C-211C-90B41CDF85B5}"/>
          </ac:cxnSpMkLst>
        </pc:cxnChg>
        <pc:cxnChg chg="del">
          <ac:chgData name="Liss Vazquez Rodriguez" userId="781bda54bcc90c7b" providerId="LiveId" clId="{18B7EF86-832A-4B6C-B01D-16C7B90EA713}" dt="2024-03-14T14:07:19.666" v="3401" actId="478"/>
          <ac:cxnSpMkLst>
            <pc:docMk/>
            <pc:sldMk cId="3028592901" sldId="338"/>
            <ac:cxnSpMk id="29" creationId="{D18982F2-0BDF-FA09-E847-01BF6D9827B0}"/>
          </ac:cxnSpMkLst>
        </pc:cxnChg>
        <pc:cxnChg chg="add mod">
          <ac:chgData name="Liss Vazquez Rodriguez" userId="781bda54bcc90c7b" providerId="LiveId" clId="{18B7EF86-832A-4B6C-B01D-16C7B90EA713}" dt="2024-03-14T14:07:23.156" v="3403"/>
          <ac:cxnSpMkLst>
            <pc:docMk/>
            <pc:sldMk cId="3028592901" sldId="338"/>
            <ac:cxnSpMk id="54" creationId="{38108480-6CB0-BC66-92B0-2D792DB5D3C0}"/>
          </ac:cxnSpMkLst>
        </pc:cxnChg>
      </pc:sldChg>
      <pc:sldChg chg="addSp delSp modSp add mod modAnim">
        <pc:chgData name="Liss Vazquez Rodriguez" userId="781bda54bcc90c7b" providerId="LiveId" clId="{18B7EF86-832A-4B6C-B01D-16C7B90EA713}" dt="2024-03-14T19:13:20.295" v="4412"/>
        <pc:sldMkLst>
          <pc:docMk/>
          <pc:sldMk cId="284285299" sldId="339"/>
        </pc:sldMkLst>
        <pc:spChg chg="del">
          <ac:chgData name="Liss Vazquez Rodriguez" userId="781bda54bcc90c7b" providerId="LiveId" clId="{18B7EF86-832A-4B6C-B01D-16C7B90EA713}" dt="2024-03-14T19:13:19.859" v="4411" actId="478"/>
          <ac:spMkLst>
            <pc:docMk/>
            <pc:sldMk cId="284285299" sldId="339"/>
            <ac:spMk id="3" creationId="{0A615702-2B37-C69B-6A3E-1176242612A9}"/>
          </ac:spMkLst>
        </pc:spChg>
        <pc:spChg chg="add del mod">
          <ac:chgData name="Liss Vazquez Rodriguez" userId="781bda54bcc90c7b" providerId="LiveId" clId="{18B7EF86-832A-4B6C-B01D-16C7B90EA713}" dt="2024-03-14T19:08:04.025" v="4271" actId="478"/>
          <ac:spMkLst>
            <pc:docMk/>
            <pc:sldMk cId="284285299" sldId="339"/>
            <ac:spMk id="5" creationId="{4033C304-4DF1-750D-6DF4-A5D4B44AF180}"/>
          </ac:spMkLst>
        </pc:spChg>
        <pc:spChg chg="add del mod">
          <ac:chgData name="Liss Vazquez Rodriguez" userId="781bda54bcc90c7b" providerId="LiveId" clId="{18B7EF86-832A-4B6C-B01D-16C7B90EA713}" dt="2024-03-14T19:11:15.064" v="4390" actId="478"/>
          <ac:spMkLst>
            <pc:docMk/>
            <pc:sldMk cId="284285299" sldId="339"/>
            <ac:spMk id="6" creationId="{A36CEF45-BB08-1FFE-2AB2-EB270E367AF0}"/>
          </ac:spMkLst>
        </pc:spChg>
        <pc:spChg chg="add mod">
          <ac:chgData name="Liss Vazquez Rodriguez" userId="781bda54bcc90c7b" providerId="LiveId" clId="{18B7EF86-832A-4B6C-B01D-16C7B90EA713}" dt="2024-03-14T19:11:15.779" v="4391"/>
          <ac:spMkLst>
            <pc:docMk/>
            <pc:sldMk cId="284285299" sldId="339"/>
            <ac:spMk id="10" creationId="{766868A7-5F0A-B94C-A861-F6CDF6EF622F}"/>
          </ac:spMkLst>
        </pc:spChg>
        <pc:spChg chg="add mod">
          <ac:chgData name="Liss Vazquez Rodriguez" userId="781bda54bcc90c7b" providerId="LiveId" clId="{18B7EF86-832A-4B6C-B01D-16C7B90EA713}" dt="2024-03-14T19:11:15.779" v="4391"/>
          <ac:spMkLst>
            <pc:docMk/>
            <pc:sldMk cId="284285299" sldId="339"/>
            <ac:spMk id="11" creationId="{0C4F3EF6-1251-ADD7-7409-BE7DB6F8C2A2}"/>
          </ac:spMkLst>
        </pc:spChg>
        <pc:spChg chg="add mod">
          <ac:chgData name="Liss Vazquez Rodriguez" userId="781bda54bcc90c7b" providerId="LiveId" clId="{18B7EF86-832A-4B6C-B01D-16C7B90EA713}" dt="2024-03-14T19:11:15.779" v="4391"/>
          <ac:spMkLst>
            <pc:docMk/>
            <pc:sldMk cId="284285299" sldId="339"/>
            <ac:spMk id="20" creationId="{027F6E6C-26E4-0905-E001-934588AFCA40}"/>
          </ac:spMkLst>
        </pc:spChg>
        <pc:spChg chg="add mod">
          <ac:chgData name="Liss Vazquez Rodriguez" userId="781bda54bcc90c7b" providerId="LiveId" clId="{18B7EF86-832A-4B6C-B01D-16C7B90EA713}" dt="2024-03-14T19:11:15.779" v="4391"/>
          <ac:spMkLst>
            <pc:docMk/>
            <pc:sldMk cId="284285299" sldId="339"/>
            <ac:spMk id="27" creationId="{B8887369-E495-A3CB-8A38-2A11E367EA12}"/>
          </ac:spMkLst>
        </pc:spChg>
        <pc:spChg chg="add mod">
          <ac:chgData name="Liss Vazquez Rodriguez" userId="781bda54bcc90c7b" providerId="LiveId" clId="{18B7EF86-832A-4B6C-B01D-16C7B90EA713}" dt="2024-03-14T19:13:20.295" v="4412"/>
          <ac:spMkLst>
            <pc:docMk/>
            <pc:sldMk cId="284285299" sldId="339"/>
            <ac:spMk id="28" creationId="{60228B0C-A33E-BB5F-6663-4AFEB6FA0AB0}"/>
          </ac:spMkLst>
        </pc:spChg>
        <pc:spChg chg="mod">
          <ac:chgData name="Liss Vazquez Rodriguez" userId="781bda54bcc90c7b" providerId="LiveId" clId="{18B7EF86-832A-4B6C-B01D-16C7B90EA713}" dt="2024-03-14T19:12:39.350" v="4397" actId="113"/>
          <ac:spMkLst>
            <pc:docMk/>
            <pc:sldMk cId="284285299" sldId="339"/>
            <ac:spMk id="165" creationId="{3D2086FB-FFCC-BFF9-D38D-4D7B2064956D}"/>
          </ac:spMkLst>
        </pc:spChg>
        <pc:spChg chg="del">
          <ac:chgData name="Liss Vazquez Rodriguez" userId="781bda54bcc90c7b" providerId="LiveId" clId="{18B7EF86-832A-4B6C-B01D-16C7B90EA713}" dt="2024-03-14T19:11:15.064" v="4390" actId="478"/>
          <ac:spMkLst>
            <pc:docMk/>
            <pc:sldMk cId="284285299" sldId="339"/>
            <ac:spMk id="193" creationId="{D96D5D7D-9790-A63C-C845-7FEBDDCCAEE9}"/>
          </ac:spMkLst>
        </pc:spChg>
        <pc:spChg chg="del mod">
          <ac:chgData name="Liss Vazquez Rodriguez" userId="781bda54bcc90c7b" providerId="LiveId" clId="{18B7EF86-832A-4B6C-B01D-16C7B90EA713}" dt="2024-03-14T19:11:15.064" v="4390" actId="478"/>
          <ac:spMkLst>
            <pc:docMk/>
            <pc:sldMk cId="284285299" sldId="339"/>
            <ac:spMk id="200" creationId="{118F956A-570A-2A97-07D2-407B7B681B4B}"/>
          </ac:spMkLst>
        </pc:spChg>
        <pc:grpChg chg="add mod">
          <ac:chgData name="Liss Vazquez Rodriguez" userId="781bda54bcc90c7b" providerId="LiveId" clId="{18B7EF86-832A-4B6C-B01D-16C7B90EA713}" dt="2024-03-14T19:11:15.779" v="4391"/>
          <ac:grpSpMkLst>
            <pc:docMk/>
            <pc:sldMk cId="284285299" sldId="339"/>
            <ac:grpSpMk id="13" creationId="{BD877F55-F429-F961-4755-A4D1D5D7F7C9}"/>
          </ac:grpSpMkLst>
        </pc:grpChg>
        <pc:grpChg chg="add mod">
          <ac:chgData name="Liss Vazquez Rodriguez" userId="781bda54bcc90c7b" providerId="LiveId" clId="{18B7EF86-832A-4B6C-B01D-16C7B90EA713}" dt="2024-03-14T19:11:15.779" v="4391"/>
          <ac:grpSpMkLst>
            <pc:docMk/>
            <pc:sldMk cId="284285299" sldId="339"/>
            <ac:grpSpMk id="17" creationId="{284B2C95-EB12-89FD-B4BC-E71CFEAEAE62}"/>
          </ac:grpSpMkLst>
        </pc:grpChg>
        <pc:grpChg chg="add mod">
          <ac:chgData name="Liss Vazquez Rodriguez" userId="781bda54bcc90c7b" providerId="LiveId" clId="{18B7EF86-832A-4B6C-B01D-16C7B90EA713}" dt="2024-03-14T19:11:15.779" v="4391"/>
          <ac:grpSpMkLst>
            <pc:docMk/>
            <pc:sldMk cId="284285299" sldId="339"/>
            <ac:grpSpMk id="21" creationId="{9E2CF5A2-7197-4206-8631-524196967782}"/>
          </ac:grpSpMkLst>
        </pc:grpChg>
        <pc:grpChg chg="del">
          <ac:chgData name="Liss Vazquez Rodriguez" userId="781bda54bcc90c7b" providerId="LiveId" clId="{18B7EF86-832A-4B6C-B01D-16C7B90EA713}" dt="2024-03-14T19:11:15.064" v="4390" actId="478"/>
          <ac:grpSpMkLst>
            <pc:docMk/>
            <pc:sldMk cId="284285299" sldId="339"/>
            <ac:grpSpMk id="34" creationId="{E2439E89-97B3-D1D6-A82F-5FBEB6E14214}"/>
          </ac:grpSpMkLst>
        </pc:grpChg>
        <pc:grpChg chg="del">
          <ac:chgData name="Liss Vazquez Rodriguez" userId="781bda54bcc90c7b" providerId="LiveId" clId="{18B7EF86-832A-4B6C-B01D-16C7B90EA713}" dt="2024-03-14T19:11:15.064" v="4390" actId="478"/>
          <ac:grpSpMkLst>
            <pc:docMk/>
            <pc:sldMk cId="284285299" sldId="339"/>
            <ac:grpSpMk id="37" creationId="{4AB18AEF-F763-2359-6429-66CC1EB990C4}"/>
          </ac:grpSpMkLst>
        </pc:grpChg>
        <pc:grpChg chg="del">
          <ac:chgData name="Liss Vazquez Rodriguez" userId="781bda54bcc90c7b" providerId="LiveId" clId="{18B7EF86-832A-4B6C-B01D-16C7B90EA713}" dt="2024-03-14T19:11:15.064" v="4390" actId="478"/>
          <ac:grpSpMkLst>
            <pc:docMk/>
            <pc:sldMk cId="284285299" sldId="339"/>
            <ac:grpSpMk id="44" creationId="{6AE1D208-97D1-6CCF-9ECE-D07DF1903063}"/>
          </ac:grpSpMkLst>
        </pc:grpChg>
        <pc:picChg chg="add mod">
          <ac:chgData name="Liss Vazquez Rodriguez" userId="781bda54bcc90c7b" providerId="LiveId" clId="{18B7EF86-832A-4B6C-B01D-16C7B90EA713}" dt="2024-03-14T19:11:15.779" v="4391"/>
          <ac:picMkLst>
            <pc:docMk/>
            <pc:sldMk cId="284285299" sldId="339"/>
            <ac:picMk id="7" creationId="{8B1650AB-2712-B01F-DA14-0E0717F75B9C}"/>
          </ac:picMkLst>
        </pc:picChg>
        <pc:picChg chg="mod">
          <ac:chgData name="Liss Vazquez Rodriguez" userId="781bda54bcc90c7b" providerId="LiveId" clId="{18B7EF86-832A-4B6C-B01D-16C7B90EA713}" dt="2024-03-14T19:11:15.779" v="4391"/>
          <ac:picMkLst>
            <pc:docMk/>
            <pc:sldMk cId="284285299" sldId="339"/>
            <ac:picMk id="15" creationId="{662DC9BD-67F8-DB23-8757-31143AAF33ED}"/>
          </ac:picMkLst>
        </pc:picChg>
        <pc:picChg chg="mod">
          <ac:chgData name="Liss Vazquez Rodriguez" userId="781bda54bcc90c7b" providerId="LiveId" clId="{18B7EF86-832A-4B6C-B01D-16C7B90EA713}" dt="2024-03-14T19:11:15.779" v="4391"/>
          <ac:picMkLst>
            <pc:docMk/>
            <pc:sldMk cId="284285299" sldId="339"/>
            <ac:picMk id="18" creationId="{6BE6F2C8-3DDC-80E9-AC64-C68E1E1A49E6}"/>
          </ac:picMkLst>
        </pc:picChg>
        <pc:picChg chg="mod">
          <ac:chgData name="Liss Vazquez Rodriguez" userId="781bda54bcc90c7b" providerId="LiveId" clId="{18B7EF86-832A-4B6C-B01D-16C7B90EA713}" dt="2024-03-14T19:11:15.779" v="4391"/>
          <ac:picMkLst>
            <pc:docMk/>
            <pc:sldMk cId="284285299" sldId="339"/>
            <ac:picMk id="25" creationId="{B46C8115-F5F7-B5A0-143E-118992EDD80D}"/>
          </ac:picMkLst>
        </pc:picChg>
        <pc:picChg chg="del">
          <ac:chgData name="Liss Vazquez Rodriguez" userId="781bda54bcc90c7b" providerId="LiveId" clId="{18B7EF86-832A-4B6C-B01D-16C7B90EA713}" dt="2024-03-14T19:11:15.064" v="4390" actId="478"/>
          <ac:picMkLst>
            <pc:docMk/>
            <pc:sldMk cId="284285299" sldId="339"/>
            <ac:picMk id="33" creationId="{BCBCDC20-182E-821C-5606-957A75F74779}"/>
          </ac:picMkLst>
        </pc:picChg>
        <pc:cxnChg chg="add mod">
          <ac:chgData name="Liss Vazquez Rodriguez" userId="781bda54bcc90c7b" providerId="LiveId" clId="{18B7EF86-832A-4B6C-B01D-16C7B90EA713}" dt="2024-03-14T19:11:15.779" v="4391"/>
          <ac:cxnSpMkLst>
            <pc:docMk/>
            <pc:sldMk cId="284285299" sldId="339"/>
            <ac:cxnSpMk id="8" creationId="{CD1927D7-5E4E-E9BF-3796-1DD93697742F}"/>
          </ac:cxnSpMkLst>
        </pc:cxnChg>
        <pc:cxnChg chg="add mod">
          <ac:chgData name="Liss Vazquez Rodriguez" userId="781bda54bcc90c7b" providerId="LiveId" clId="{18B7EF86-832A-4B6C-B01D-16C7B90EA713}" dt="2024-03-14T19:11:15.779" v="4391"/>
          <ac:cxnSpMkLst>
            <pc:docMk/>
            <pc:sldMk cId="284285299" sldId="339"/>
            <ac:cxnSpMk id="12" creationId="{E58C6CB9-CE8D-D10F-758C-DCB57BE8AF7B}"/>
          </ac:cxnSpMkLst>
        </pc:cxnChg>
        <pc:cxnChg chg="mod">
          <ac:chgData name="Liss Vazquez Rodriguez" userId="781bda54bcc90c7b" providerId="LiveId" clId="{18B7EF86-832A-4B6C-B01D-16C7B90EA713}" dt="2024-03-14T19:11:15.779" v="4391"/>
          <ac:cxnSpMkLst>
            <pc:docMk/>
            <pc:sldMk cId="284285299" sldId="339"/>
            <ac:cxnSpMk id="16" creationId="{436F8E77-A1D1-F903-AE3A-FC93FA6486C2}"/>
          </ac:cxnSpMkLst>
        </pc:cxnChg>
        <pc:cxnChg chg="mod">
          <ac:chgData name="Liss Vazquez Rodriguez" userId="781bda54bcc90c7b" providerId="LiveId" clId="{18B7EF86-832A-4B6C-B01D-16C7B90EA713}" dt="2024-03-14T19:11:15.779" v="4391"/>
          <ac:cxnSpMkLst>
            <pc:docMk/>
            <pc:sldMk cId="284285299" sldId="339"/>
            <ac:cxnSpMk id="19" creationId="{169C7AF5-A30A-4D9D-5B6A-15D4B9DB9F10}"/>
          </ac:cxnSpMkLst>
        </pc:cxnChg>
        <pc:cxnChg chg="mod">
          <ac:chgData name="Liss Vazquez Rodriguez" userId="781bda54bcc90c7b" providerId="LiveId" clId="{18B7EF86-832A-4B6C-B01D-16C7B90EA713}" dt="2024-03-14T19:11:15.779" v="4391"/>
          <ac:cxnSpMkLst>
            <pc:docMk/>
            <pc:sldMk cId="284285299" sldId="339"/>
            <ac:cxnSpMk id="26" creationId="{8455333F-E3EA-13E7-A06B-70C98A9278C0}"/>
          </ac:cxnSpMkLst>
        </pc:cxnChg>
        <pc:cxnChg chg="del">
          <ac:chgData name="Liss Vazquez Rodriguez" userId="781bda54bcc90c7b" providerId="LiveId" clId="{18B7EF86-832A-4B6C-B01D-16C7B90EA713}" dt="2024-03-14T19:11:15.064" v="4390" actId="478"/>
          <ac:cxnSpMkLst>
            <pc:docMk/>
            <pc:sldMk cId="284285299" sldId="339"/>
            <ac:cxnSpMk id="40" creationId="{45D1A765-B3FA-4EFA-A2E3-FAE27E7C9CFC}"/>
          </ac:cxnSpMkLst>
        </pc:cxnChg>
        <pc:cxnChg chg="del">
          <ac:chgData name="Liss Vazquez Rodriguez" userId="781bda54bcc90c7b" providerId="LiveId" clId="{18B7EF86-832A-4B6C-B01D-16C7B90EA713}" dt="2024-03-14T19:11:15.064" v="4390" actId="478"/>
          <ac:cxnSpMkLst>
            <pc:docMk/>
            <pc:sldMk cId="284285299" sldId="339"/>
            <ac:cxnSpMk id="192" creationId="{ACB8CD66-145A-32CA-55A4-CE150D52AF11}"/>
          </ac:cxnSpMkLst>
        </pc:cxnChg>
        <pc:cxnChg chg="del mod">
          <ac:chgData name="Liss Vazquez Rodriguez" userId="781bda54bcc90c7b" providerId="LiveId" clId="{18B7EF86-832A-4B6C-B01D-16C7B90EA713}" dt="2024-03-14T19:11:15.064" v="4390" actId="478"/>
          <ac:cxnSpMkLst>
            <pc:docMk/>
            <pc:sldMk cId="284285299" sldId="339"/>
            <ac:cxnSpMk id="195" creationId="{47AB007A-1BF4-223A-8366-B9FC35A92631}"/>
          </ac:cxnSpMkLst>
        </pc:cxnChg>
      </pc:sldChg>
      <pc:sldChg chg="delSp add del mod delAnim modAnim">
        <pc:chgData name="Liss Vazquez Rodriguez" userId="781bda54bcc90c7b" providerId="LiveId" clId="{18B7EF86-832A-4B6C-B01D-16C7B90EA713}" dt="2024-03-14T19:01:45.620" v="4191" actId="47"/>
        <pc:sldMkLst>
          <pc:docMk/>
          <pc:sldMk cId="3535335359" sldId="339"/>
        </pc:sldMkLst>
        <pc:spChg chg="del">
          <ac:chgData name="Liss Vazquez Rodriguez" userId="781bda54bcc90c7b" providerId="LiveId" clId="{18B7EF86-832A-4B6C-B01D-16C7B90EA713}" dt="2024-03-14T18:58:26.664" v="4183" actId="478"/>
          <ac:spMkLst>
            <pc:docMk/>
            <pc:sldMk cId="3535335359" sldId="339"/>
            <ac:spMk id="14" creationId="{88205D6C-402E-4517-99AA-CF825F8A0A21}"/>
          </ac:spMkLst>
        </pc:spChg>
      </pc:sldChg>
      <pc:sldChg chg="delSp modSp add mod">
        <pc:chgData name="Liss Vazquez Rodriguez" userId="781bda54bcc90c7b" providerId="LiveId" clId="{18B7EF86-832A-4B6C-B01D-16C7B90EA713}" dt="2024-03-14T19:13:16.381" v="4410" actId="1076"/>
        <pc:sldMkLst>
          <pc:docMk/>
          <pc:sldMk cId="1509368666" sldId="340"/>
        </pc:sldMkLst>
        <pc:spChg chg="mod">
          <ac:chgData name="Liss Vazquez Rodriguez" userId="781bda54bcc90c7b" providerId="LiveId" clId="{18B7EF86-832A-4B6C-B01D-16C7B90EA713}" dt="2024-03-14T19:13:16.381" v="4410" actId="1076"/>
          <ac:spMkLst>
            <pc:docMk/>
            <pc:sldMk cId="1509368666" sldId="340"/>
            <ac:spMk id="3" creationId="{0A615702-2B37-C69B-6A3E-1176242612A9}"/>
          </ac:spMkLst>
        </pc:spChg>
        <pc:spChg chg="del">
          <ac:chgData name="Liss Vazquez Rodriguez" userId="781bda54bcc90c7b" providerId="LiveId" clId="{18B7EF86-832A-4B6C-B01D-16C7B90EA713}" dt="2024-03-14T19:13:01.856" v="4398" actId="478"/>
          <ac:spMkLst>
            <pc:docMk/>
            <pc:sldMk cId="1509368666" sldId="340"/>
            <ac:spMk id="14" creationId="{D313387B-1CFE-DC42-A362-E3E0ED428D8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FA9CA-59CC-44CE-BFEA-4ABEAFE2D8D5}" type="datetimeFigureOut">
              <a:rPr lang="de-DE" smtClean="0"/>
              <a:t>18.03.2024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461A8-EED0-4171-B908-56C962A04B2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317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461A8-EED0-4171-B908-56C962A04B2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353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461A8-EED0-4171-B908-56C962A04B2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86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461A8-EED0-4171-B908-56C962A04B2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344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461A8-EED0-4171-B908-56C962A04B2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963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/>
              <a:t>Subtitle</a:t>
            </a:r>
            <a:endParaRPr lang="de-DE" dirty="0"/>
          </a:p>
          <a:p>
            <a:r>
              <a:rPr lang="de-DE" dirty="0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61884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P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/>
              <a:t>Date of talk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 dirty="0"/>
              <a:t>Place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talk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576444"/>
            <a:ext cx="2133600" cy="288000"/>
          </a:xfrm>
        </p:spPr>
        <p:txBody>
          <a:bodyPr/>
          <a:lstStyle>
            <a:lvl1pPr>
              <a:defRPr sz="1000"/>
            </a:lvl1pPr>
          </a:lstStyle>
          <a:p>
            <a:fld id="{51D15D83-5BC4-4FF7-8407-2D41C280221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734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Date of talk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Place of talk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15D83-5BC4-4FF7-8407-2D41C280221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79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kp.tu-darmstadt.de/forschung_kernphysik/gruppen_kernphysik/experiment/ag_w_noertershaeuser/forschung_ag_w_noertershaeuser/exotische_kerne_ag_w_noertershaeuser/laserspektroskopie_uebersicht/index.en.js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“</a:t>
            </a:r>
            <a:r>
              <a:rPr lang="en-GB" sz="440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  <a:cs typeface="Calibri" panose="020F0502020204030204" pitchFamily="34" charset="0"/>
              </a:rPr>
              <a:t>Measurement of charge radii and moments of exotic nuclides”</a:t>
            </a:r>
            <a:endParaRPr kumimoji="0" lang="en-US" altLang="en-US" sz="5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b="1" i="1" dirty="0"/>
              <a:t>Liss Vázquez-Rodríguez</a:t>
            </a:r>
            <a:r>
              <a:rPr lang="en-US" sz="2000" i="1" baseline="30000" dirty="0"/>
              <a:t>1,2</a:t>
            </a:r>
            <a:endParaRPr lang="en-US" sz="2000" i="1" dirty="0"/>
          </a:p>
          <a:p>
            <a:pPr algn="ctr"/>
            <a:endParaRPr lang="en-GB" sz="1800" i="1" dirty="0"/>
          </a:p>
          <a:p>
            <a:pPr algn="ctr"/>
            <a:r>
              <a:rPr lang="en-GB" sz="1800" i="1" baseline="30000" dirty="0"/>
              <a:t>1</a:t>
            </a:r>
            <a:r>
              <a:rPr lang="en-GB" sz="1800" i="1" dirty="0"/>
              <a:t>Max-Planck-Institut für Kernphysik, Heidelberg, Germany</a:t>
            </a:r>
          </a:p>
          <a:p>
            <a:pPr algn="ctr"/>
            <a:r>
              <a:rPr lang="en-GB" sz="1800" i="1" baseline="30000" dirty="0"/>
              <a:t>2</a:t>
            </a:r>
            <a:r>
              <a:rPr lang="en-GB" sz="1800" i="1" dirty="0"/>
              <a:t>Experimental Physics Department, CERN, Geneva, Switzerland</a:t>
            </a:r>
          </a:p>
          <a:p>
            <a:pPr algn="ctr"/>
            <a:endParaRPr lang="en-GB" sz="1800" i="1" dirty="0"/>
          </a:p>
        </p:txBody>
      </p:sp>
      <p:pic>
        <p:nvPicPr>
          <p:cNvPr id="4" name="Picture 3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E073DA11-432D-E0C9-1E53-25C1D95AC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5697252"/>
            <a:ext cx="1156163" cy="9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2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9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FC1ED99-3406-3B3A-FB89-29BA820DD8E0}"/>
              </a:ext>
            </a:extLst>
          </p:cNvPr>
          <p:cNvSpPr txBox="1"/>
          <p:nvPr/>
        </p:nvSpPr>
        <p:spPr>
          <a:xfrm>
            <a:off x="2009032" y="946750"/>
            <a:ext cx="579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/>
              <a:t>Exploring the nuclear landscape with laser spectroscopy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24592-1071-8E25-BADA-9A23230BC456}"/>
              </a:ext>
            </a:extLst>
          </p:cNvPr>
          <p:cNvSpPr txBox="1"/>
          <p:nvPr/>
        </p:nvSpPr>
        <p:spPr>
          <a:xfrm>
            <a:off x="1908738" y="1560580"/>
            <a:ext cx="614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2A4D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model independent properties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from laser spectroscopy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001BE-5394-75BC-F8F1-A24CB8F87C6B}"/>
              </a:ext>
            </a:extLst>
          </p:cNvPr>
          <p:cNvSpPr txBox="1"/>
          <p:nvPr/>
        </p:nvSpPr>
        <p:spPr>
          <a:xfrm>
            <a:off x="6553200" y="3719323"/>
            <a:ext cx="104195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b="1" i="1" dirty="0">
                <a:solidFill>
                  <a:srgbClr val="2A4DA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Charge radii</a:t>
            </a:r>
          </a:p>
        </p:txBody>
      </p: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62746C7-D9CC-D39C-2F23-8E08DA871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82" t="40265" r="27301" b="39698"/>
          <a:stretch/>
        </p:blipFill>
        <p:spPr>
          <a:xfrm>
            <a:off x="1202091" y="2078940"/>
            <a:ext cx="1025330" cy="1440000"/>
          </a:xfrm>
          <a:prstGeom prst="rect">
            <a:avLst/>
          </a:prstGeom>
        </p:spPr>
      </p:pic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81CAB83-C074-716B-F613-4D44D16D2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63" t="40265" r="9139" b="38036"/>
          <a:stretch/>
        </p:blipFill>
        <p:spPr>
          <a:xfrm>
            <a:off x="2460046" y="2078940"/>
            <a:ext cx="1082827" cy="1440000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AB98DB1-29B4-9B56-D506-9CDF25AC2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81" t="62567" r="16611" b="15735"/>
          <a:stretch/>
        </p:blipFill>
        <p:spPr>
          <a:xfrm>
            <a:off x="3793205" y="2184152"/>
            <a:ext cx="2081995" cy="1440000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BE8C943-B1EA-B831-06D0-0197C34F2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10" t="40265" r="19955" b="39698"/>
          <a:stretch/>
        </p:blipFill>
        <p:spPr>
          <a:xfrm>
            <a:off x="6427043" y="2078940"/>
            <a:ext cx="1038913" cy="14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380732-AE6E-E0EF-CEAE-0B507CE634DB}"/>
              </a:ext>
            </a:extLst>
          </p:cNvPr>
          <p:cNvSpPr txBox="1"/>
          <p:nvPr/>
        </p:nvSpPr>
        <p:spPr>
          <a:xfrm>
            <a:off x="1088906" y="3711520"/>
            <a:ext cx="2209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2A4DA1"/>
                </a:solidFill>
              </a:rPr>
              <a:t>Spin, magnetic moment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A78900-AD24-AD91-AC87-66A30FC1BE1A}"/>
              </a:ext>
            </a:extLst>
          </p:cNvPr>
          <p:cNvSpPr txBox="1"/>
          <p:nvPr/>
        </p:nvSpPr>
        <p:spPr>
          <a:xfrm>
            <a:off x="3608065" y="3680110"/>
            <a:ext cx="1965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2A4DA1"/>
                </a:solidFill>
              </a:rPr>
              <a:t>Quadrupole moment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5C488D-297A-8643-269B-572F517C2CDC}"/>
              </a:ext>
            </a:extLst>
          </p:cNvPr>
          <p:cNvSpPr txBox="1"/>
          <p:nvPr/>
        </p:nvSpPr>
        <p:spPr>
          <a:xfrm>
            <a:off x="303887" y="4616546"/>
            <a:ext cx="330417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b="0" i="1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Probes for the Nuclear Configuration</a:t>
            </a:r>
          </a:p>
          <a:p>
            <a:pPr algn="ctr"/>
            <a:r>
              <a:rPr lang="en-GB" sz="16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Ordering of shell-model orbits</a:t>
            </a:r>
            <a:endParaRPr lang="en-GB" sz="1600" b="0" i="1" u="none" strike="noStrike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DBFC68-2C22-8632-DB50-DEAC1479DC83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2193471" y="4050074"/>
            <a:ext cx="1" cy="4556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1F1A47-F785-B1A6-F436-9455DE82CBE8}"/>
              </a:ext>
            </a:extLst>
          </p:cNvPr>
          <p:cNvCxnSpPr>
            <a:cxnSpLocks/>
          </p:cNvCxnSpPr>
          <p:nvPr/>
        </p:nvCxnSpPr>
        <p:spPr>
          <a:xfrm flipH="1">
            <a:off x="4800252" y="4085971"/>
            <a:ext cx="1" cy="4556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D749C8-7CF2-F460-F6F9-E8786EAA6343}"/>
              </a:ext>
            </a:extLst>
          </p:cNvPr>
          <p:cNvCxnSpPr>
            <a:cxnSpLocks/>
          </p:cNvCxnSpPr>
          <p:nvPr/>
        </p:nvCxnSpPr>
        <p:spPr>
          <a:xfrm flipH="1">
            <a:off x="7140352" y="4056928"/>
            <a:ext cx="1" cy="4556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414397-78A5-0C17-C830-9427928F927C}"/>
              </a:ext>
            </a:extLst>
          </p:cNvPr>
          <p:cNvSpPr txBox="1"/>
          <p:nvPr/>
        </p:nvSpPr>
        <p:spPr>
          <a:xfrm>
            <a:off x="5978490" y="4674558"/>
            <a:ext cx="297493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i="1" dirty="0">
                <a:latin typeface="Calibri" panose="020F0502020204030204" pitchFamily="34" charset="0"/>
                <a:cs typeface="Calibri" panose="020F0502020204030204" pitchFamily="34" charset="0"/>
              </a:rPr>
              <a:t>Robustness of the shell closures</a:t>
            </a:r>
          </a:p>
          <a:p>
            <a:pPr algn="ctr"/>
            <a:r>
              <a:rPr lang="en-US" sz="1600" i="1" dirty="0"/>
              <a:t>Halo nuclei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F932C2-D159-871C-F41E-693EBF4AFD4F}"/>
              </a:ext>
            </a:extLst>
          </p:cNvPr>
          <p:cNvSpPr txBox="1"/>
          <p:nvPr/>
        </p:nvSpPr>
        <p:spPr>
          <a:xfrm>
            <a:off x="3877756" y="4914530"/>
            <a:ext cx="168616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Shape coexistence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9794EE4-8BAB-21CB-DF57-2B310FB3E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21" t="4009" r="4249" b="39973"/>
          <a:stretch/>
        </p:blipFill>
        <p:spPr>
          <a:xfrm>
            <a:off x="4906258" y="5389601"/>
            <a:ext cx="710097" cy="8964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684DAE5-D1E0-07D1-E908-581852DB2B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08" r="50184" b="39975"/>
          <a:stretch/>
        </p:blipFill>
        <p:spPr>
          <a:xfrm>
            <a:off x="3681363" y="5382877"/>
            <a:ext cx="1039476" cy="896458"/>
          </a:xfrm>
          <a:prstGeom prst="rect">
            <a:avLst/>
          </a:prstGeom>
        </p:spPr>
      </p:pic>
      <p:pic>
        <p:nvPicPr>
          <p:cNvPr id="38" name="Picture 37" descr="Chart&#10;&#10;Description automatically generated with low confidence">
            <a:extLst>
              <a:ext uri="{FF2B5EF4-FFF2-40B4-BE49-F238E27FC236}">
                <a16:creationId xmlns:a16="http://schemas.microsoft.com/office/drawing/2014/main" id="{555B27FB-37C6-A147-3970-DB9E150E41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05" t="44201" r="57023" b="20549"/>
          <a:stretch/>
        </p:blipFill>
        <p:spPr>
          <a:xfrm>
            <a:off x="6912550" y="5371250"/>
            <a:ext cx="1453169" cy="10800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2526A81-D15D-7A2B-DA2E-9C285EC48585}"/>
              </a:ext>
            </a:extLst>
          </p:cNvPr>
          <p:cNvGrpSpPr/>
          <p:nvPr/>
        </p:nvGrpSpPr>
        <p:grpSpPr>
          <a:xfrm>
            <a:off x="1150088" y="5280350"/>
            <a:ext cx="1510547" cy="1201004"/>
            <a:chOff x="3593943" y="4034002"/>
            <a:chExt cx="1510547" cy="120100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182A364-EAA7-35F4-DC4D-01121398811C}"/>
                </a:ext>
              </a:extLst>
            </p:cNvPr>
            <p:cNvSpPr/>
            <p:nvPr/>
          </p:nvSpPr>
          <p:spPr>
            <a:xfrm>
              <a:off x="3593943" y="5111838"/>
              <a:ext cx="1311980" cy="1231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9806232-0967-F371-3F04-7E0B9D868937}"/>
                </a:ext>
              </a:extLst>
            </p:cNvPr>
            <p:cNvSpPr txBox="1"/>
            <p:nvPr/>
          </p:nvSpPr>
          <p:spPr>
            <a:xfrm>
              <a:off x="3895599" y="4735236"/>
              <a:ext cx="591829" cy="338554"/>
            </a:xfrm>
            <a:prstGeom prst="rect">
              <a:avLst/>
            </a:prstGeom>
            <a:solidFill>
              <a:srgbClr val="98CD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Z=50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C59CD3-0944-6850-71B9-156189FDA740}"/>
                </a:ext>
              </a:extLst>
            </p:cNvPr>
            <p:cNvCxnSpPr/>
            <p:nvPr/>
          </p:nvCxnSpPr>
          <p:spPr>
            <a:xfrm>
              <a:off x="3752565" y="4549476"/>
              <a:ext cx="75600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D3A617-713E-3896-0AAC-7B9382D8D361}"/>
                </a:ext>
              </a:extLst>
            </p:cNvPr>
            <p:cNvSpPr txBox="1"/>
            <p:nvPr/>
          </p:nvSpPr>
          <p:spPr>
            <a:xfrm>
              <a:off x="4522965" y="4406429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1g</a:t>
              </a:r>
              <a:r>
                <a:rPr lang="en-US" sz="1200" i="1" baseline="-25000" dirty="0"/>
                <a:t>7/2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E69EDA3-EDBE-1531-8E3D-DC6138F12B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1910" y="4463542"/>
              <a:ext cx="144000" cy="14400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71E8DED-099B-89B7-94EA-BF652938D7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5636" y="4468329"/>
              <a:ext cx="144000" cy="14400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BB8091D-D506-7A55-0A4A-8ECD7956AEE1}"/>
                </a:ext>
              </a:extLst>
            </p:cNvPr>
            <p:cNvSpPr txBox="1"/>
            <p:nvPr/>
          </p:nvSpPr>
          <p:spPr>
            <a:xfrm>
              <a:off x="3651321" y="4034002"/>
              <a:ext cx="14531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i="1" dirty="0">
                  <a:solidFill>
                    <a:srgbClr val="2A4DA1"/>
                  </a:solidFill>
                </a:rPr>
                <a:t>Te (Sn+2p)?</a:t>
              </a:r>
              <a:endParaRPr lang="en-US" dirty="0"/>
            </a:p>
          </p:txBody>
        </p:sp>
      </p:grpSp>
      <p:sp>
        <p:nvSpPr>
          <p:cNvPr id="62" name="Textfeld 4">
            <a:extLst>
              <a:ext uri="{FF2B5EF4-FFF2-40B4-BE49-F238E27FC236}">
                <a16:creationId xmlns:a16="http://schemas.microsoft.com/office/drawing/2014/main" id="{071D83A7-C95D-72DA-3E67-FF109D2EFDEE}"/>
              </a:ext>
            </a:extLst>
          </p:cNvPr>
          <p:cNvSpPr txBox="1"/>
          <p:nvPr/>
        </p:nvSpPr>
        <p:spPr>
          <a:xfrm>
            <a:off x="-1" y="7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sp>
        <p:nvSpPr>
          <p:cNvPr id="63" name="Datumsplatzhalter 2">
            <a:extLst>
              <a:ext uri="{FF2B5EF4-FFF2-40B4-BE49-F238E27FC236}">
                <a16:creationId xmlns:a16="http://schemas.microsoft.com/office/drawing/2014/main" id="{F560C78F-1C66-E6CE-304A-62834AE3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64" name="Fußzeilenplatzhalter 3">
            <a:extLst>
              <a:ext uri="{FF2B5EF4-FFF2-40B4-BE49-F238E27FC236}">
                <a16:creationId xmlns:a16="http://schemas.microsoft.com/office/drawing/2014/main" id="{6891D6AD-DB7E-38A7-502D-F9406A64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7202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  <p:bldP spid="14" grpId="0"/>
      <p:bldP spid="15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10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E4DD2B5-FA79-8F82-3565-1BFB83F23A31}"/>
              </a:ext>
            </a:extLst>
          </p:cNvPr>
          <p:cNvSpPr/>
          <p:nvPr/>
        </p:nvSpPr>
        <p:spPr>
          <a:xfrm>
            <a:off x="73996" y="1536141"/>
            <a:ext cx="41964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/>
              <a:t>Resonant step- wise excitation of one (or more) electron in the electron shell of the atom.</a:t>
            </a:r>
          </a:p>
          <a:p>
            <a:pPr algn="ctr"/>
            <a:endParaRPr lang="en-GB" sz="1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/>
              <a:t>The transition frequencies(wavelengths) are unique, like a fingerprint for elements and isotopes.</a:t>
            </a:r>
          </a:p>
          <a:p>
            <a:pPr algn="ctr"/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BF5EC-4F11-540C-1D16-3856F42133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" y="4362438"/>
            <a:ext cx="3455999" cy="20834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78258A-9031-EE0C-3BE3-3B2760D9D5B4}"/>
              </a:ext>
            </a:extLst>
          </p:cNvPr>
          <p:cNvGrpSpPr>
            <a:grpSpLocks noChangeAspect="1"/>
          </p:cNvGrpSpPr>
          <p:nvPr/>
        </p:nvGrpSpPr>
        <p:grpSpPr>
          <a:xfrm>
            <a:off x="4191544" y="1307762"/>
            <a:ext cx="4723311" cy="1641389"/>
            <a:chOff x="4195180" y="1386791"/>
            <a:chExt cx="4903405" cy="17039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76B633-178D-175C-5A44-ED78F65B2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2587" y="1830763"/>
              <a:ext cx="3904396" cy="126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24C4F5-025F-7767-115E-FACEC1F8D368}"/>
                </a:ext>
              </a:extLst>
            </p:cNvPr>
            <p:cNvSpPr txBox="1"/>
            <p:nvPr/>
          </p:nvSpPr>
          <p:spPr>
            <a:xfrm>
              <a:off x="4195180" y="2423645"/>
              <a:ext cx="1170212" cy="351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dirty="0"/>
                <a:t>laser beam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328003-1055-2385-72DC-929624805EFC}"/>
                </a:ext>
              </a:extLst>
            </p:cNvPr>
            <p:cNvSpPr txBox="1"/>
            <p:nvPr/>
          </p:nvSpPr>
          <p:spPr>
            <a:xfrm>
              <a:off x="7803031" y="1386791"/>
              <a:ext cx="1295554" cy="351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dirty="0"/>
                <a:t>fluorescence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42BF18-F01D-AAB7-076E-A07F1D7D552E}"/>
                </a:ext>
              </a:extLst>
            </p:cNvPr>
            <p:cNvSpPr txBox="1"/>
            <p:nvPr/>
          </p:nvSpPr>
          <p:spPr>
            <a:xfrm>
              <a:off x="4913301" y="1424111"/>
              <a:ext cx="1657401" cy="351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dirty="0"/>
                <a:t>electrons excited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587AAA-526A-61DE-593B-014C5B77AEB2}"/>
              </a:ext>
            </a:extLst>
          </p:cNvPr>
          <p:cNvGrpSpPr/>
          <p:nvPr/>
        </p:nvGrpSpPr>
        <p:grpSpPr>
          <a:xfrm>
            <a:off x="6835029" y="4500036"/>
            <a:ext cx="1911541" cy="1541514"/>
            <a:chOff x="6809872" y="2976494"/>
            <a:chExt cx="1911541" cy="1541514"/>
          </a:xfrm>
        </p:grpSpPr>
        <p:pic>
          <p:nvPicPr>
            <p:cNvPr id="13" name="Picture 12" descr="A screenshot of a video game&#10;&#10;Description generated with high confidence">
              <a:extLst>
                <a:ext uri="{FF2B5EF4-FFF2-40B4-BE49-F238E27FC236}">
                  <a16:creationId xmlns:a16="http://schemas.microsoft.com/office/drawing/2014/main" id="{295FB00E-EC3D-890C-8CE6-C02534A2B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90" t="64978" r="63436"/>
            <a:stretch/>
          </p:blipFill>
          <p:spPr>
            <a:xfrm>
              <a:off x="7324724" y="2976494"/>
              <a:ext cx="1396689" cy="1512940"/>
            </a:xfrm>
            <a:prstGeom prst="rect">
              <a:avLst/>
            </a:prstGeom>
          </p:spPr>
        </p:pic>
        <p:pic>
          <p:nvPicPr>
            <p:cNvPr id="14" name="Picture 13" descr="A screenshot of a video game&#10;&#10;Description generated with high confidence">
              <a:extLst>
                <a:ext uri="{FF2B5EF4-FFF2-40B4-BE49-F238E27FC236}">
                  <a16:creationId xmlns:a16="http://schemas.microsoft.com/office/drawing/2014/main" id="{791EF0DC-E702-6BBD-7F3F-A6F5B1438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978" r="90786"/>
            <a:stretch/>
          </p:blipFill>
          <p:spPr>
            <a:xfrm>
              <a:off x="6809872" y="3005068"/>
              <a:ext cx="580417" cy="151294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A460A1D-3818-7EAD-94B9-2EEBBA83785C}"/>
              </a:ext>
            </a:extLst>
          </p:cNvPr>
          <p:cNvSpPr txBox="1"/>
          <p:nvPr/>
        </p:nvSpPr>
        <p:spPr>
          <a:xfrm>
            <a:off x="90748" y="1001330"/>
            <a:ext cx="4715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i="1" dirty="0">
                <a:latin typeface="Calibri" panose="020F0502020204030204" pitchFamily="34" charset="0"/>
                <a:cs typeface="Calibri" panose="020F0502020204030204" pitchFamily="34" charset="0"/>
              </a:rPr>
              <a:t>Principle of laser excitation/ionization</a:t>
            </a:r>
          </a:p>
        </p:txBody>
      </p:sp>
      <p:pic>
        <p:nvPicPr>
          <p:cNvPr id="21" name="Picture 20" descr="A machine with blue lights&#10;&#10;Description automatically generated">
            <a:extLst>
              <a:ext uri="{FF2B5EF4-FFF2-40B4-BE49-F238E27FC236}">
                <a16:creationId xmlns:a16="http://schemas.microsoft.com/office/drawing/2014/main" id="{9DA40851-6B99-1CE6-9DAC-216D0A9166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63" t="21349" r="5000"/>
          <a:stretch/>
        </p:blipFill>
        <p:spPr>
          <a:xfrm>
            <a:off x="3773658" y="4529580"/>
            <a:ext cx="2817707" cy="191626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38B5363-4512-60C0-EBED-57D2ABFBC927}"/>
              </a:ext>
            </a:extLst>
          </p:cNvPr>
          <p:cNvGrpSpPr/>
          <p:nvPr/>
        </p:nvGrpSpPr>
        <p:grpSpPr>
          <a:xfrm>
            <a:off x="1911573" y="3736543"/>
            <a:ext cx="504056" cy="504000"/>
            <a:chOff x="1518268" y="6093352"/>
            <a:chExt cx="504056" cy="504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BE80E80-E20E-C382-BF04-2AB0D28D74DE}"/>
                </a:ext>
              </a:extLst>
            </p:cNvPr>
            <p:cNvSpPr/>
            <p:nvPr/>
          </p:nvSpPr>
          <p:spPr>
            <a:xfrm>
              <a:off x="1518268" y="6093352"/>
              <a:ext cx="504056" cy="504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822755-89C2-66F6-BFB0-B9C38BDC41B9}"/>
                </a:ext>
              </a:extLst>
            </p:cNvPr>
            <p:cNvSpPr txBox="1"/>
            <p:nvPr/>
          </p:nvSpPr>
          <p:spPr>
            <a:xfrm>
              <a:off x="1619672" y="616719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CA8E42-9932-E3E4-B82B-FAFF1BCD7785}"/>
              </a:ext>
            </a:extLst>
          </p:cNvPr>
          <p:cNvGrpSpPr/>
          <p:nvPr/>
        </p:nvGrpSpPr>
        <p:grpSpPr>
          <a:xfrm>
            <a:off x="5038830" y="3736800"/>
            <a:ext cx="504056" cy="504000"/>
            <a:chOff x="1518268" y="6093352"/>
            <a:chExt cx="504056" cy="5040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170931C-D494-94DA-2733-6A889EF6CD19}"/>
                </a:ext>
              </a:extLst>
            </p:cNvPr>
            <p:cNvSpPr/>
            <p:nvPr/>
          </p:nvSpPr>
          <p:spPr>
            <a:xfrm>
              <a:off x="1518268" y="6093352"/>
              <a:ext cx="504056" cy="504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0730012-640A-4B76-1B53-A6ABCC2450CA}"/>
                </a:ext>
              </a:extLst>
            </p:cNvPr>
            <p:cNvSpPr txBox="1"/>
            <p:nvPr/>
          </p:nvSpPr>
          <p:spPr>
            <a:xfrm>
              <a:off x="1619672" y="616719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FB8132-89F1-5AF4-95D5-97787D8CD202}"/>
              </a:ext>
            </a:extLst>
          </p:cNvPr>
          <p:cNvGrpSpPr/>
          <p:nvPr/>
        </p:nvGrpSpPr>
        <p:grpSpPr>
          <a:xfrm>
            <a:off x="7796197" y="3736800"/>
            <a:ext cx="504056" cy="504000"/>
            <a:chOff x="1518268" y="6093352"/>
            <a:chExt cx="504056" cy="5040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D228E3F-84CE-9AA0-0EDD-2310389D19C3}"/>
                </a:ext>
              </a:extLst>
            </p:cNvPr>
            <p:cNvSpPr/>
            <p:nvPr/>
          </p:nvSpPr>
          <p:spPr>
            <a:xfrm>
              <a:off x="1518268" y="6093352"/>
              <a:ext cx="504056" cy="504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C0C584C-4142-3604-C045-C604B63DC63A}"/>
                </a:ext>
              </a:extLst>
            </p:cNvPr>
            <p:cNvSpPr txBox="1"/>
            <p:nvPr/>
          </p:nvSpPr>
          <p:spPr>
            <a:xfrm>
              <a:off x="1619672" y="616719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75C8BA5-CBB4-4D84-92AA-6CC1B550190A}"/>
              </a:ext>
            </a:extLst>
          </p:cNvPr>
          <p:cNvSpPr txBox="1"/>
          <p:nvPr/>
        </p:nvSpPr>
        <p:spPr>
          <a:xfrm>
            <a:off x="4174570" y="3240300"/>
            <a:ext cx="45720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What can we get out of atomic spectra ?</a:t>
            </a:r>
          </a:p>
          <a:p>
            <a:pPr algn="ctr"/>
            <a:endParaRPr lang="en-GB" sz="16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/>
              <a:t>Isotope shift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/>
              <a:t>Hyperfine structure</a:t>
            </a:r>
          </a:p>
        </p:txBody>
      </p:sp>
      <p:sp>
        <p:nvSpPr>
          <p:cNvPr id="46" name="Textfeld 4">
            <a:extLst>
              <a:ext uri="{FF2B5EF4-FFF2-40B4-BE49-F238E27FC236}">
                <a16:creationId xmlns:a16="http://schemas.microsoft.com/office/drawing/2014/main" id="{F681FDCD-2707-1E48-3BD7-3E9F909D976A}"/>
              </a:ext>
            </a:extLst>
          </p:cNvPr>
          <p:cNvSpPr txBox="1"/>
          <p:nvPr/>
        </p:nvSpPr>
        <p:spPr>
          <a:xfrm>
            <a:off x="-1" y="7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sp>
        <p:nvSpPr>
          <p:cNvPr id="47" name="Datumsplatzhalter 2">
            <a:extLst>
              <a:ext uri="{FF2B5EF4-FFF2-40B4-BE49-F238E27FC236}">
                <a16:creationId xmlns:a16="http://schemas.microsoft.com/office/drawing/2014/main" id="{98C1D07B-8614-9593-B0EE-9041C3D00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48" name="Fußzeilenplatzhalter 3">
            <a:extLst>
              <a:ext uri="{FF2B5EF4-FFF2-40B4-BE49-F238E27FC236}">
                <a16:creationId xmlns:a16="http://schemas.microsoft.com/office/drawing/2014/main" id="{587BA415-F712-9E1D-ECFD-1842C3FE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38396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object, indoor, monitor, sitting&#10;&#10;Description automatically generated">
            <a:extLst>
              <a:ext uri="{FF2B5EF4-FFF2-40B4-BE49-F238E27FC236}">
                <a16:creationId xmlns:a16="http://schemas.microsoft.com/office/drawing/2014/main" id="{8217B8D7-CDAA-CFF5-5798-04ACEA632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" y="3879398"/>
            <a:ext cx="8889994" cy="273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9DB5A7-4646-255A-0B8C-175472FF5BEB}"/>
              </a:ext>
            </a:extLst>
          </p:cNvPr>
          <p:cNvSpPr/>
          <p:nvPr/>
        </p:nvSpPr>
        <p:spPr>
          <a:xfrm>
            <a:off x="681925" y="3745794"/>
            <a:ext cx="8256843" cy="2500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23F34-9BD2-580E-57BB-4293C9F61263}"/>
              </a:ext>
            </a:extLst>
          </p:cNvPr>
          <p:cNvSpPr txBox="1"/>
          <p:nvPr/>
        </p:nvSpPr>
        <p:spPr>
          <a:xfrm>
            <a:off x="539440" y="960406"/>
            <a:ext cx="8123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Isotope shift (IS): 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Perturbation of the atomic fine structure levels due to nuclear size and mass</a:t>
            </a:r>
            <a:endPara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54F2D0-1A31-E4EB-E4D1-3F6949578F2A}"/>
              </a:ext>
            </a:extLst>
          </p:cNvPr>
          <p:cNvGrpSpPr/>
          <p:nvPr/>
        </p:nvGrpSpPr>
        <p:grpSpPr>
          <a:xfrm>
            <a:off x="4918051" y="1403231"/>
            <a:ext cx="3586303" cy="1829926"/>
            <a:chOff x="4918051" y="1403231"/>
            <a:chExt cx="3586303" cy="1829926"/>
          </a:xfrm>
        </p:grpSpPr>
        <p:pic>
          <p:nvPicPr>
            <p:cNvPr id="9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A5B3A595-55E0-D97E-EF3E-AA08BF6A0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010" t="40265" r="19955" b="39698"/>
            <a:stretch/>
          </p:blipFill>
          <p:spPr>
            <a:xfrm>
              <a:off x="7465441" y="1403231"/>
              <a:ext cx="1038913" cy="144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1BAC2A1-24AD-EBD4-A8CA-00CE1E8DB0C3}"/>
                    </a:ext>
                  </a:extLst>
                </p:cNvPr>
                <p:cNvSpPr txBox="1"/>
                <p:nvPr/>
              </p:nvSpPr>
              <p:spPr>
                <a:xfrm>
                  <a:off x="5262728" y="2159896"/>
                  <a:ext cx="1751762" cy="5634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GB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GB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b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en-GB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GB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GB" sz="16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GB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GB" sz="16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GB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p>
                      </m:oMath>
                    </m:oMathPara>
                  </a14:m>
                  <a:endParaRPr lang="en-GB" sz="16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:endParaRPr lang="en-GB" sz="16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0A33A02-A316-52F2-9988-3B53A357A4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728" y="2159896"/>
                  <a:ext cx="1751762" cy="5634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CC76CF8-D18F-D61B-353F-FD102DDF889D}"/>
                </a:ext>
              </a:extLst>
            </p:cNvPr>
            <p:cNvCxnSpPr>
              <a:cxnSpLocks/>
            </p:cNvCxnSpPr>
            <p:nvPr/>
          </p:nvCxnSpPr>
          <p:spPr>
            <a:xfrm>
              <a:off x="6573157" y="2573542"/>
              <a:ext cx="0" cy="3368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68A79F-9A0F-80B9-E0E2-2EBE6F05DF67}"/>
                </a:ext>
              </a:extLst>
            </p:cNvPr>
            <p:cNvSpPr txBox="1"/>
            <p:nvPr/>
          </p:nvSpPr>
          <p:spPr>
            <a:xfrm>
              <a:off x="5462357" y="2925380"/>
              <a:ext cx="20810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mean square charge radii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C4138D7-0ACC-796F-257A-95A02E95DC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5253" y="1794229"/>
              <a:ext cx="0" cy="4187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B9F312-D155-5B18-1224-3F4F8C4397BB}"/>
                </a:ext>
              </a:extLst>
            </p:cNvPr>
            <p:cNvSpPr txBox="1"/>
            <p:nvPr/>
          </p:nvSpPr>
          <p:spPr>
            <a:xfrm>
              <a:off x="4918051" y="1460901"/>
              <a:ext cx="1115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Isotope shift</a:t>
              </a:r>
            </a:p>
          </p:txBody>
        </p:sp>
      </p:grpSp>
      <p:pic>
        <p:nvPicPr>
          <p:cNvPr id="15" name="Picture 14" descr="A picture containing object, indoor, monitor, sitting&#10;&#10;Description automatically generated">
            <a:extLst>
              <a:ext uri="{FF2B5EF4-FFF2-40B4-BE49-F238E27FC236}">
                <a16:creationId xmlns:a16="http://schemas.microsoft.com/office/drawing/2014/main" id="{2537A48A-ED85-D31F-272F-4259079138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7" r="49340" b="14036"/>
          <a:stretch/>
        </p:blipFill>
        <p:spPr>
          <a:xfrm>
            <a:off x="3082738" y="3872965"/>
            <a:ext cx="1475070" cy="23519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1949EE-E1BB-9468-A1A1-E7B58DB6549D}"/>
              </a:ext>
            </a:extLst>
          </p:cNvPr>
          <p:cNvSpPr txBox="1"/>
          <p:nvPr/>
        </p:nvSpPr>
        <p:spPr>
          <a:xfrm>
            <a:off x="3425489" y="4142009"/>
            <a:ext cx="863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Isotope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63AC0-A955-ADAD-36B7-1EC5A749EA35}"/>
              </a:ext>
            </a:extLst>
          </p:cNvPr>
          <p:cNvSpPr txBox="1"/>
          <p:nvPr/>
        </p:nvSpPr>
        <p:spPr>
          <a:xfrm>
            <a:off x="5948717" y="4152823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 &gt; 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82F1A1-6DC9-AA1E-932D-32E4457B8033}"/>
              </a:ext>
            </a:extLst>
          </p:cNvPr>
          <p:cNvSpPr txBox="1"/>
          <p:nvPr/>
        </p:nvSpPr>
        <p:spPr>
          <a:xfrm>
            <a:off x="1575816" y="4461772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 &gt; 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323E2A-8A03-90D2-CC31-E1579E3673E6}"/>
              </a:ext>
            </a:extLst>
          </p:cNvPr>
          <p:cNvGrpSpPr/>
          <p:nvPr/>
        </p:nvGrpSpPr>
        <p:grpSpPr>
          <a:xfrm>
            <a:off x="539441" y="1286313"/>
            <a:ext cx="1382583" cy="2160000"/>
            <a:chOff x="539441" y="1286313"/>
            <a:chExt cx="1382583" cy="2160000"/>
          </a:xfrm>
        </p:grpSpPr>
        <p:pic>
          <p:nvPicPr>
            <p:cNvPr id="20" name="Picture 19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F4733B5B-04AD-D3CF-084D-D6AF53F7C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452"/>
            <a:stretch/>
          </p:blipFill>
          <p:spPr>
            <a:xfrm>
              <a:off x="539441" y="1286313"/>
              <a:ext cx="407948" cy="2160000"/>
            </a:xfrm>
            <a:prstGeom prst="rect">
              <a:avLst/>
            </a:prstGeom>
          </p:spPr>
        </p:pic>
        <p:pic>
          <p:nvPicPr>
            <p:cNvPr id="21" name="Picture 20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D878AD6-7454-4659-4D02-A70F5A180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76"/>
            <a:stretch/>
          </p:blipFill>
          <p:spPr>
            <a:xfrm>
              <a:off x="865035" y="1825092"/>
              <a:ext cx="1056989" cy="1607554"/>
            </a:xfrm>
            <a:prstGeom prst="rect">
              <a:avLst/>
            </a:prstGeom>
          </p:spPr>
        </p:pic>
        <p:pic>
          <p:nvPicPr>
            <p:cNvPr id="22" name="Picture 21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174DF992-9DCB-44AC-839C-743D10931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6" t="9250" b="78644"/>
            <a:stretch/>
          </p:blipFill>
          <p:spPr>
            <a:xfrm>
              <a:off x="880874" y="1424650"/>
              <a:ext cx="1002939" cy="2615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088471-CEBB-CC24-24EE-67B213FE9CF5}"/>
              </a:ext>
            </a:extLst>
          </p:cNvPr>
          <p:cNvGrpSpPr/>
          <p:nvPr/>
        </p:nvGrpSpPr>
        <p:grpSpPr>
          <a:xfrm>
            <a:off x="1866120" y="1402363"/>
            <a:ext cx="7077574" cy="4788059"/>
            <a:chOff x="1866120" y="1402363"/>
            <a:chExt cx="7077574" cy="478805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AC6FE22-3E49-F5EB-75F2-60515CD47002}"/>
                </a:ext>
              </a:extLst>
            </p:cNvPr>
            <p:cNvSpPr txBox="1"/>
            <p:nvPr/>
          </p:nvSpPr>
          <p:spPr>
            <a:xfrm>
              <a:off x="7699151" y="3464444"/>
              <a:ext cx="1044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Isotope A+2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41E7A3-3321-3EBB-08B5-2EDD7DFFB390}"/>
                </a:ext>
              </a:extLst>
            </p:cNvPr>
            <p:cNvCxnSpPr>
              <a:cxnSpLocks/>
            </p:cNvCxnSpPr>
            <p:nvPr/>
          </p:nvCxnSpPr>
          <p:spPr>
            <a:xfrm>
              <a:off x="4261913" y="5883991"/>
              <a:ext cx="414927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A64157-7C05-D5EA-9993-02BEAD92F610}"/>
                </a:ext>
              </a:extLst>
            </p:cNvPr>
            <p:cNvSpPr txBox="1"/>
            <p:nvPr/>
          </p:nvSpPr>
          <p:spPr>
            <a:xfrm>
              <a:off x="7136624" y="5457085"/>
              <a:ext cx="1115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Isotope shift</a:t>
              </a:r>
            </a:p>
          </p:txBody>
        </p:sp>
        <p:pic>
          <p:nvPicPr>
            <p:cNvPr id="27" name="Picture 26" descr="A picture containing object, indoor, monitor, sitting&#10;&#10;Description automatically generated">
              <a:extLst>
                <a:ext uri="{FF2B5EF4-FFF2-40B4-BE49-F238E27FC236}">
                  <a16:creationId xmlns:a16="http://schemas.microsoft.com/office/drawing/2014/main" id="{1CF72044-11E4-5388-5E64-EBB52EDBF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35" b="15480"/>
            <a:stretch/>
          </p:blipFill>
          <p:spPr>
            <a:xfrm>
              <a:off x="7942247" y="3877952"/>
              <a:ext cx="1001447" cy="2312470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59D513-F2A9-D424-4810-D2642E75DD65}"/>
                </a:ext>
              </a:extLst>
            </p:cNvPr>
            <p:cNvGrpSpPr/>
            <p:nvPr/>
          </p:nvGrpSpPr>
          <p:grpSpPr>
            <a:xfrm>
              <a:off x="1866120" y="1402363"/>
              <a:ext cx="1827885" cy="2011651"/>
              <a:chOff x="1866120" y="1402363"/>
              <a:chExt cx="1827885" cy="2011651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D7E90859-1AB1-8C2D-02DE-A0F4812FE6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0468" y="2064392"/>
                <a:ext cx="0" cy="252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1331025-542C-AEF2-E75E-0AC317A69A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0359" y="2038715"/>
                <a:ext cx="783741" cy="297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8AF31CB-8F35-51F8-DD3B-F1D674C98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120" y="2347263"/>
                <a:ext cx="182788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Picture 31" descr="A close up of a logo&#10;&#10;Description generated with very high confidence">
                <a:extLst>
                  <a:ext uri="{FF2B5EF4-FFF2-40B4-BE49-F238E27FC236}">
                    <a16:creationId xmlns:a16="http://schemas.microsoft.com/office/drawing/2014/main" id="{0C71C21F-708C-E3ED-0F0A-462B95EA30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56" t="20558"/>
              <a:stretch/>
            </p:blipFill>
            <p:spPr>
              <a:xfrm>
                <a:off x="1866120" y="1698075"/>
                <a:ext cx="1002939" cy="1715939"/>
              </a:xfrm>
              <a:prstGeom prst="rect">
                <a:avLst/>
              </a:prstGeom>
            </p:spPr>
          </p:pic>
          <p:pic>
            <p:nvPicPr>
              <p:cNvPr id="33" name="Picture 32" descr="A close up of a logo&#10;&#10;Description generated with very high confidence">
                <a:extLst>
                  <a:ext uri="{FF2B5EF4-FFF2-40B4-BE49-F238E27FC236}">
                    <a16:creationId xmlns:a16="http://schemas.microsoft.com/office/drawing/2014/main" id="{104E5CE0-1E51-AF84-8C9A-94E380227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210" b="75136"/>
              <a:stretch/>
            </p:blipFill>
            <p:spPr>
              <a:xfrm>
                <a:off x="1941074" y="1402363"/>
                <a:ext cx="1056989" cy="316533"/>
              </a:xfrm>
              <a:prstGeom prst="rect">
                <a:avLst/>
              </a:prstGeom>
            </p:spPr>
          </p:pic>
        </p:grpSp>
      </p:grpSp>
      <p:sp>
        <p:nvSpPr>
          <p:cNvPr id="34" name="Datumsplatzhalter 2">
            <a:extLst>
              <a:ext uri="{FF2B5EF4-FFF2-40B4-BE49-F238E27FC236}">
                <a16:creationId xmlns:a16="http://schemas.microsoft.com/office/drawing/2014/main" id="{D0645CDD-DB9B-1C09-CD3A-B151A594F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35" name="Fußzeilenplatzhalter 3">
            <a:extLst>
              <a:ext uri="{FF2B5EF4-FFF2-40B4-BE49-F238E27FC236}">
                <a16:creationId xmlns:a16="http://schemas.microsoft.com/office/drawing/2014/main" id="{9EB47F60-B358-7893-3DAB-26F79048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22125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5ABD932-C652-3DE2-BADD-AE07658912A7}"/>
              </a:ext>
            </a:extLst>
          </p:cNvPr>
          <p:cNvGrpSpPr/>
          <p:nvPr/>
        </p:nvGrpSpPr>
        <p:grpSpPr>
          <a:xfrm>
            <a:off x="282099" y="1978904"/>
            <a:ext cx="4177778" cy="2880000"/>
            <a:chOff x="282099" y="1632052"/>
            <a:chExt cx="4177778" cy="2880000"/>
          </a:xfrm>
        </p:grpSpPr>
        <p:pic>
          <p:nvPicPr>
            <p:cNvPr id="6" name="Picture 5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DC4D35E7-5D25-9EFC-69F5-1A1995C4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099" y="1632052"/>
              <a:ext cx="4177778" cy="2880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3565EC-5942-5DA8-3832-93CBA86F4E75}"/>
                </a:ext>
              </a:extLst>
            </p:cNvPr>
            <p:cNvSpPr/>
            <p:nvPr/>
          </p:nvSpPr>
          <p:spPr>
            <a:xfrm>
              <a:off x="1802296" y="4315326"/>
              <a:ext cx="1722782" cy="196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Isotope shift (MHz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5DBB031-B950-D139-2551-C9E602F943AA}"/>
              </a:ext>
            </a:extLst>
          </p:cNvPr>
          <p:cNvSpPr/>
          <p:nvPr/>
        </p:nvSpPr>
        <p:spPr>
          <a:xfrm>
            <a:off x="85237" y="6297209"/>
            <a:ext cx="79729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/>
              <a:t>C. Gorges, L. V. Rodriguez et al., Phys. Rev. Lett. 122, 192502 (2019)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C8DA0-8AC9-D15C-7567-42D0CD955315}"/>
              </a:ext>
            </a:extLst>
          </p:cNvPr>
          <p:cNvSpPr txBox="1"/>
          <p:nvPr/>
        </p:nvSpPr>
        <p:spPr>
          <a:xfrm>
            <a:off x="2907641" y="930354"/>
            <a:ext cx="3402919" cy="338554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/>
              <a:t>Charge radii sensitive to shell closures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85493B-5C1E-8FD5-7229-3F4FBF24F965}"/>
              </a:ext>
            </a:extLst>
          </p:cNvPr>
          <p:cNvSpPr txBox="1"/>
          <p:nvPr/>
        </p:nvSpPr>
        <p:spPr>
          <a:xfrm>
            <a:off x="1068070" y="1506459"/>
            <a:ext cx="3106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/>
              <a:t>Experimental isotope shifts in Sn (Z=50)</a:t>
            </a:r>
            <a:endParaRPr lang="en-US" sz="1400" i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F45584-CD74-726C-ACE6-7BF50EF89655}"/>
              </a:ext>
            </a:extLst>
          </p:cNvPr>
          <p:cNvCxnSpPr>
            <a:cxnSpLocks/>
          </p:cNvCxnSpPr>
          <p:nvPr/>
        </p:nvCxnSpPr>
        <p:spPr>
          <a:xfrm>
            <a:off x="2447916" y="1799156"/>
            <a:ext cx="0" cy="45445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2083AD2-D975-02B8-FA4E-F9A7645E166D}"/>
              </a:ext>
            </a:extLst>
          </p:cNvPr>
          <p:cNvSpPr txBox="1"/>
          <p:nvPr/>
        </p:nvSpPr>
        <p:spPr>
          <a:xfrm>
            <a:off x="1420090" y="2042130"/>
            <a:ext cx="1201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Shell closure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8DEC63-A3CC-8FE0-E560-356A2D4D4F24}"/>
              </a:ext>
            </a:extLst>
          </p:cNvPr>
          <p:cNvGrpSpPr/>
          <p:nvPr/>
        </p:nvGrpSpPr>
        <p:grpSpPr>
          <a:xfrm>
            <a:off x="2810359" y="5139845"/>
            <a:ext cx="4464496" cy="1179524"/>
            <a:chOff x="4679504" y="5054298"/>
            <a:chExt cx="4464496" cy="117952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DB99B0-A245-2890-BEB4-BAF51F18D6CB}"/>
                </a:ext>
              </a:extLst>
            </p:cNvPr>
            <p:cNvSpPr txBox="1"/>
            <p:nvPr/>
          </p:nvSpPr>
          <p:spPr>
            <a:xfrm>
              <a:off x="4679504" y="5054298"/>
              <a:ext cx="4464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134</a:t>
              </a:r>
              <a:r>
                <a:rPr lang="en-GB" sz="1600" i="1" dirty="0">
                  <a:latin typeface="Calibri" panose="020F0502020204030204" pitchFamily="34" charset="0"/>
                  <a:cs typeface="Calibri" panose="020F0502020204030204" pitchFamily="34" charset="0"/>
                </a:rPr>
                <a:t>Sn</a:t>
              </a:r>
            </a:p>
            <a:p>
              <a:pPr algn="ctr"/>
              <a:r>
                <a:rPr lang="en-GB" sz="16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GB" sz="1600" b="1" i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1/2 </a:t>
              </a:r>
              <a:r>
                <a:rPr lang="en-GB" sz="16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= 1s,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7E44B7-5289-E7D1-23CE-CBDA0762E314}"/>
                </a:ext>
              </a:extLst>
            </p:cNvPr>
            <p:cNvSpPr txBox="1"/>
            <p:nvPr/>
          </p:nvSpPr>
          <p:spPr>
            <a:xfrm>
              <a:off x="5081406" y="5649047"/>
              <a:ext cx="381835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i="1" dirty="0">
                  <a:latin typeface="Calibri" panose="020F0502020204030204" pitchFamily="34" charset="0"/>
                  <a:cs typeface="Calibri" panose="020F0502020204030204" pitchFamily="34" charset="0"/>
                </a:rPr>
                <a:t>Production: 10</a:t>
              </a:r>
              <a:r>
                <a:rPr lang="en-GB" sz="1600" i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GB" sz="1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ions/s </a:t>
              </a:r>
            </a:p>
            <a:p>
              <a:pPr algn="ctr"/>
              <a:r>
                <a:rPr lang="en-GB" sz="1600" i="1" dirty="0">
                  <a:latin typeface="Calibri" panose="020F0502020204030204" pitchFamily="34" charset="0"/>
                  <a:cs typeface="Calibri" panose="020F0502020204030204" pitchFamily="34" charset="0"/>
                </a:rPr>
                <a:t>Contamination: 10</a:t>
              </a:r>
              <a:r>
                <a:rPr lang="en-GB" sz="1600" i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en-GB" sz="1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ions/s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3FEB4F8-A11F-B479-CFF4-C0062F642942}"/>
              </a:ext>
            </a:extLst>
          </p:cNvPr>
          <p:cNvSpPr txBox="1"/>
          <p:nvPr/>
        </p:nvSpPr>
        <p:spPr>
          <a:xfrm>
            <a:off x="2675856" y="4814072"/>
            <a:ext cx="462915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First measurements across N=82 in tin</a:t>
            </a:r>
            <a:r>
              <a:rPr lang="en-GB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GB" sz="16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6C0215-BB52-2451-B1E9-0E08A397FC3E}"/>
              </a:ext>
            </a:extLst>
          </p:cNvPr>
          <p:cNvGrpSpPr/>
          <p:nvPr/>
        </p:nvGrpSpPr>
        <p:grpSpPr>
          <a:xfrm>
            <a:off x="4317613" y="1475515"/>
            <a:ext cx="4579346" cy="3186663"/>
            <a:chOff x="4317613" y="1475515"/>
            <a:chExt cx="4579346" cy="318666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1782C4-38AD-C8CF-2353-F1718341FDCD}"/>
                </a:ext>
              </a:extLst>
            </p:cNvPr>
            <p:cNvSpPr txBox="1"/>
            <p:nvPr/>
          </p:nvSpPr>
          <p:spPr>
            <a:xfrm>
              <a:off x="5500694" y="1501222"/>
              <a:ext cx="3148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/>
                <a:t>Nuclear charge radius Sn, exp. vs theory</a:t>
              </a:r>
              <a:endParaRPr lang="en-US" sz="1400" i="1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B80AE6E-A626-3146-A6EC-AECA04467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904"/>
            <a:stretch/>
          </p:blipFill>
          <p:spPr>
            <a:xfrm>
              <a:off x="4951584" y="1962178"/>
              <a:ext cx="3945375" cy="2700000"/>
            </a:xfrm>
            <a:prstGeom prst="rect">
              <a:avLst/>
            </a:prstGeom>
          </p:spPr>
        </p:pic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F77367E3-3787-750E-6A72-09545BF49748}"/>
                </a:ext>
              </a:extLst>
            </p:cNvPr>
            <p:cNvSpPr/>
            <p:nvPr/>
          </p:nvSpPr>
          <p:spPr>
            <a:xfrm>
              <a:off x="4317613" y="1475515"/>
              <a:ext cx="1267942" cy="806264"/>
            </a:xfrm>
            <a:prstGeom prst="arc">
              <a:avLst>
                <a:gd name="adj1" fmla="val 10813600"/>
                <a:gd name="adj2" fmla="val 19864988"/>
              </a:avLst>
            </a:prstGeom>
            <a:noFill/>
            <a:ln w="15875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Datumsplatzhalter 2">
            <a:extLst>
              <a:ext uri="{FF2B5EF4-FFF2-40B4-BE49-F238E27FC236}">
                <a16:creationId xmlns:a16="http://schemas.microsoft.com/office/drawing/2014/main" id="{9441377F-D32C-550A-3F60-B6C4DB95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22" name="Fußzeilenplatzhalter 3">
            <a:extLst>
              <a:ext uri="{FF2B5EF4-FFF2-40B4-BE49-F238E27FC236}">
                <a16:creationId xmlns:a16="http://schemas.microsoft.com/office/drawing/2014/main" id="{857C8EA0-49A2-75AD-CB60-A7F43014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8DA0349-0AF4-1E09-B74B-52FBA59CC5E9}"/>
              </a:ext>
            </a:extLst>
          </p:cNvPr>
          <p:cNvCxnSpPr/>
          <p:nvPr/>
        </p:nvCxnSpPr>
        <p:spPr>
          <a:xfrm flipH="1">
            <a:off x="2621091" y="3032956"/>
            <a:ext cx="147616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5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13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2CF17B0-3BA5-F40B-9953-927847181C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90"/>
          <a:stretch/>
        </p:blipFill>
        <p:spPr>
          <a:xfrm>
            <a:off x="192297" y="2040721"/>
            <a:ext cx="2111992" cy="43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E1AD09-12AB-F517-E1B6-7A588FE1E3CF}"/>
              </a:ext>
            </a:extLst>
          </p:cNvPr>
          <p:cNvGrpSpPr/>
          <p:nvPr/>
        </p:nvGrpSpPr>
        <p:grpSpPr>
          <a:xfrm>
            <a:off x="6261443" y="1590922"/>
            <a:ext cx="2905071" cy="4554519"/>
            <a:chOff x="6261443" y="1590922"/>
            <a:chExt cx="2905071" cy="4554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48A4B2-CFAE-8F61-553C-A17157248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331" y="1590922"/>
              <a:ext cx="2194564" cy="16581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B206F7-EA50-DAC8-3DE3-E4A877282DD2}"/>
                </a:ext>
              </a:extLst>
            </p:cNvPr>
            <p:cNvSpPr txBox="1"/>
            <p:nvPr/>
          </p:nvSpPr>
          <p:spPr>
            <a:xfrm>
              <a:off x="6261443" y="3640172"/>
              <a:ext cx="29050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solidFill>
                    <a:srgbClr val="FF0000"/>
                  </a:solidFill>
                </a:rPr>
                <a:t>Splitting of the atomic energy levels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E8F9B9-23D3-D8CB-E10B-E5764260F1BD}"/>
                </a:ext>
              </a:extLst>
            </p:cNvPr>
            <p:cNvGrpSpPr/>
            <p:nvPr/>
          </p:nvGrpSpPr>
          <p:grpSpPr>
            <a:xfrm>
              <a:off x="6562725" y="1629860"/>
              <a:ext cx="2347990" cy="2016366"/>
              <a:chOff x="6083958" y="3286581"/>
              <a:chExt cx="2347990" cy="201636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AE84C8-0EF5-4867-7222-0EBBD92EFDCF}"/>
                  </a:ext>
                </a:extLst>
              </p:cNvPr>
              <p:cNvSpPr txBox="1"/>
              <p:nvPr/>
            </p:nvSpPr>
            <p:spPr>
              <a:xfrm>
                <a:off x="6083958" y="3286581"/>
                <a:ext cx="10927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i="1" dirty="0"/>
                  <a:t>e</a:t>
                </a:r>
                <a:r>
                  <a:rPr lang="en-GB" sz="1200" i="1" baseline="30000" dirty="0"/>
                  <a:t>- </a:t>
                </a:r>
                <a:r>
                  <a:rPr lang="en-GB" sz="1200" i="1" dirty="0"/>
                  <a:t>produce a </a:t>
                </a:r>
              </a:p>
              <a:p>
                <a:pPr algn="ctr"/>
                <a:r>
                  <a:rPr lang="en-GB" sz="1200" i="1" dirty="0"/>
                  <a:t>magnetic field</a:t>
                </a:r>
                <a:r>
                  <a:rPr lang="en-GB" sz="1200" i="1" baseline="30000" dirty="0"/>
                  <a:t> 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4344C2-88F6-28CD-8D34-2D8E6C5B6F7F}"/>
                  </a:ext>
                </a:extLst>
              </p:cNvPr>
              <p:cNvSpPr txBox="1"/>
              <p:nvPr/>
            </p:nvSpPr>
            <p:spPr>
              <a:xfrm>
                <a:off x="7339212" y="4471950"/>
                <a:ext cx="109273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/>
                  <a:t>nucleus</a:t>
                </a:r>
                <a:r>
                  <a:rPr lang="en-GB" sz="1200" i="1" baseline="30000" dirty="0"/>
                  <a:t> </a:t>
                </a:r>
                <a:r>
                  <a:rPr lang="en-GB" sz="1200" i="1" dirty="0"/>
                  <a:t>possesses a </a:t>
                </a:r>
              </a:p>
              <a:p>
                <a:pPr algn="ctr"/>
                <a:r>
                  <a:rPr lang="en-GB" sz="1200" i="1" dirty="0"/>
                  <a:t>magnetic moment</a:t>
                </a:r>
                <a:r>
                  <a:rPr lang="en-GB" sz="1200" i="1" baseline="30000" dirty="0"/>
                  <a:t>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EB47730-A641-BDA2-565B-E2CE01F69D30}"/>
                    </a:ext>
                  </a:extLst>
                </p:cNvPr>
                <p:cNvSpPr txBox="1"/>
                <p:nvPr/>
              </p:nvSpPr>
              <p:spPr>
                <a:xfrm>
                  <a:off x="7174642" y="4351980"/>
                  <a:ext cx="6605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en-GB" b="0" i="1" smtClean="0">
                            <a:solidFill>
                              <a:srgbClr val="E325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GB" i="1" dirty="0">
                    <a:solidFill>
                      <a:schemeClr val="tx1"/>
                    </a:solidFill>
                    <a:latin typeface="Britannic Bold" panose="020B0903060703020204" pitchFamily="34" charset="0"/>
                    <a:ea typeface="BatangChe" panose="020B0503020000020004" pitchFamily="49" charset="-127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309CD4B-5396-E9CA-77A8-065ED6796D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642" y="4351980"/>
                  <a:ext cx="660502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660" r="-7547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E079C95-47A4-842E-207A-4F35388FE769}"/>
                    </a:ext>
                  </a:extLst>
                </p:cNvPr>
                <p:cNvSpPr txBox="1"/>
                <p:nvPr/>
              </p:nvSpPr>
              <p:spPr>
                <a:xfrm>
                  <a:off x="6839711" y="5569258"/>
                  <a:ext cx="1330364" cy="5761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E32521"/>
                            </a:solidFill>
                            <a:latin typeface="Cambria Math" panose="02040503050406030204" pitchFamily="18" charset="0"/>
                            <a:ea typeface="BatangChe" panose="020B0503020000020004" pitchFamily="49" charset="-127"/>
                          </a:rPr>
                          <m:t>𝐴</m:t>
                        </m:r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BatangChe" panose="020B0503020000020004" pitchFamily="49" charset="-127"/>
                          </a:rPr>
                          <m:t>=</m:t>
                        </m:r>
                        <m:f>
                          <m:fPr>
                            <m:ctrlPr>
                              <a:rPr lang="en-GB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BatangChe" panose="020B0503020000020004" pitchFamily="49" charset="-127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i="1" smtClean="0">
                                    <a:solidFill>
                                      <a:srgbClr val="E32521"/>
                                    </a:solidFill>
                                    <a:latin typeface="Cambria Math" panose="02040503050406030204" pitchFamily="18" charset="0"/>
                                    <a:ea typeface="BatangChe" panose="020B0503020000020004" pitchFamily="49" charset="-127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solidFill>
                                      <a:srgbClr val="E3252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rgbClr val="E32521"/>
                                    </a:solidFill>
                                    <a:latin typeface="Cambria Math" panose="02040503050406030204" pitchFamily="18" charset="0"/>
                                    <a:ea typeface="BatangChe" panose="020B0503020000020004" pitchFamily="49" charset="-127"/>
                                  </a:rPr>
                                  <m:t>𝐼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BatangChe" panose="020B0503020000020004" pitchFamily="49" charset="-127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BatangChe" panose="020B0503020000020004" pitchFamily="49" charset="-127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BatangChe" panose="020B0503020000020004" pitchFamily="49" charset="-127"/>
                                  </a:rPr>
                                  <m:t>𝐽</m:t>
                                </m:r>
                              </m:sub>
                            </m:sSub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BatangChe" panose="020B0503020000020004" pitchFamily="49" charset="-127"/>
                              </a:rPr>
                              <m:t>(0)</m:t>
                            </m:r>
                          </m:num>
                          <m:den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BatangChe" panose="020B0503020000020004" pitchFamily="49" charset="-127"/>
                              </a:rPr>
                              <m:t>𝐼</m:t>
                            </m:r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BatangChe" panose="020B0503020000020004" pitchFamily="49" charset="-127"/>
                              </a:rPr>
                              <m:t> </m:t>
                            </m:r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BatangChe" panose="020B0503020000020004" pitchFamily="49" charset="-127"/>
                              </a:rPr>
                              <m:t>𝐽</m:t>
                            </m:r>
                          </m:den>
                        </m:f>
                      </m:oMath>
                    </m:oMathPara>
                  </a14:m>
                  <a:endParaRPr lang="en-GB" b="1" dirty="0">
                    <a:solidFill>
                      <a:srgbClr val="FF0000"/>
                    </a:solidFill>
                    <a:latin typeface="Britannic Bold" panose="020B0903060703020204" pitchFamily="34" charset="0"/>
                    <a:ea typeface="BatangChe" panose="020B0503020000020004" pitchFamily="49" charset="-127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780BFC0-9841-2B44-EBB8-E39108DE3E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9711" y="5569258"/>
                  <a:ext cx="1330364" cy="576183"/>
                </a:xfrm>
                <a:prstGeom prst="rect">
                  <a:avLst/>
                </a:prstGeom>
                <a:blipFill>
                  <a:blip r:embed="rId6"/>
                  <a:stretch>
                    <a:fillRect l="-943" t="-6522" r="-2830" b="-195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AF1705-CD23-582F-5EF5-3A4DD6379B40}"/>
                </a:ext>
              </a:extLst>
            </p:cNvPr>
            <p:cNvSpPr txBox="1"/>
            <p:nvPr/>
          </p:nvSpPr>
          <p:spPr>
            <a:xfrm>
              <a:off x="6400559" y="5075918"/>
              <a:ext cx="2286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>
                  <a:solidFill>
                    <a:srgbClr val="E32521"/>
                  </a:solidFill>
                </a:rPr>
                <a:t>Hyperfine parameter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6304EB2-4F6C-67EB-075E-86EE89576396}"/>
                </a:ext>
              </a:extLst>
            </p:cNvPr>
            <p:cNvCxnSpPr>
              <a:cxnSpLocks/>
            </p:cNvCxnSpPr>
            <p:nvPr/>
          </p:nvCxnSpPr>
          <p:spPr>
            <a:xfrm>
              <a:off x="7695104" y="4684043"/>
              <a:ext cx="0" cy="3368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57E7B4-0535-B7A6-AE4D-D53A7A3A006F}"/>
              </a:ext>
            </a:extLst>
          </p:cNvPr>
          <p:cNvSpPr txBox="1"/>
          <p:nvPr/>
        </p:nvSpPr>
        <p:spPr>
          <a:xfrm>
            <a:off x="410968" y="948197"/>
            <a:ext cx="812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Hyperfine structure: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Splitting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of atomic fine structure levels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due to interaction of the  nuclear multipole moments and the field created by the electrons</a:t>
            </a:r>
            <a:endParaRPr lang="en-GB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E393E8-857D-139C-AB54-0D64DD793254}"/>
              </a:ext>
            </a:extLst>
          </p:cNvPr>
          <p:cNvSpPr txBox="1"/>
          <p:nvPr/>
        </p:nvSpPr>
        <p:spPr>
          <a:xfrm>
            <a:off x="4421951" y="1544749"/>
            <a:ext cx="864339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F = I + J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FA46C9-D757-3B02-6DB3-5D4C893090AE}"/>
              </a:ext>
            </a:extLst>
          </p:cNvPr>
          <p:cNvGrpSpPr/>
          <p:nvPr/>
        </p:nvGrpSpPr>
        <p:grpSpPr>
          <a:xfrm>
            <a:off x="2304289" y="2292095"/>
            <a:ext cx="1645918" cy="4068625"/>
            <a:chOff x="2304289" y="2292095"/>
            <a:chExt cx="1645918" cy="40686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762B28-2045-2B11-95F8-8488BB2ED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0" t="5819" r="36995"/>
            <a:stretch/>
          </p:blipFill>
          <p:spPr>
            <a:xfrm>
              <a:off x="2304289" y="2292095"/>
              <a:ext cx="1645918" cy="40686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9654BA-F31D-FE78-5190-15ABD97D1844}"/>
                </a:ext>
              </a:extLst>
            </p:cNvPr>
            <p:cNvSpPr txBox="1"/>
            <p:nvPr/>
          </p:nvSpPr>
          <p:spPr>
            <a:xfrm>
              <a:off x="3227542" y="5024621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E32521"/>
                  </a:solidFill>
                </a:rPr>
                <a:t>∝ </a:t>
              </a:r>
              <a:r>
                <a:rPr lang="el-GR" b="1" i="1" dirty="0">
                  <a:solidFill>
                    <a:srgbClr val="E3252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endParaRPr lang="en-GB" b="1" i="1" dirty="0">
                <a:solidFill>
                  <a:srgbClr val="E32521"/>
                </a:solidFill>
                <a:latin typeface="Calibri (Headings)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F15C0B0-9FD4-F400-BBF2-98B7D4BD716C}"/>
              </a:ext>
            </a:extLst>
          </p:cNvPr>
          <p:cNvSpPr txBox="1"/>
          <p:nvPr/>
        </p:nvSpPr>
        <p:spPr>
          <a:xfrm>
            <a:off x="3626812" y="1980885"/>
            <a:ext cx="1613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Hyperfine structure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0B2C94-380B-5F3D-E9E0-8B886A89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5" t="5739"/>
          <a:stretch/>
        </p:blipFill>
        <p:spPr>
          <a:xfrm>
            <a:off x="3950207" y="2288661"/>
            <a:ext cx="2206534" cy="407205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1D31223-FCE9-646D-9B5C-FC843A9EDC6C}"/>
              </a:ext>
            </a:extLst>
          </p:cNvPr>
          <p:cNvGrpSpPr/>
          <p:nvPr/>
        </p:nvGrpSpPr>
        <p:grpSpPr>
          <a:xfrm>
            <a:off x="6159863" y="1640961"/>
            <a:ext cx="2920274" cy="4332218"/>
            <a:chOff x="6280585" y="1703889"/>
            <a:chExt cx="2920274" cy="4332218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6444F8D-EFC3-3CF9-B0C5-9B881DD4AB00}"/>
                </a:ext>
              </a:extLst>
            </p:cNvPr>
            <p:cNvCxnSpPr>
              <a:cxnSpLocks/>
            </p:cNvCxnSpPr>
            <p:nvPr/>
          </p:nvCxnSpPr>
          <p:spPr>
            <a:xfrm>
              <a:off x="8002270" y="4632081"/>
              <a:ext cx="0" cy="3368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04903C3-A99D-D7D7-310A-1941AE3185E5}"/>
                </a:ext>
              </a:extLst>
            </p:cNvPr>
            <p:cNvGrpSpPr/>
            <p:nvPr/>
          </p:nvGrpSpPr>
          <p:grpSpPr>
            <a:xfrm>
              <a:off x="6280585" y="1703889"/>
              <a:ext cx="2920274" cy="1783084"/>
              <a:chOff x="6280585" y="1703889"/>
              <a:chExt cx="2920274" cy="178308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5AD214D-868E-CB64-985B-59DD481E0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396" y="1703889"/>
                <a:ext cx="1249683" cy="1783084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5D94892-E0A2-3B6A-3D89-2FADB84B8219}"/>
                  </a:ext>
                </a:extLst>
              </p:cNvPr>
              <p:cNvSpPr/>
              <p:nvPr/>
            </p:nvSpPr>
            <p:spPr>
              <a:xfrm>
                <a:off x="6280585" y="1776026"/>
                <a:ext cx="1094501" cy="461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GB" sz="1200" i="1" dirty="0"/>
                  <a:t>Electric field gradient</a:t>
                </a:r>
                <a:endParaRPr lang="en-GB" sz="1200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F9717E5-4324-A4AA-CE3A-F6815EE52449}"/>
                  </a:ext>
                </a:extLst>
              </p:cNvPr>
              <p:cNvSpPr txBox="1"/>
              <p:nvPr/>
            </p:nvSpPr>
            <p:spPr>
              <a:xfrm>
                <a:off x="8108123" y="2247640"/>
                <a:ext cx="109273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/>
                  <a:t>nucleus</a:t>
                </a:r>
                <a:r>
                  <a:rPr lang="en-GB" sz="1200" i="1" baseline="30000" dirty="0"/>
                  <a:t> </a:t>
                </a:r>
                <a:r>
                  <a:rPr lang="en-GB" sz="1200" i="1" dirty="0"/>
                  <a:t>possesses a </a:t>
                </a:r>
              </a:p>
              <a:p>
                <a:pPr algn="ctr"/>
                <a:r>
                  <a:rPr lang="en-GB" sz="1200" i="1" dirty="0"/>
                  <a:t>quadrupole</a:t>
                </a:r>
              </a:p>
              <a:p>
                <a:pPr algn="ctr"/>
                <a:r>
                  <a:rPr lang="en-GB" sz="1200" i="1" dirty="0"/>
                  <a:t>moment</a:t>
                </a:r>
                <a:r>
                  <a:rPr lang="en-GB" sz="1200" i="1" baseline="30000" dirty="0"/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366EBF-A8E7-419F-65A5-A7063F7F3EA7}"/>
                </a:ext>
              </a:extLst>
            </p:cNvPr>
            <p:cNvSpPr txBox="1"/>
            <p:nvPr/>
          </p:nvSpPr>
          <p:spPr>
            <a:xfrm>
              <a:off x="6393665" y="3680200"/>
              <a:ext cx="27503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solidFill>
                    <a:srgbClr val="2D59A3"/>
                  </a:solidFill>
                </a:rPr>
                <a:t>Perturbation of the hyperfine levels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9B996A9-5C9B-1904-948F-F124DB44016C}"/>
                    </a:ext>
                  </a:extLst>
                </p:cNvPr>
                <p:cNvSpPr txBox="1"/>
                <p:nvPr/>
              </p:nvSpPr>
              <p:spPr>
                <a:xfrm>
                  <a:off x="7238267" y="4355082"/>
                  <a:ext cx="1086085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en-GB" b="0" i="1" smtClean="0">
                            <a:solidFill>
                              <a:srgbClr val="2D59A3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GB" i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CF12EC9-682D-1C55-D860-3543A65195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8267" y="4355082"/>
                  <a:ext cx="1086085" cy="276999"/>
                </a:xfrm>
                <a:prstGeom prst="rect">
                  <a:avLst/>
                </a:prstGeom>
                <a:blipFill>
                  <a:blip r:embed="rId8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C8147E-6349-424F-EAB0-5E37B0A7945B}"/>
                </a:ext>
              </a:extLst>
            </p:cNvPr>
            <p:cNvSpPr txBox="1"/>
            <p:nvPr/>
          </p:nvSpPr>
          <p:spPr>
            <a:xfrm>
              <a:off x="6755179" y="4968892"/>
              <a:ext cx="22642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>
                  <a:solidFill>
                    <a:schemeClr val="accent1">
                      <a:lumMod val="75000"/>
                    </a:schemeClr>
                  </a:solidFill>
                </a:rPr>
                <a:t>Hyperfine parameter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FFDE371-67E6-00F7-CFE2-2EC9CB7C12C9}"/>
                    </a:ext>
                  </a:extLst>
                </p:cNvPr>
                <p:cNvSpPr/>
                <p:nvPr/>
              </p:nvSpPr>
              <p:spPr>
                <a:xfrm>
                  <a:off x="6715127" y="5647346"/>
                  <a:ext cx="1686872" cy="3887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sSub>
                          <m:sSubPr>
                            <m:ctrlPr>
                              <a:rPr lang="en-GB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𝐽𝐽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(0)</m:t>
                        </m:r>
                      </m:oMath>
                    </m:oMathPara>
                  </a14:m>
                  <a:endParaRPr lang="en-GB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D0DD892D-E723-E96E-959A-8FD42C8CA9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5127" y="5647346"/>
                  <a:ext cx="1686872" cy="388761"/>
                </a:xfrm>
                <a:prstGeom prst="rect">
                  <a:avLst/>
                </a:prstGeom>
                <a:blipFill>
                  <a:blip r:embed="rId9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feld 4">
            <a:extLst>
              <a:ext uri="{FF2B5EF4-FFF2-40B4-BE49-F238E27FC236}">
                <a16:creationId xmlns:a16="http://schemas.microsoft.com/office/drawing/2014/main" id="{88ABAEE6-1E51-1CB3-0134-2CE4197657DD}"/>
              </a:ext>
            </a:extLst>
          </p:cNvPr>
          <p:cNvSpPr txBox="1"/>
          <p:nvPr/>
        </p:nvSpPr>
        <p:spPr>
          <a:xfrm>
            <a:off x="-1" y="7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sp>
        <p:nvSpPr>
          <p:cNvPr id="35" name="Datumsplatzhalter 2">
            <a:extLst>
              <a:ext uri="{FF2B5EF4-FFF2-40B4-BE49-F238E27FC236}">
                <a16:creationId xmlns:a16="http://schemas.microsoft.com/office/drawing/2014/main" id="{19007CC9-55BC-1311-700A-27DE3BC0C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36" name="Fußzeilenplatzhalter 3">
            <a:extLst>
              <a:ext uri="{FF2B5EF4-FFF2-40B4-BE49-F238E27FC236}">
                <a16:creationId xmlns:a16="http://schemas.microsoft.com/office/drawing/2014/main" id="{4A0085C5-BB0C-10BB-C800-F3B4AAA9E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6332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6E4FFC5-4A39-30C1-69AB-066FA99126E0}"/>
              </a:ext>
            </a:extLst>
          </p:cNvPr>
          <p:cNvSpPr txBox="1"/>
          <p:nvPr/>
        </p:nvSpPr>
        <p:spPr>
          <a:xfrm>
            <a:off x="539440" y="1022398"/>
            <a:ext cx="8123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Example spectra of  tin (Z=50) in the </a:t>
            </a:r>
            <a:r>
              <a:rPr lang="en-GB" sz="1600" b="1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600" b="1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1600" b="1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1600" b="1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600" b="1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1600" b="1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1600" b="1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1600" b="1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transitions </a:t>
            </a:r>
            <a:endParaRPr lang="en-GB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Histogram&#10;&#10;Description automatically generated">
            <a:extLst>
              <a:ext uri="{FF2B5EF4-FFF2-40B4-BE49-F238E27FC236}">
                <a16:creationId xmlns:a16="http://schemas.microsoft.com/office/drawing/2014/main" id="{591CCAD7-D380-FB9C-B195-13FC71B8A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r="53036"/>
          <a:stretch/>
        </p:blipFill>
        <p:spPr>
          <a:xfrm>
            <a:off x="107435" y="1600020"/>
            <a:ext cx="4212537" cy="33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94D3D2-60F4-8C7E-8035-144D3025752D}"/>
              </a:ext>
            </a:extLst>
          </p:cNvPr>
          <p:cNvSpPr txBox="1"/>
          <p:nvPr/>
        </p:nvSpPr>
        <p:spPr>
          <a:xfrm>
            <a:off x="510283" y="5200248"/>
            <a:ext cx="8123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(white, T</a:t>
            </a:r>
            <a:r>
              <a:rPr lang="en-GB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=56 s) </a:t>
            </a:r>
            <a:r>
              <a:rPr lang="en-GB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and isomeric state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(blue, T</a:t>
            </a:r>
            <a:r>
              <a:rPr lang="en-GB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=58 s) measured </a:t>
            </a:r>
            <a:r>
              <a:rPr lang="en-GB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in the same spectrum</a:t>
            </a:r>
          </a:p>
          <a:p>
            <a:pPr algn="ctr"/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Spacing between the peaks depends on the selected transition </a:t>
            </a:r>
          </a:p>
          <a:p>
            <a:pPr marL="342900" indent="-342900" algn="ctr">
              <a:buAutoNum type="alphaLcPeriod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Very sensitive to quadrupole splitting</a:t>
            </a:r>
          </a:p>
          <a:p>
            <a:pPr marL="342900" indent="-342900" algn="ctr">
              <a:buAutoNum type="alphaLcPeriod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Very sensitive to magnetic splitting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2438CB73-AD01-7851-AC12-E474D4477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2FDDB9C2-175B-4BA3-3735-AD12C6ED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pic>
        <p:nvPicPr>
          <p:cNvPr id="3" name="Picture 2" descr="Histogram&#10;&#10;Description automatically generated">
            <a:extLst>
              <a:ext uri="{FF2B5EF4-FFF2-40B4-BE49-F238E27FC236}">
                <a16:creationId xmlns:a16="http://schemas.microsoft.com/office/drawing/2014/main" id="{C6F2E378-E386-9F30-AA34-8EA7AEEAF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4"/>
          <a:stretch/>
        </p:blipFill>
        <p:spPr>
          <a:xfrm>
            <a:off x="4391980" y="1600020"/>
            <a:ext cx="4644584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4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BFA7FC99-1EA9-6E39-95D4-175981548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40" y="1028269"/>
            <a:ext cx="8333006" cy="5040000"/>
          </a:xfrm>
          <a:prstGeom prst="rect">
            <a:avLst/>
          </a:prstGeom>
        </p:spPr>
      </p:pic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EFF35B87-0BA1-D7DB-2934-26DF226DEE42}"/>
              </a:ext>
            </a:extLst>
          </p:cNvPr>
          <p:cNvSpPr/>
          <p:nvPr/>
        </p:nvSpPr>
        <p:spPr>
          <a:xfrm>
            <a:off x="1545529" y="5187656"/>
            <a:ext cx="1246909" cy="308758"/>
          </a:xfrm>
          <a:prstGeom prst="roundRect">
            <a:avLst/>
          </a:prstGeom>
          <a:solidFill>
            <a:srgbClr val="C3DDAC"/>
          </a:solidFill>
          <a:ln>
            <a:solidFill>
              <a:srgbClr val="C3D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4">
            <a:extLst>
              <a:ext uri="{FF2B5EF4-FFF2-40B4-BE49-F238E27FC236}">
                <a16:creationId xmlns:a16="http://schemas.microsoft.com/office/drawing/2014/main" id="{E29F02FD-A889-66D2-F4FC-3E85D4B3C494}"/>
              </a:ext>
            </a:extLst>
          </p:cNvPr>
          <p:cNvSpPr/>
          <p:nvPr/>
        </p:nvSpPr>
        <p:spPr>
          <a:xfrm>
            <a:off x="3946494" y="5187656"/>
            <a:ext cx="1648468" cy="308758"/>
          </a:xfrm>
          <a:prstGeom prst="roundRect">
            <a:avLst/>
          </a:prstGeom>
          <a:solidFill>
            <a:srgbClr val="99D6E9"/>
          </a:solidFill>
          <a:ln>
            <a:solidFill>
              <a:srgbClr val="99D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8FDAFA67-C1E2-353E-5B96-B0C03AF1E3AE}"/>
              </a:ext>
            </a:extLst>
          </p:cNvPr>
          <p:cNvSpPr/>
          <p:nvPr/>
        </p:nvSpPr>
        <p:spPr>
          <a:xfrm>
            <a:off x="6420901" y="5187656"/>
            <a:ext cx="1246909" cy="308758"/>
          </a:xfrm>
          <a:prstGeom prst="roundRect">
            <a:avLst/>
          </a:prstGeom>
          <a:solidFill>
            <a:srgbClr val="FFF4CA"/>
          </a:solidFill>
          <a:ln>
            <a:solidFill>
              <a:srgbClr val="FFF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C032C9-FCA9-72DB-287A-FA334866E4E0}"/>
              </a:ext>
            </a:extLst>
          </p:cNvPr>
          <p:cNvSpPr txBox="1"/>
          <p:nvPr/>
        </p:nvSpPr>
        <p:spPr>
          <a:xfrm>
            <a:off x="1537166" y="5157369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Operational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64B64C-F353-1653-13F6-463E74CFD574}"/>
              </a:ext>
            </a:extLst>
          </p:cNvPr>
          <p:cNvSpPr txBox="1"/>
          <p:nvPr/>
        </p:nvSpPr>
        <p:spPr>
          <a:xfrm>
            <a:off x="4048415" y="5157369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Commissioning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B247D8-0991-0105-F17F-A50BE956D879}"/>
              </a:ext>
            </a:extLst>
          </p:cNvPr>
          <p:cNvSpPr txBox="1"/>
          <p:nvPr/>
        </p:nvSpPr>
        <p:spPr>
          <a:xfrm>
            <a:off x="6588140" y="5144400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Planning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35921D-D064-100B-B5C3-DB95FB2BF8CA}"/>
              </a:ext>
            </a:extLst>
          </p:cNvPr>
          <p:cNvSpPr txBox="1"/>
          <p:nvPr/>
        </p:nvSpPr>
        <p:spPr>
          <a:xfrm>
            <a:off x="913234" y="5775881"/>
            <a:ext cx="8078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i="1" dirty="0"/>
              <a:t>About 8 operational experimental setup for the study of nuclear properties (high-resolution)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i="1" dirty="0"/>
              <a:t>About another 8 in commissioning (in the last 20 years)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C17363-94AC-91BB-0B9A-D2E4A295AB8B}"/>
              </a:ext>
            </a:extLst>
          </p:cNvPr>
          <p:cNvSpPr txBox="1"/>
          <p:nvPr/>
        </p:nvSpPr>
        <p:spPr>
          <a:xfrm>
            <a:off x="2519772" y="974863"/>
            <a:ext cx="4608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Distribution of laser spectroscopy experiments</a:t>
            </a:r>
          </a:p>
        </p:txBody>
      </p:sp>
      <p:sp>
        <p:nvSpPr>
          <p:cNvPr id="43" name="Datumsplatzhalter 2">
            <a:extLst>
              <a:ext uri="{FF2B5EF4-FFF2-40B4-BE49-F238E27FC236}">
                <a16:creationId xmlns:a16="http://schemas.microsoft.com/office/drawing/2014/main" id="{01FC6C6E-1624-008F-4E96-428B8308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44" name="Fußzeilenplatzhalter 3">
            <a:extLst>
              <a:ext uri="{FF2B5EF4-FFF2-40B4-BE49-F238E27FC236}">
                <a16:creationId xmlns:a16="http://schemas.microsoft.com/office/drawing/2014/main" id="{6E253F40-330E-38E5-D4A6-DFEA0DF1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957571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16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B526E8D-5210-4311-F1E1-061A0DC3D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40" y="1028269"/>
            <a:ext cx="8333006" cy="5040000"/>
          </a:xfrm>
          <a:prstGeom prst="rect">
            <a:avLst/>
          </a:prstGeom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C00F7F52-2B7F-AF33-B2F4-5CA6517530CB}"/>
              </a:ext>
            </a:extLst>
          </p:cNvPr>
          <p:cNvSpPr/>
          <p:nvPr/>
        </p:nvSpPr>
        <p:spPr>
          <a:xfrm>
            <a:off x="1545529" y="5187656"/>
            <a:ext cx="1246909" cy="308758"/>
          </a:xfrm>
          <a:prstGeom prst="roundRect">
            <a:avLst/>
          </a:prstGeom>
          <a:solidFill>
            <a:srgbClr val="C3DDAC"/>
          </a:solidFill>
          <a:ln>
            <a:solidFill>
              <a:srgbClr val="C3D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C654A68D-61CB-1B72-0D0E-231303D435CD}"/>
              </a:ext>
            </a:extLst>
          </p:cNvPr>
          <p:cNvSpPr/>
          <p:nvPr/>
        </p:nvSpPr>
        <p:spPr>
          <a:xfrm>
            <a:off x="3946494" y="5187656"/>
            <a:ext cx="1648468" cy="308758"/>
          </a:xfrm>
          <a:prstGeom prst="roundRect">
            <a:avLst/>
          </a:prstGeom>
          <a:solidFill>
            <a:srgbClr val="99D6E9"/>
          </a:solidFill>
          <a:ln>
            <a:solidFill>
              <a:srgbClr val="99D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C2C5B008-EAE9-672F-BEF8-E6B0352F633A}"/>
              </a:ext>
            </a:extLst>
          </p:cNvPr>
          <p:cNvSpPr/>
          <p:nvPr/>
        </p:nvSpPr>
        <p:spPr>
          <a:xfrm>
            <a:off x="6420901" y="5187656"/>
            <a:ext cx="1246909" cy="308758"/>
          </a:xfrm>
          <a:prstGeom prst="roundRect">
            <a:avLst/>
          </a:prstGeom>
          <a:solidFill>
            <a:srgbClr val="FFF4CA"/>
          </a:solidFill>
          <a:ln>
            <a:solidFill>
              <a:srgbClr val="FFF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7B69E-BDBF-3A40-F34D-8B5424775D28}"/>
              </a:ext>
            </a:extLst>
          </p:cNvPr>
          <p:cNvSpPr txBox="1"/>
          <p:nvPr/>
        </p:nvSpPr>
        <p:spPr>
          <a:xfrm>
            <a:off x="1537166" y="5157369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Operational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DA920-549F-89E2-3D5F-A4D4393E1F49}"/>
              </a:ext>
            </a:extLst>
          </p:cNvPr>
          <p:cNvSpPr txBox="1"/>
          <p:nvPr/>
        </p:nvSpPr>
        <p:spPr>
          <a:xfrm>
            <a:off x="4048415" y="5157369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Commissioning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F113D2-8B0C-C194-69B8-7AB99A3C013C}"/>
              </a:ext>
            </a:extLst>
          </p:cNvPr>
          <p:cNvSpPr txBox="1"/>
          <p:nvPr/>
        </p:nvSpPr>
        <p:spPr>
          <a:xfrm>
            <a:off x="6588140" y="5144400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Planning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9237F-D212-3821-DA08-30ED400DB68A}"/>
              </a:ext>
            </a:extLst>
          </p:cNvPr>
          <p:cNvSpPr txBox="1"/>
          <p:nvPr/>
        </p:nvSpPr>
        <p:spPr>
          <a:xfrm>
            <a:off x="913234" y="5775881"/>
            <a:ext cx="8078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i="1" dirty="0"/>
              <a:t>About 8 operational experimental setup for the study of nuclear properties (high-resolution)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i="1" dirty="0"/>
              <a:t>About another 8 in commissioning (in the last 20 years)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AA4FE3-5A5B-3E66-0B57-538B1A2D00AC}"/>
              </a:ext>
            </a:extLst>
          </p:cNvPr>
          <p:cNvSpPr txBox="1"/>
          <p:nvPr/>
        </p:nvSpPr>
        <p:spPr>
          <a:xfrm>
            <a:off x="2519772" y="974863"/>
            <a:ext cx="4608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Distribution of laser spectroscopy experiments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2710FC-3BBC-E0E8-C873-8D56934993FE}"/>
              </a:ext>
            </a:extLst>
          </p:cNvPr>
          <p:cNvCxnSpPr>
            <a:cxnSpLocks/>
          </p:cNvCxnSpPr>
          <p:nvPr/>
        </p:nvCxnSpPr>
        <p:spPr>
          <a:xfrm flipV="1">
            <a:off x="4709160" y="3154680"/>
            <a:ext cx="0" cy="74138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F532800-64C8-F250-E649-A4855737FCA0}"/>
              </a:ext>
            </a:extLst>
          </p:cNvPr>
          <p:cNvSpPr txBox="1"/>
          <p:nvPr/>
        </p:nvSpPr>
        <p:spPr>
          <a:xfrm>
            <a:off x="3358599" y="3913558"/>
            <a:ext cx="270112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/>
              <a:t>“Senior” experiment</a:t>
            </a:r>
          </a:p>
          <a:p>
            <a:pPr algn="ctr"/>
            <a:r>
              <a:rPr lang="en-US" sz="2000" b="1" i="1" dirty="0"/>
              <a:t> in operation since 1980</a:t>
            </a:r>
          </a:p>
        </p:txBody>
      </p:sp>
      <p:sp>
        <p:nvSpPr>
          <p:cNvPr id="16" name="Datumsplatzhalter 2">
            <a:extLst>
              <a:ext uri="{FF2B5EF4-FFF2-40B4-BE49-F238E27FC236}">
                <a16:creationId xmlns:a16="http://schemas.microsoft.com/office/drawing/2014/main" id="{2961E939-C598-3CB1-CC19-53D600F28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218BDB53-B884-51CC-6340-189E39057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505335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17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The COLLAPS experiment at ISOLDE-CERN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8BFA76E1-907C-A4D6-2C8B-5461E4CBA586}"/>
              </a:ext>
            </a:extLst>
          </p:cNvPr>
          <p:cNvSpPr txBox="1"/>
          <p:nvPr/>
        </p:nvSpPr>
        <p:spPr>
          <a:xfrm>
            <a:off x="1835696" y="836712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ISOLDE: </a:t>
            </a:r>
            <a:r>
              <a:rPr lang="de-DE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CERN‘s</a:t>
            </a:r>
            <a:r>
              <a:rPr lang="de-D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radioactive</a:t>
            </a:r>
            <a:r>
              <a:rPr lang="de-D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de-D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factory</a:t>
            </a:r>
            <a:endParaRPr lang="de-DE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large room&#10;&#10;Description automatically generated">
            <a:extLst>
              <a:ext uri="{FF2B5EF4-FFF2-40B4-BE49-F238E27FC236}">
                <a16:creationId xmlns:a16="http://schemas.microsoft.com/office/drawing/2014/main" id="{48BF017F-2756-B102-41D3-3E07D5A6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-11"/>
          <a:stretch/>
        </p:blipFill>
        <p:spPr>
          <a:xfrm>
            <a:off x="611560" y="1263895"/>
            <a:ext cx="8100900" cy="5081429"/>
          </a:xfrm>
          <a:prstGeom prst="rect">
            <a:avLst/>
          </a:prstGeom>
        </p:spPr>
      </p:pic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97B78B46-72DF-793C-725F-BD1FFD5B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BD48153C-FF8B-46E1-ED4A-56F74E9D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886227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18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E868664-127E-0238-761F-0578980B53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1"/>
          <a:stretch/>
        </p:blipFill>
        <p:spPr>
          <a:xfrm>
            <a:off x="540454" y="946750"/>
            <a:ext cx="7185238" cy="5616000"/>
          </a:xfrm>
          <a:prstGeom prst="rect">
            <a:avLst/>
          </a:prstGeom>
        </p:spPr>
      </p:pic>
      <p:pic>
        <p:nvPicPr>
          <p:cNvPr id="13" name="Grafik 5">
            <a:extLst>
              <a:ext uri="{FF2B5EF4-FFF2-40B4-BE49-F238E27FC236}">
                <a16:creationId xmlns:a16="http://schemas.microsoft.com/office/drawing/2014/main" id="{AE2C05A0-131B-67A5-FB69-30B7D0DFBD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559" y="1125237"/>
            <a:ext cx="2764241" cy="2073181"/>
          </a:xfrm>
          <a:prstGeom prst="rect">
            <a:avLst/>
          </a:prstGeom>
        </p:spPr>
      </p:pic>
      <p:sp>
        <p:nvSpPr>
          <p:cNvPr id="15" name="Textfeld 4">
            <a:extLst>
              <a:ext uri="{FF2B5EF4-FFF2-40B4-BE49-F238E27FC236}">
                <a16:creationId xmlns:a16="http://schemas.microsoft.com/office/drawing/2014/main" id="{4AFF6D25-32F1-A902-6DA1-8017FCB16282}"/>
              </a:ext>
            </a:extLst>
          </p:cNvPr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The COLLAPS experiment at ISOLDE-CERN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642686-7ACA-1096-5127-730DEA4E8212}"/>
              </a:ext>
            </a:extLst>
          </p:cNvPr>
          <p:cNvSpPr/>
          <p:nvPr/>
        </p:nvSpPr>
        <p:spPr>
          <a:xfrm>
            <a:off x="540454" y="864510"/>
            <a:ext cx="2280464" cy="2217893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B1DD82-6032-067C-8AA9-389E35E93396}"/>
              </a:ext>
            </a:extLst>
          </p:cNvPr>
          <p:cNvSpPr txBox="1"/>
          <p:nvPr/>
        </p:nvSpPr>
        <p:spPr>
          <a:xfrm rot="16200000">
            <a:off x="-915351" y="1844751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ISOL beams production</a:t>
            </a:r>
            <a:endParaRPr lang="en-GB" b="1" i="1" dirty="0"/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E443E2CF-50A0-FA0F-5104-E49B51381AED}"/>
              </a:ext>
            </a:extLst>
          </p:cNvPr>
          <p:cNvSpPr txBox="1"/>
          <p:nvPr/>
        </p:nvSpPr>
        <p:spPr>
          <a:xfrm>
            <a:off x="246895" y="3363730"/>
            <a:ext cx="2563465" cy="7232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en-US" b="1" i="1" dirty="0">
                <a:solidFill>
                  <a:srgbClr val="0033A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Challenges:</a:t>
            </a:r>
          </a:p>
          <a:p>
            <a:pPr algn="ctr">
              <a:spcAft>
                <a:spcPts val="600"/>
              </a:spcAft>
            </a:pPr>
            <a:endParaRPr lang="en-US" altLang="en-US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E749F-EC67-929C-52C8-488E0B0FAA14}"/>
              </a:ext>
            </a:extLst>
          </p:cNvPr>
          <p:cNvSpPr txBox="1"/>
          <p:nvPr/>
        </p:nvSpPr>
        <p:spPr>
          <a:xfrm>
            <a:off x="55427" y="3725367"/>
            <a:ext cx="2946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Production rates of ions of interest will be low;</a:t>
            </a:r>
          </a:p>
          <a:p>
            <a:pPr marL="285750" indent="-285750" algn="ctr">
              <a:buFontTx/>
              <a:buChar char="-"/>
            </a:pPr>
            <a:endParaRPr lang="en-GB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- Wavelengths are difficult to produce </a:t>
            </a:r>
            <a:endParaRPr lang="en-GB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966223A7-77AE-74A4-BEC8-7F54E47E63D7}"/>
              </a:ext>
            </a:extLst>
          </p:cNvPr>
          <p:cNvSpPr txBox="1"/>
          <p:nvPr/>
        </p:nvSpPr>
        <p:spPr>
          <a:xfrm>
            <a:off x="257453" y="5196526"/>
            <a:ext cx="2563465" cy="7232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en-US" b="1" i="1" dirty="0">
                <a:solidFill>
                  <a:srgbClr val="0033A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Aim:</a:t>
            </a:r>
          </a:p>
          <a:p>
            <a:pPr algn="ctr">
              <a:spcAft>
                <a:spcPts val="600"/>
              </a:spcAft>
            </a:pPr>
            <a:endParaRPr lang="en-US" altLang="en-US" b="1" i="1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8E8D80-7059-0D57-2515-E7F69E66A080}"/>
              </a:ext>
            </a:extLst>
          </p:cNvPr>
          <p:cNvSpPr txBox="1"/>
          <p:nvPr/>
        </p:nvSpPr>
        <p:spPr>
          <a:xfrm>
            <a:off x="130824" y="5504303"/>
            <a:ext cx="294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Find a spectroscopic scheme that is efficient, sensitive and possible to produce</a:t>
            </a:r>
          </a:p>
        </p:txBody>
      </p:sp>
      <p:sp>
        <p:nvSpPr>
          <p:cNvPr id="17" name="Datumsplatzhalter 2">
            <a:extLst>
              <a:ext uri="{FF2B5EF4-FFF2-40B4-BE49-F238E27FC236}">
                <a16:creationId xmlns:a16="http://schemas.microsoft.com/office/drawing/2014/main" id="{7700ED8B-1CCF-071E-61DF-55048629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311FDD70-4DBB-18EA-CE72-45F5143A3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pic>
        <p:nvPicPr>
          <p:cNvPr id="14" name="Picture 13" descr="A blue logo with a flower&#10;&#10;Description automatically generated">
            <a:extLst>
              <a:ext uri="{FF2B5EF4-FFF2-40B4-BE49-F238E27FC236}">
                <a16:creationId xmlns:a16="http://schemas.microsoft.com/office/drawing/2014/main" id="{1CC16202-B73A-1EC3-1D66-7BB92F1D97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52836"/>
            <a:ext cx="1728192" cy="605306"/>
          </a:xfrm>
          <a:prstGeom prst="rect">
            <a:avLst/>
          </a:prstGeom>
        </p:spPr>
      </p:pic>
      <p:pic>
        <p:nvPicPr>
          <p:cNvPr id="4" name="irradiation ISOLDE target">
            <a:hlinkClick r:id="" action="ppaction://media"/>
            <a:extLst>
              <a:ext uri="{FF2B5EF4-FFF2-40B4-BE49-F238E27FC236}">
                <a16:creationId xmlns:a16="http://schemas.microsoft.com/office/drawing/2014/main" id="{F1EF0D85-0DDD-6F67-6F49-03CB41D5A4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419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0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</a:t>
            </a:fld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897814" y="72000"/>
            <a:ext cx="334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E6B94B9A-D11F-3932-212C-AC2BE10086E0}"/>
              </a:ext>
            </a:extLst>
          </p:cNvPr>
          <p:cNvSpPr txBox="1"/>
          <p:nvPr/>
        </p:nvSpPr>
        <p:spPr>
          <a:xfrm>
            <a:off x="1079612" y="1683385"/>
            <a:ext cx="6830395" cy="21698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2400" b="1" i="1" dirty="0">
                <a:latin typeface="+mj-lt"/>
                <a:cs typeface="Arial" panose="020B0604020202020204" pitchFamily="34" charset="0"/>
              </a:rPr>
              <a:t>Laser spectroscopy and the atomic nucleus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2400" b="1" i="1" dirty="0">
                <a:latin typeface="+mj-lt"/>
                <a:cs typeface="Arial" panose="020B0604020202020204" pitchFamily="34" charset="0"/>
              </a:rPr>
              <a:t>The COLLAPS experiment at ISOLDE-CERN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algn="ctr"/>
            <a:endParaRPr lang="en-US" sz="2400" b="1" i="1" dirty="0">
              <a:latin typeface="+mj-lt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2400" b="1" i="1" dirty="0">
                <a:latin typeface="+mj-lt"/>
                <a:cs typeface="Arial" panose="020B0604020202020204" pitchFamily="34" charset="0"/>
              </a:rPr>
              <a:t>Recent highlights around the Z=50 and Z=82 region</a:t>
            </a:r>
          </a:p>
        </p:txBody>
      </p:sp>
      <p:cxnSp>
        <p:nvCxnSpPr>
          <p:cNvPr id="9" name="Gerade Verbindung 53">
            <a:extLst>
              <a:ext uri="{FF2B5EF4-FFF2-40B4-BE49-F238E27FC236}">
                <a16:creationId xmlns:a16="http://schemas.microsoft.com/office/drawing/2014/main" id="{2F899FB1-9510-5D41-D6D5-C9BA19635BE3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2C311D1-C79C-073D-7A13-CA96096FB083}"/>
              </a:ext>
            </a:extLst>
          </p:cNvPr>
          <p:cNvGrpSpPr/>
          <p:nvPr/>
        </p:nvGrpSpPr>
        <p:grpSpPr>
          <a:xfrm>
            <a:off x="7272300" y="4889179"/>
            <a:ext cx="1235860" cy="1168113"/>
            <a:chOff x="7377229" y="2354357"/>
            <a:chExt cx="1235860" cy="11681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4EF266-4C5D-D07F-5419-232A3D8CC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937" r="69029"/>
            <a:stretch/>
          </p:blipFill>
          <p:spPr>
            <a:xfrm rot="894175">
              <a:off x="7407773" y="2442470"/>
              <a:ext cx="1072013" cy="108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A8AFE6-1C0B-2198-2C6D-3984F5B5BBE3}"/>
                </a:ext>
              </a:extLst>
            </p:cNvPr>
            <p:cNvSpPr txBox="1"/>
            <p:nvPr/>
          </p:nvSpPr>
          <p:spPr>
            <a:xfrm>
              <a:off x="7377229" y="235435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19292"/>
                  </a:solidFill>
                </a:rPr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EC6F05-E270-0636-919C-4DA7CE5761B7}"/>
                </a:ext>
              </a:extLst>
            </p:cNvPr>
            <p:cNvSpPr txBox="1"/>
            <p:nvPr/>
          </p:nvSpPr>
          <p:spPr>
            <a:xfrm>
              <a:off x="8306595" y="236582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676767"/>
                  </a:solidFill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7804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19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7896EAF-01B4-471C-183D-232339137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82" t="40265" r="27301" b="39698"/>
          <a:stretch/>
        </p:blipFill>
        <p:spPr>
          <a:xfrm>
            <a:off x="315160" y="923236"/>
            <a:ext cx="768998" cy="1080000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8442A40-5D12-24AC-9284-7795E6A0E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63" t="40265" r="9139" b="38036"/>
          <a:stretch/>
        </p:blipFill>
        <p:spPr>
          <a:xfrm>
            <a:off x="328156" y="2064499"/>
            <a:ext cx="812120" cy="1080000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1523993-4641-FE01-3017-85F9D68E4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81" t="62567" r="16611" b="18788"/>
          <a:stretch/>
        </p:blipFill>
        <p:spPr>
          <a:xfrm rot="5400000">
            <a:off x="-297981" y="3733495"/>
            <a:ext cx="1817269" cy="10800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33D45E8-E23E-E1EB-4B1C-30944F12A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10" t="40265" r="19955" b="39698"/>
          <a:stretch/>
        </p:blipFill>
        <p:spPr>
          <a:xfrm>
            <a:off x="221060" y="5259864"/>
            <a:ext cx="779185" cy="108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D5AB66-CE08-32B0-6870-BEE9758A9B57}"/>
              </a:ext>
            </a:extLst>
          </p:cNvPr>
          <p:cNvSpPr txBox="1"/>
          <p:nvPr/>
        </p:nvSpPr>
        <p:spPr>
          <a:xfrm>
            <a:off x="7679308" y="6303283"/>
            <a:ext cx="1319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CERN, </a:t>
            </a:r>
            <a:r>
              <a:rPr lang="en-US" sz="1200" b="1" i="1" dirty="0"/>
              <a:t>20-12-2022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C8CF2-CC13-FB5E-2F73-B573A870441D}"/>
              </a:ext>
            </a:extLst>
          </p:cNvPr>
          <p:cNvSpPr txBox="1"/>
          <p:nvPr/>
        </p:nvSpPr>
        <p:spPr>
          <a:xfrm>
            <a:off x="3557106" y="987773"/>
            <a:ext cx="278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The COLLAPS laser lab at CERN</a:t>
            </a:r>
          </a:p>
        </p:txBody>
      </p:sp>
      <p:sp>
        <p:nvSpPr>
          <p:cNvPr id="12" name="Textfeld 4">
            <a:extLst>
              <a:ext uri="{FF2B5EF4-FFF2-40B4-BE49-F238E27FC236}">
                <a16:creationId xmlns:a16="http://schemas.microsoft.com/office/drawing/2014/main" id="{04EE6332-440E-FB0B-A3AD-869482FDD17B}"/>
              </a:ext>
            </a:extLst>
          </p:cNvPr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The COLLAPS experiment at ISOLDE-CERN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machine with blue lights&#10;&#10;Description automatically generated">
            <a:extLst>
              <a:ext uri="{FF2B5EF4-FFF2-40B4-BE49-F238E27FC236}">
                <a16:creationId xmlns:a16="http://schemas.microsoft.com/office/drawing/2014/main" id="{E4D373F0-FD82-70C9-3E99-E3BAACDAC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133" y="1404409"/>
            <a:ext cx="6840252" cy="48565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4A6229-3BE3-5D83-66A0-25158D2156F0}"/>
              </a:ext>
            </a:extLst>
          </p:cNvPr>
          <p:cNvSpPr txBox="1"/>
          <p:nvPr/>
        </p:nvSpPr>
        <p:spPr>
          <a:xfrm>
            <a:off x="3485677" y="1903629"/>
            <a:ext cx="684025" cy="523220"/>
          </a:xfrm>
          <a:prstGeom prst="rect">
            <a:avLst/>
          </a:prstGeom>
          <a:solidFill>
            <a:srgbClr val="0C5FE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Pump laser</a:t>
            </a:r>
            <a:endParaRPr lang="en-GB" sz="14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B49C5A-B8D0-CDF5-0F65-45E771140F7C}"/>
              </a:ext>
            </a:extLst>
          </p:cNvPr>
          <p:cNvSpPr txBox="1"/>
          <p:nvPr/>
        </p:nvSpPr>
        <p:spPr>
          <a:xfrm>
            <a:off x="3070399" y="2614332"/>
            <a:ext cx="771662" cy="523220"/>
          </a:xfrm>
          <a:prstGeom prst="rect">
            <a:avLst/>
          </a:prstGeom>
          <a:solidFill>
            <a:srgbClr val="0C5FE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>
                <a:solidFill>
                  <a:schemeClr val="bg1"/>
                </a:solidFill>
              </a:rPr>
              <a:t>TiSa</a:t>
            </a:r>
            <a:r>
              <a:rPr lang="en-US" sz="1400" b="1" i="1" dirty="0">
                <a:solidFill>
                  <a:schemeClr val="bg1"/>
                </a:solidFill>
              </a:rPr>
              <a:t> laser</a:t>
            </a:r>
            <a:endParaRPr lang="en-GB" sz="1400" b="1" i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60827F-7BB0-41EF-E652-EE8B96925C3E}"/>
              </a:ext>
            </a:extLst>
          </p:cNvPr>
          <p:cNvSpPr txBox="1"/>
          <p:nvPr/>
        </p:nvSpPr>
        <p:spPr>
          <a:xfrm>
            <a:off x="1830356" y="3641079"/>
            <a:ext cx="941443" cy="738664"/>
          </a:xfrm>
          <a:prstGeom prst="rect">
            <a:avLst/>
          </a:prstGeom>
          <a:solidFill>
            <a:srgbClr val="0C5FE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1</a:t>
            </a:r>
            <a:r>
              <a:rPr lang="en-US" sz="1400" b="1" i="1" baseline="30000" dirty="0">
                <a:solidFill>
                  <a:schemeClr val="bg1"/>
                </a:solidFill>
              </a:rPr>
              <a:t>st</a:t>
            </a:r>
            <a:r>
              <a:rPr lang="en-US" sz="1400" b="1" i="1" dirty="0">
                <a:solidFill>
                  <a:schemeClr val="bg1"/>
                </a:solidFill>
              </a:rPr>
              <a:t> doubling unit</a:t>
            </a:r>
            <a:endParaRPr lang="en-GB" sz="1400" b="1" i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4FF529-B5DC-6EC4-F33F-55B28BAF9EB0}"/>
              </a:ext>
            </a:extLst>
          </p:cNvPr>
          <p:cNvSpPr txBox="1"/>
          <p:nvPr/>
        </p:nvSpPr>
        <p:spPr>
          <a:xfrm>
            <a:off x="5541192" y="3832684"/>
            <a:ext cx="929491" cy="738664"/>
          </a:xfrm>
          <a:prstGeom prst="rect">
            <a:avLst/>
          </a:prstGeom>
          <a:solidFill>
            <a:srgbClr val="0C5FE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2</a:t>
            </a:r>
            <a:r>
              <a:rPr lang="en-US" sz="1400" b="1" i="1" baseline="30000" dirty="0">
                <a:solidFill>
                  <a:schemeClr val="bg1"/>
                </a:solidFill>
              </a:rPr>
              <a:t>nd</a:t>
            </a:r>
            <a:endParaRPr lang="en-US" sz="1400" b="1" i="1" dirty="0">
              <a:solidFill>
                <a:schemeClr val="bg1"/>
              </a:solidFill>
            </a:endParaRPr>
          </a:p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doubling unit</a:t>
            </a:r>
            <a:endParaRPr lang="en-GB" sz="1400" b="1" i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A12FE2-8E78-B7D1-BDB8-9760967D4F04}"/>
              </a:ext>
            </a:extLst>
          </p:cNvPr>
          <p:cNvCxnSpPr>
            <a:cxnSpLocks/>
          </p:cNvCxnSpPr>
          <p:nvPr/>
        </p:nvCxnSpPr>
        <p:spPr>
          <a:xfrm>
            <a:off x="4167335" y="2102191"/>
            <a:ext cx="474003" cy="363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44D3FB-2A83-C52B-C0F3-38DA3BDE7E44}"/>
              </a:ext>
            </a:extLst>
          </p:cNvPr>
          <p:cNvCxnSpPr>
            <a:cxnSpLocks/>
          </p:cNvCxnSpPr>
          <p:nvPr/>
        </p:nvCxnSpPr>
        <p:spPr>
          <a:xfrm>
            <a:off x="3842060" y="2744166"/>
            <a:ext cx="325275" cy="216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F21682-0B12-527F-3B7D-648E420E82D8}"/>
              </a:ext>
            </a:extLst>
          </p:cNvPr>
          <p:cNvCxnSpPr>
            <a:cxnSpLocks/>
          </p:cNvCxnSpPr>
          <p:nvPr/>
        </p:nvCxnSpPr>
        <p:spPr>
          <a:xfrm>
            <a:off x="2599435" y="3910572"/>
            <a:ext cx="325275" cy="216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B53D8D-890C-4E72-5683-2BA2BEFA26FD}"/>
              </a:ext>
            </a:extLst>
          </p:cNvPr>
          <p:cNvCxnSpPr>
            <a:cxnSpLocks/>
          </p:cNvCxnSpPr>
          <p:nvPr/>
        </p:nvCxnSpPr>
        <p:spPr>
          <a:xfrm flipH="1">
            <a:off x="4936106" y="4089983"/>
            <a:ext cx="607922" cy="598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umsplatzhalter 2">
            <a:extLst>
              <a:ext uri="{FF2B5EF4-FFF2-40B4-BE49-F238E27FC236}">
                <a16:creationId xmlns:a16="http://schemas.microsoft.com/office/drawing/2014/main" id="{16E2375E-B3EF-7BB2-6C88-B18074FE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25" name="Fußzeilenplatzhalter 3">
            <a:extLst>
              <a:ext uri="{FF2B5EF4-FFF2-40B4-BE49-F238E27FC236}">
                <a16:creationId xmlns:a16="http://schemas.microsoft.com/office/drawing/2014/main" id="{779743FB-6C7E-CD55-9E09-AFF8FB380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0633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1">
            <a:extLst>
              <a:ext uri="{FF2B5EF4-FFF2-40B4-BE49-F238E27FC236}">
                <a16:creationId xmlns:a16="http://schemas.microsoft.com/office/drawing/2014/main" id="{4578FDA0-7521-8D38-8082-8693023AD5D7}"/>
              </a:ext>
            </a:extLst>
          </p:cNvPr>
          <p:cNvSpPr/>
          <p:nvPr/>
        </p:nvSpPr>
        <p:spPr>
          <a:xfrm>
            <a:off x="1356926" y="1299340"/>
            <a:ext cx="6847840" cy="4538737"/>
          </a:xfrm>
          <a:custGeom>
            <a:avLst/>
            <a:gdLst>
              <a:gd name="connsiteX0" fmla="*/ 81280 w 6847840"/>
              <a:gd name="connsiteY0" fmla="*/ 4528577 h 4538737"/>
              <a:gd name="connsiteX1" fmla="*/ 152400 w 6847840"/>
              <a:gd name="connsiteY1" fmla="*/ 4538737 h 4538737"/>
              <a:gd name="connsiteX2" fmla="*/ 345440 w 6847840"/>
              <a:gd name="connsiteY2" fmla="*/ 4518417 h 4538737"/>
              <a:gd name="connsiteX3" fmla="*/ 375920 w 6847840"/>
              <a:gd name="connsiteY3" fmla="*/ 4487937 h 4538737"/>
              <a:gd name="connsiteX4" fmla="*/ 396240 w 6847840"/>
              <a:gd name="connsiteY4" fmla="*/ 4457457 h 4538737"/>
              <a:gd name="connsiteX5" fmla="*/ 487680 w 6847840"/>
              <a:gd name="connsiteY5" fmla="*/ 4406657 h 4538737"/>
              <a:gd name="connsiteX6" fmla="*/ 548640 w 6847840"/>
              <a:gd name="connsiteY6" fmla="*/ 4366017 h 4538737"/>
              <a:gd name="connsiteX7" fmla="*/ 609600 w 6847840"/>
              <a:gd name="connsiteY7" fmla="*/ 4325377 h 4538737"/>
              <a:gd name="connsiteX8" fmla="*/ 640080 w 6847840"/>
              <a:gd name="connsiteY8" fmla="*/ 4305057 h 4538737"/>
              <a:gd name="connsiteX9" fmla="*/ 711200 w 6847840"/>
              <a:gd name="connsiteY9" fmla="*/ 4284737 h 4538737"/>
              <a:gd name="connsiteX10" fmla="*/ 822960 w 6847840"/>
              <a:gd name="connsiteY10" fmla="*/ 4274577 h 4538737"/>
              <a:gd name="connsiteX11" fmla="*/ 883920 w 6847840"/>
              <a:gd name="connsiteY11" fmla="*/ 4254257 h 4538737"/>
              <a:gd name="connsiteX12" fmla="*/ 924560 w 6847840"/>
              <a:gd name="connsiteY12" fmla="*/ 4244097 h 4538737"/>
              <a:gd name="connsiteX13" fmla="*/ 985520 w 6847840"/>
              <a:gd name="connsiteY13" fmla="*/ 4223777 h 4538737"/>
              <a:gd name="connsiteX14" fmla="*/ 1046480 w 6847840"/>
              <a:gd name="connsiteY14" fmla="*/ 4193297 h 4538737"/>
              <a:gd name="connsiteX15" fmla="*/ 1076960 w 6847840"/>
              <a:gd name="connsiteY15" fmla="*/ 4172977 h 4538737"/>
              <a:gd name="connsiteX16" fmla="*/ 1137920 w 6847840"/>
              <a:gd name="connsiteY16" fmla="*/ 4152657 h 4538737"/>
              <a:gd name="connsiteX17" fmla="*/ 1198880 w 6847840"/>
              <a:gd name="connsiteY17" fmla="*/ 4132337 h 4538737"/>
              <a:gd name="connsiteX18" fmla="*/ 1229360 w 6847840"/>
              <a:gd name="connsiteY18" fmla="*/ 4122177 h 4538737"/>
              <a:gd name="connsiteX19" fmla="*/ 1270000 w 6847840"/>
              <a:gd name="connsiteY19" fmla="*/ 4112017 h 4538737"/>
              <a:gd name="connsiteX20" fmla="*/ 1361440 w 6847840"/>
              <a:gd name="connsiteY20" fmla="*/ 4081537 h 4538737"/>
              <a:gd name="connsiteX21" fmla="*/ 1391920 w 6847840"/>
              <a:gd name="connsiteY21" fmla="*/ 4071377 h 4538737"/>
              <a:gd name="connsiteX22" fmla="*/ 1432560 w 6847840"/>
              <a:gd name="connsiteY22" fmla="*/ 4061217 h 4538737"/>
              <a:gd name="connsiteX23" fmla="*/ 1493520 w 6847840"/>
              <a:gd name="connsiteY23" fmla="*/ 4040897 h 4538737"/>
              <a:gd name="connsiteX24" fmla="*/ 1574800 w 6847840"/>
              <a:gd name="connsiteY24" fmla="*/ 4020577 h 4538737"/>
              <a:gd name="connsiteX25" fmla="*/ 1635760 w 6847840"/>
              <a:gd name="connsiteY25" fmla="*/ 4000257 h 4538737"/>
              <a:gd name="connsiteX26" fmla="*/ 1717040 w 6847840"/>
              <a:gd name="connsiteY26" fmla="*/ 3979937 h 4538737"/>
              <a:gd name="connsiteX27" fmla="*/ 1838960 w 6847840"/>
              <a:gd name="connsiteY27" fmla="*/ 3959617 h 4538737"/>
              <a:gd name="connsiteX28" fmla="*/ 1899920 w 6847840"/>
              <a:gd name="connsiteY28" fmla="*/ 3939297 h 4538737"/>
              <a:gd name="connsiteX29" fmla="*/ 1991360 w 6847840"/>
              <a:gd name="connsiteY29" fmla="*/ 3908817 h 4538737"/>
              <a:gd name="connsiteX30" fmla="*/ 2062480 w 6847840"/>
              <a:gd name="connsiteY30" fmla="*/ 3888497 h 4538737"/>
              <a:gd name="connsiteX31" fmla="*/ 2123440 w 6847840"/>
              <a:gd name="connsiteY31" fmla="*/ 3868177 h 4538737"/>
              <a:gd name="connsiteX32" fmla="*/ 2214880 w 6847840"/>
              <a:gd name="connsiteY32" fmla="*/ 3827537 h 4538737"/>
              <a:gd name="connsiteX33" fmla="*/ 2245360 w 6847840"/>
              <a:gd name="connsiteY33" fmla="*/ 3817377 h 4538737"/>
              <a:gd name="connsiteX34" fmla="*/ 2306320 w 6847840"/>
              <a:gd name="connsiteY34" fmla="*/ 3776737 h 4538737"/>
              <a:gd name="connsiteX35" fmla="*/ 2397760 w 6847840"/>
              <a:gd name="connsiteY35" fmla="*/ 3756417 h 4538737"/>
              <a:gd name="connsiteX36" fmla="*/ 2428240 w 6847840"/>
              <a:gd name="connsiteY36" fmla="*/ 3746257 h 4538737"/>
              <a:gd name="connsiteX37" fmla="*/ 2458720 w 6847840"/>
              <a:gd name="connsiteY37" fmla="*/ 3725937 h 4538737"/>
              <a:gd name="connsiteX38" fmla="*/ 2489200 w 6847840"/>
              <a:gd name="connsiteY38" fmla="*/ 3715777 h 4538737"/>
              <a:gd name="connsiteX39" fmla="*/ 2519680 w 6847840"/>
              <a:gd name="connsiteY39" fmla="*/ 3695457 h 4538737"/>
              <a:gd name="connsiteX40" fmla="*/ 2580640 w 6847840"/>
              <a:gd name="connsiteY40" fmla="*/ 3675137 h 4538737"/>
              <a:gd name="connsiteX41" fmla="*/ 2672080 w 6847840"/>
              <a:gd name="connsiteY41" fmla="*/ 3634497 h 4538737"/>
              <a:gd name="connsiteX42" fmla="*/ 2702560 w 6847840"/>
              <a:gd name="connsiteY42" fmla="*/ 3624337 h 4538737"/>
              <a:gd name="connsiteX43" fmla="*/ 2763520 w 6847840"/>
              <a:gd name="connsiteY43" fmla="*/ 3583697 h 4538737"/>
              <a:gd name="connsiteX44" fmla="*/ 2915920 w 6847840"/>
              <a:gd name="connsiteY44" fmla="*/ 3532897 h 4538737"/>
              <a:gd name="connsiteX45" fmla="*/ 2976880 w 6847840"/>
              <a:gd name="connsiteY45" fmla="*/ 3512577 h 4538737"/>
              <a:gd name="connsiteX46" fmla="*/ 3007360 w 6847840"/>
              <a:gd name="connsiteY46" fmla="*/ 3502417 h 4538737"/>
              <a:gd name="connsiteX47" fmla="*/ 3037840 w 6847840"/>
              <a:gd name="connsiteY47" fmla="*/ 3482097 h 4538737"/>
              <a:gd name="connsiteX48" fmla="*/ 3098800 w 6847840"/>
              <a:gd name="connsiteY48" fmla="*/ 3461777 h 4538737"/>
              <a:gd name="connsiteX49" fmla="*/ 3129280 w 6847840"/>
              <a:gd name="connsiteY49" fmla="*/ 3451617 h 4538737"/>
              <a:gd name="connsiteX50" fmla="*/ 3190240 w 6847840"/>
              <a:gd name="connsiteY50" fmla="*/ 3410977 h 4538737"/>
              <a:gd name="connsiteX51" fmla="*/ 3251200 w 6847840"/>
              <a:gd name="connsiteY51" fmla="*/ 3390657 h 4538737"/>
              <a:gd name="connsiteX52" fmla="*/ 3312160 w 6847840"/>
              <a:gd name="connsiteY52" fmla="*/ 3360177 h 4538737"/>
              <a:gd name="connsiteX53" fmla="*/ 3342640 w 6847840"/>
              <a:gd name="connsiteY53" fmla="*/ 3339857 h 4538737"/>
              <a:gd name="connsiteX54" fmla="*/ 3373120 w 6847840"/>
              <a:gd name="connsiteY54" fmla="*/ 3329697 h 4538737"/>
              <a:gd name="connsiteX55" fmla="*/ 3434080 w 6847840"/>
              <a:gd name="connsiteY55" fmla="*/ 3289057 h 4538737"/>
              <a:gd name="connsiteX56" fmla="*/ 3454400 w 6847840"/>
              <a:gd name="connsiteY56" fmla="*/ 3258577 h 4538737"/>
              <a:gd name="connsiteX57" fmla="*/ 3484880 w 6847840"/>
              <a:gd name="connsiteY57" fmla="*/ 3248417 h 4538737"/>
              <a:gd name="connsiteX58" fmla="*/ 3515360 w 6847840"/>
              <a:gd name="connsiteY58" fmla="*/ 3228097 h 4538737"/>
              <a:gd name="connsiteX59" fmla="*/ 3545840 w 6847840"/>
              <a:gd name="connsiteY59" fmla="*/ 3217937 h 4538737"/>
              <a:gd name="connsiteX60" fmla="*/ 3576320 w 6847840"/>
              <a:gd name="connsiteY60" fmla="*/ 3197617 h 4538737"/>
              <a:gd name="connsiteX61" fmla="*/ 3637280 w 6847840"/>
              <a:gd name="connsiteY61" fmla="*/ 3177297 h 4538737"/>
              <a:gd name="connsiteX62" fmla="*/ 3698240 w 6847840"/>
              <a:gd name="connsiteY62" fmla="*/ 3146817 h 4538737"/>
              <a:gd name="connsiteX63" fmla="*/ 3789680 w 6847840"/>
              <a:gd name="connsiteY63" fmla="*/ 3106177 h 4538737"/>
              <a:gd name="connsiteX64" fmla="*/ 3850640 w 6847840"/>
              <a:gd name="connsiteY64" fmla="*/ 3085857 h 4538737"/>
              <a:gd name="connsiteX65" fmla="*/ 3881120 w 6847840"/>
              <a:gd name="connsiteY65" fmla="*/ 3075697 h 4538737"/>
              <a:gd name="connsiteX66" fmla="*/ 3942080 w 6847840"/>
              <a:gd name="connsiteY66" fmla="*/ 3035057 h 4538737"/>
              <a:gd name="connsiteX67" fmla="*/ 3972560 w 6847840"/>
              <a:gd name="connsiteY67" fmla="*/ 3014737 h 4538737"/>
              <a:gd name="connsiteX68" fmla="*/ 4003040 w 6847840"/>
              <a:gd name="connsiteY68" fmla="*/ 3004577 h 4538737"/>
              <a:gd name="connsiteX69" fmla="*/ 4064000 w 6847840"/>
              <a:gd name="connsiteY69" fmla="*/ 2974097 h 4538737"/>
              <a:gd name="connsiteX70" fmla="*/ 4236720 w 6847840"/>
              <a:gd name="connsiteY70" fmla="*/ 2963937 h 4538737"/>
              <a:gd name="connsiteX71" fmla="*/ 4328160 w 6847840"/>
              <a:gd name="connsiteY71" fmla="*/ 2933457 h 4538737"/>
              <a:gd name="connsiteX72" fmla="*/ 4409440 w 6847840"/>
              <a:gd name="connsiteY72" fmla="*/ 2913137 h 4538737"/>
              <a:gd name="connsiteX73" fmla="*/ 4541520 w 6847840"/>
              <a:gd name="connsiteY73" fmla="*/ 2902977 h 4538737"/>
              <a:gd name="connsiteX74" fmla="*/ 4602480 w 6847840"/>
              <a:gd name="connsiteY74" fmla="*/ 2892817 h 4538737"/>
              <a:gd name="connsiteX75" fmla="*/ 4724400 w 6847840"/>
              <a:gd name="connsiteY75" fmla="*/ 2882657 h 4538737"/>
              <a:gd name="connsiteX76" fmla="*/ 4785360 w 6847840"/>
              <a:gd name="connsiteY76" fmla="*/ 2862337 h 4538737"/>
              <a:gd name="connsiteX77" fmla="*/ 4846320 w 6847840"/>
              <a:gd name="connsiteY77" fmla="*/ 2842017 h 4538737"/>
              <a:gd name="connsiteX78" fmla="*/ 4876800 w 6847840"/>
              <a:gd name="connsiteY78" fmla="*/ 2831857 h 4538737"/>
              <a:gd name="connsiteX79" fmla="*/ 4907280 w 6847840"/>
              <a:gd name="connsiteY79" fmla="*/ 2811537 h 4538737"/>
              <a:gd name="connsiteX80" fmla="*/ 4947920 w 6847840"/>
              <a:gd name="connsiteY80" fmla="*/ 2760737 h 4538737"/>
              <a:gd name="connsiteX81" fmla="*/ 4958080 w 6847840"/>
              <a:gd name="connsiteY81" fmla="*/ 2730257 h 4538737"/>
              <a:gd name="connsiteX82" fmla="*/ 5008880 w 6847840"/>
              <a:gd name="connsiteY82" fmla="*/ 2679457 h 4538737"/>
              <a:gd name="connsiteX83" fmla="*/ 5039360 w 6847840"/>
              <a:gd name="connsiteY83" fmla="*/ 2618497 h 4538737"/>
              <a:gd name="connsiteX84" fmla="*/ 5069840 w 6847840"/>
              <a:gd name="connsiteY84" fmla="*/ 2588017 h 4538737"/>
              <a:gd name="connsiteX85" fmla="*/ 5110480 w 6847840"/>
              <a:gd name="connsiteY85" fmla="*/ 2527057 h 4538737"/>
              <a:gd name="connsiteX86" fmla="*/ 5130800 w 6847840"/>
              <a:gd name="connsiteY86" fmla="*/ 2496577 h 4538737"/>
              <a:gd name="connsiteX87" fmla="*/ 5191760 w 6847840"/>
              <a:gd name="connsiteY87" fmla="*/ 2455937 h 4538737"/>
              <a:gd name="connsiteX88" fmla="*/ 5222240 w 6847840"/>
              <a:gd name="connsiteY88" fmla="*/ 2445777 h 4538737"/>
              <a:gd name="connsiteX89" fmla="*/ 5252720 w 6847840"/>
              <a:gd name="connsiteY89" fmla="*/ 2425457 h 4538737"/>
              <a:gd name="connsiteX90" fmla="*/ 5283200 w 6847840"/>
              <a:gd name="connsiteY90" fmla="*/ 2415297 h 4538737"/>
              <a:gd name="connsiteX91" fmla="*/ 5384800 w 6847840"/>
              <a:gd name="connsiteY91" fmla="*/ 2364497 h 4538737"/>
              <a:gd name="connsiteX92" fmla="*/ 5638800 w 6847840"/>
              <a:gd name="connsiteY92" fmla="*/ 2344177 h 4538737"/>
              <a:gd name="connsiteX93" fmla="*/ 5699760 w 6847840"/>
              <a:gd name="connsiteY93" fmla="*/ 2334017 h 4538737"/>
              <a:gd name="connsiteX94" fmla="*/ 5740400 w 6847840"/>
              <a:gd name="connsiteY94" fmla="*/ 2323857 h 4538737"/>
              <a:gd name="connsiteX95" fmla="*/ 5801360 w 6847840"/>
              <a:gd name="connsiteY95" fmla="*/ 2313697 h 4538737"/>
              <a:gd name="connsiteX96" fmla="*/ 5902960 w 6847840"/>
              <a:gd name="connsiteY96" fmla="*/ 2293377 h 4538737"/>
              <a:gd name="connsiteX97" fmla="*/ 5974080 w 6847840"/>
              <a:gd name="connsiteY97" fmla="*/ 2273057 h 4538737"/>
              <a:gd name="connsiteX98" fmla="*/ 6106160 w 6847840"/>
              <a:gd name="connsiteY98" fmla="*/ 2252737 h 4538737"/>
              <a:gd name="connsiteX99" fmla="*/ 6156960 w 6847840"/>
              <a:gd name="connsiteY99" fmla="*/ 2242577 h 4538737"/>
              <a:gd name="connsiteX100" fmla="*/ 6217920 w 6847840"/>
              <a:gd name="connsiteY100" fmla="*/ 2222257 h 4538737"/>
              <a:gd name="connsiteX101" fmla="*/ 6278880 w 6847840"/>
              <a:gd name="connsiteY101" fmla="*/ 2201937 h 4538737"/>
              <a:gd name="connsiteX102" fmla="*/ 6309360 w 6847840"/>
              <a:gd name="connsiteY102" fmla="*/ 2191777 h 4538737"/>
              <a:gd name="connsiteX103" fmla="*/ 6370320 w 6847840"/>
              <a:gd name="connsiteY103" fmla="*/ 2181617 h 4538737"/>
              <a:gd name="connsiteX104" fmla="*/ 6461760 w 6847840"/>
              <a:gd name="connsiteY104" fmla="*/ 2151137 h 4538737"/>
              <a:gd name="connsiteX105" fmla="*/ 6614160 w 6847840"/>
              <a:gd name="connsiteY105" fmla="*/ 2100337 h 4538737"/>
              <a:gd name="connsiteX106" fmla="*/ 6644640 w 6847840"/>
              <a:gd name="connsiteY106" fmla="*/ 2090177 h 4538737"/>
              <a:gd name="connsiteX107" fmla="*/ 6675120 w 6847840"/>
              <a:gd name="connsiteY107" fmla="*/ 2080017 h 4538737"/>
              <a:gd name="connsiteX108" fmla="*/ 6766560 w 6847840"/>
              <a:gd name="connsiteY108" fmla="*/ 2039377 h 4538737"/>
              <a:gd name="connsiteX109" fmla="*/ 6797040 w 6847840"/>
              <a:gd name="connsiteY109" fmla="*/ 2029217 h 4538737"/>
              <a:gd name="connsiteX110" fmla="*/ 6827520 w 6847840"/>
              <a:gd name="connsiteY110" fmla="*/ 2019057 h 4538737"/>
              <a:gd name="connsiteX111" fmla="*/ 6847840 w 6847840"/>
              <a:gd name="connsiteY111" fmla="*/ 1856497 h 4538737"/>
              <a:gd name="connsiteX112" fmla="*/ 6837680 w 6847840"/>
              <a:gd name="connsiteY112" fmla="*/ 1439937 h 4538737"/>
              <a:gd name="connsiteX113" fmla="*/ 6817360 w 6847840"/>
              <a:gd name="connsiteY113" fmla="*/ 1236737 h 4538737"/>
              <a:gd name="connsiteX114" fmla="*/ 6807200 w 6847840"/>
              <a:gd name="connsiteY114" fmla="*/ 1185937 h 4538737"/>
              <a:gd name="connsiteX115" fmla="*/ 6817360 w 6847840"/>
              <a:gd name="connsiteY115" fmla="*/ 373137 h 4538737"/>
              <a:gd name="connsiteX116" fmla="*/ 6837680 w 6847840"/>
              <a:gd name="connsiteY116" fmla="*/ 159777 h 4538737"/>
              <a:gd name="connsiteX117" fmla="*/ 6827520 w 6847840"/>
              <a:gd name="connsiteY117" fmla="*/ 7377 h 4538737"/>
              <a:gd name="connsiteX118" fmla="*/ 6756400 w 6847840"/>
              <a:gd name="connsiteY118" fmla="*/ 17537 h 4538737"/>
              <a:gd name="connsiteX119" fmla="*/ 6461760 w 6847840"/>
              <a:gd name="connsiteY119" fmla="*/ 27697 h 4538737"/>
              <a:gd name="connsiteX120" fmla="*/ 6370320 w 6847840"/>
              <a:gd name="connsiteY120" fmla="*/ 68337 h 4538737"/>
              <a:gd name="connsiteX121" fmla="*/ 6339840 w 6847840"/>
              <a:gd name="connsiteY121" fmla="*/ 78497 h 4538737"/>
              <a:gd name="connsiteX122" fmla="*/ 6309360 w 6847840"/>
              <a:gd name="connsiteY122" fmla="*/ 98817 h 4538737"/>
              <a:gd name="connsiteX123" fmla="*/ 6248400 w 6847840"/>
              <a:gd name="connsiteY123" fmla="*/ 119137 h 4538737"/>
              <a:gd name="connsiteX124" fmla="*/ 6217920 w 6847840"/>
              <a:gd name="connsiteY124" fmla="*/ 129297 h 4538737"/>
              <a:gd name="connsiteX125" fmla="*/ 6156960 w 6847840"/>
              <a:gd name="connsiteY125" fmla="*/ 159777 h 4538737"/>
              <a:gd name="connsiteX126" fmla="*/ 6096000 w 6847840"/>
              <a:gd name="connsiteY126" fmla="*/ 190257 h 4538737"/>
              <a:gd name="connsiteX127" fmla="*/ 5994400 w 6847840"/>
              <a:gd name="connsiteY127" fmla="*/ 200417 h 4538737"/>
              <a:gd name="connsiteX128" fmla="*/ 5872480 w 6847840"/>
              <a:gd name="connsiteY128" fmla="*/ 241057 h 4538737"/>
              <a:gd name="connsiteX129" fmla="*/ 5842000 w 6847840"/>
              <a:gd name="connsiteY129" fmla="*/ 251217 h 4538737"/>
              <a:gd name="connsiteX130" fmla="*/ 5811520 w 6847840"/>
              <a:gd name="connsiteY130" fmla="*/ 261377 h 4538737"/>
              <a:gd name="connsiteX131" fmla="*/ 5781040 w 6847840"/>
              <a:gd name="connsiteY131" fmla="*/ 281697 h 4538737"/>
              <a:gd name="connsiteX132" fmla="*/ 5720080 w 6847840"/>
              <a:gd name="connsiteY132" fmla="*/ 302017 h 4538737"/>
              <a:gd name="connsiteX133" fmla="*/ 5659120 w 6847840"/>
              <a:gd name="connsiteY133" fmla="*/ 342657 h 4538737"/>
              <a:gd name="connsiteX134" fmla="*/ 5506720 w 6847840"/>
              <a:gd name="connsiteY134" fmla="*/ 393457 h 4538737"/>
              <a:gd name="connsiteX135" fmla="*/ 5445760 w 6847840"/>
              <a:gd name="connsiteY135" fmla="*/ 423937 h 4538737"/>
              <a:gd name="connsiteX136" fmla="*/ 5415280 w 6847840"/>
              <a:gd name="connsiteY136" fmla="*/ 434097 h 4538737"/>
              <a:gd name="connsiteX137" fmla="*/ 5384800 w 6847840"/>
              <a:gd name="connsiteY137" fmla="*/ 454417 h 4538737"/>
              <a:gd name="connsiteX138" fmla="*/ 5354320 w 6847840"/>
              <a:gd name="connsiteY138" fmla="*/ 464577 h 4538737"/>
              <a:gd name="connsiteX139" fmla="*/ 5293360 w 6847840"/>
              <a:gd name="connsiteY139" fmla="*/ 505217 h 4538737"/>
              <a:gd name="connsiteX140" fmla="*/ 5242560 w 6847840"/>
              <a:gd name="connsiteY140" fmla="*/ 556017 h 4538737"/>
              <a:gd name="connsiteX141" fmla="*/ 5181600 w 6847840"/>
              <a:gd name="connsiteY141" fmla="*/ 576337 h 4538737"/>
              <a:gd name="connsiteX142" fmla="*/ 5151120 w 6847840"/>
              <a:gd name="connsiteY142" fmla="*/ 586497 h 4538737"/>
              <a:gd name="connsiteX143" fmla="*/ 5120640 w 6847840"/>
              <a:gd name="connsiteY143" fmla="*/ 606817 h 4538737"/>
              <a:gd name="connsiteX144" fmla="*/ 5059680 w 6847840"/>
              <a:gd name="connsiteY144" fmla="*/ 627137 h 4538737"/>
              <a:gd name="connsiteX145" fmla="*/ 4998720 w 6847840"/>
              <a:gd name="connsiteY145" fmla="*/ 677937 h 4538737"/>
              <a:gd name="connsiteX146" fmla="*/ 4937760 w 6847840"/>
              <a:gd name="connsiteY146" fmla="*/ 698257 h 4538737"/>
              <a:gd name="connsiteX147" fmla="*/ 4907280 w 6847840"/>
              <a:gd name="connsiteY147" fmla="*/ 718577 h 4538737"/>
              <a:gd name="connsiteX148" fmla="*/ 4876800 w 6847840"/>
              <a:gd name="connsiteY148" fmla="*/ 728737 h 4538737"/>
              <a:gd name="connsiteX149" fmla="*/ 4815840 w 6847840"/>
              <a:gd name="connsiteY149" fmla="*/ 769377 h 4538737"/>
              <a:gd name="connsiteX150" fmla="*/ 4754880 w 6847840"/>
              <a:gd name="connsiteY150" fmla="*/ 810017 h 4538737"/>
              <a:gd name="connsiteX151" fmla="*/ 4724400 w 6847840"/>
              <a:gd name="connsiteY151" fmla="*/ 830337 h 4538737"/>
              <a:gd name="connsiteX152" fmla="*/ 4632960 w 6847840"/>
              <a:gd name="connsiteY152" fmla="*/ 860817 h 4538737"/>
              <a:gd name="connsiteX153" fmla="*/ 4602480 w 6847840"/>
              <a:gd name="connsiteY153" fmla="*/ 870977 h 4538737"/>
              <a:gd name="connsiteX154" fmla="*/ 4511040 w 6847840"/>
              <a:gd name="connsiteY154" fmla="*/ 911617 h 4538737"/>
              <a:gd name="connsiteX155" fmla="*/ 4450080 w 6847840"/>
              <a:gd name="connsiteY155" fmla="*/ 931937 h 4538737"/>
              <a:gd name="connsiteX156" fmla="*/ 4419600 w 6847840"/>
              <a:gd name="connsiteY156" fmla="*/ 942097 h 4538737"/>
              <a:gd name="connsiteX157" fmla="*/ 4307840 w 6847840"/>
              <a:gd name="connsiteY157" fmla="*/ 972577 h 4538737"/>
              <a:gd name="connsiteX158" fmla="*/ 4277360 w 6847840"/>
              <a:gd name="connsiteY158" fmla="*/ 982737 h 4538737"/>
              <a:gd name="connsiteX159" fmla="*/ 4246880 w 6847840"/>
              <a:gd name="connsiteY159" fmla="*/ 1003057 h 4538737"/>
              <a:gd name="connsiteX160" fmla="*/ 4185920 w 6847840"/>
              <a:gd name="connsiteY160" fmla="*/ 1053857 h 4538737"/>
              <a:gd name="connsiteX161" fmla="*/ 4124960 w 6847840"/>
              <a:gd name="connsiteY161" fmla="*/ 1074177 h 4538737"/>
              <a:gd name="connsiteX162" fmla="*/ 4094480 w 6847840"/>
              <a:gd name="connsiteY162" fmla="*/ 1094497 h 4538737"/>
              <a:gd name="connsiteX163" fmla="*/ 4064000 w 6847840"/>
              <a:gd name="connsiteY163" fmla="*/ 1104657 h 4538737"/>
              <a:gd name="connsiteX164" fmla="*/ 3972560 w 6847840"/>
              <a:gd name="connsiteY164" fmla="*/ 1165617 h 4538737"/>
              <a:gd name="connsiteX165" fmla="*/ 3942080 w 6847840"/>
              <a:gd name="connsiteY165" fmla="*/ 1185937 h 4538737"/>
              <a:gd name="connsiteX166" fmla="*/ 3911600 w 6847840"/>
              <a:gd name="connsiteY166" fmla="*/ 1206257 h 4538737"/>
              <a:gd name="connsiteX167" fmla="*/ 3860800 w 6847840"/>
              <a:gd name="connsiteY167" fmla="*/ 1267217 h 4538737"/>
              <a:gd name="connsiteX168" fmla="*/ 3820160 w 6847840"/>
              <a:gd name="connsiteY168" fmla="*/ 1328177 h 4538737"/>
              <a:gd name="connsiteX169" fmla="*/ 3799840 w 6847840"/>
              <a:gd name="connsiteY169" fmla="*/ 1358657 h 4538737"/>
              <a:gd name="connsiteX170" fmla="*/ 3769360 w 6847840"/>
              <a:gd name="connsiteY170" fmla="*/ 1378977 h 4538737"/>
              <a:gd name="connsiteX171" fmla="*/ 3708400 w 6847840"/>
              <a:gd name="connsiteY171" fmla="*/ 1429777 h 4538737"/>
              <a:gd name="connsiteX172" fmla="*/ 3606800 w 6847840"/>
              <a:gd name="connsiteY172" fmla="*/ 1439937 h 4538737"/>
              <a:gd name="connsiteX173" fmla="*/ 3576320 w 6847840"/>
              <a:gd name="connsiteY173" fmla="*/ 1450097 h 4538737"/>
              <a:gd name="connsiteX174" fmla="*/ 3515360 w 6847840"/>
              <a:gd name="connsiteY174" fmla="*/ 1490737 h 4538737"/>
              <a:gd name="connsiteX175" fmla="*/ 3484880 w 6847840"/>
              <a:gd name="connsiteY175" fmla="*/ 1500897 h 4538737"/>
              <a:gd name="connsiteX176" fmla="*/ 3413760 w 6847840"/>
              <a:gd name="connsiteY176" fmla="*/ 1521217 h 4538737"/>
              <a:gd name="connsiteX177" fmla="*/ 3383280 w 6847840"/>
              <a:gd name="connsiteY177" fmla="*/ 1541537 h 4538737"/>
              <a:gd name="connsiteX178" fmla="*/ 3332480 w 6847840"/>
              <a:gd name="connsiteY178" fmla="*/ 1592337 h 4538737"/>
              <a:gd name="connsiteX179" fmla="*/ 3271520 w 6847840"/>
              <a:gd name="connsiteY179" fmla="*/ 1612657 h 4538737"/>
              <a:gd name="connsiteX180" fmla="*/ 3200400 w 6847840"/>
              <a:gd name="connsiteY180" fmla="*/ 1693937 h 4538737"/>
              <a:gd name="connsiteX181" fmla="*/ 3149600 w 6847840"/>
              <a:gd name="connsiteY181" fmla="*/ 1704097 h 4538737"/>
              <a:gd name="connsiteX182" fmla="*/ 3119120 w 6847840"/>
              <a:gd name="connsiteY182" fmla="*/ 1734577 h 4538737"/>
              <a:gd name="connsiteX183" fmla="*/ 3068320 w 6847840"/>
              <a:gd name="connsiteY183" fmla="*/ 1785377 h 4538737"/>
              <a:gd name="connsiteX184" fmla="*/ 3027680 w 6847840"/>
              <a:gd name="connsiteY184" fmla="*/ 1795537 h 4538737"/>
              <a:gd name="connsiteX185" fmla="*/ 2966720 w 6847840"/>
              <a:gd name="connsiteY185" fmla="*/ 1815857 h 4538737"/>
              <a:gd name="connsiteX186" fmla="*/ 2915920 w 6847840"/>
              <a:gd name="connsiteY186" fmla="*/ 1856497 h 4538737"/>
              <a:gd name="connsiteX187" fmla="*/ 2895600 w 6847840"/>
              <a:gd name="connsiteY187" fmla="*/ 1886977 h 4538737"/>
              <a:gd name="connsiteX188" fmla="*/ 2885440 w 6847840"/>
              <a:gd name="connsiteY188" fmla="*/ 1917457 h 4538737"/>
              <a:gd name="connsiteX189" fmla="*/ 2824480 w 6847840"/>
              <a:gd name="connsiteY189" fmla="*/ 1958097 h 4538737"/>
              <a:gd name="connsiteX190" fmla="*/ 2783840 w 6847840"/>
              <a:gd name="connsiteY190" fmla="*/ 2019057 h 4538737"/>
              <a:gd name="connsiteX191" fmla="*/ 2692400 w 6847840"/>
              <a:gd name="connsiteY191" fmla="*/ 2059697 h 4538737"/>
              <a:gd name="connsiteX192" fmla="*/ 2611120 w 6847840"/>
              <a:gd name="connsiteY192" fmla="*/ 2110497 h 4538737"/>
              <a:gd name="connsiteX193" fmla="*/ 2580640 w 6847840"/>
              <a:gd name="connsiteY193" fmla="*/ 2120657 h 4538737"/>
              <a:gd name="connsiteX194" fmla="*/ 2550160 w 6847840"/>
              <a:gd name="connsiteY194" fmla="*/ 2130817 h 4538737"/>
              <a:gd name="connsiteX195" fmla="*/ 2540000 w 6847840"/>
              <a:gd name="connsiteY195" fmla="*/ 2161297 h 4538737"/>
              <a:gd name="connsiteX196" fmla="*/ 2479040 w 6847840"/>
              <a:gd name="connsiteY196" fmla="*/ 2181617 h 4538737"/>
              <a:gd name="connsiteX197" fmla="*/ 2458720 w 6847840"/>
              <a:gd name="connsiteY197" fmla="*/ 2212097 h 4538737"/>
              <a:gd name="connsiteX198" fmla="*/ 2387600 w 6847840"/>
              <a:gd name="connsiteY198" fmla="*/ 2242577 h 4538737"/>
              <a:gd name="connsiteX199" fmla="*/ 2306320 w 6847840"/>
              <a:gd name="connsiteY199" fmla="*/ 2313697 h 4538737"/>
              <a:gd name="connsiteX200" fmla="*/ 2275840 w 6847840"/>
              <a:gd name="connsiteY200" fmla="*/ 2344177 h 4538737"/>
              <a:gd name="connsiteX201" fmla="*/ 2255520 w 6847840"/>
              <a:gd name="connsiteY201" fmla="*/ 2374657 h 4538737"/>
              <a:gd name="connsiteX202" fmla="*/ 2194560 w 6847840"/>
              <a:gd name="connsiteY202" fmla="*/ 2405137 h 4538737"/>
              <a:gd name="connsiteX203" fmla="*/ 2143760 w 6847840"/>
              <a:gd name="connsiteY203" fmla="*/ 2455937 h 4538737"/>
              <a:gd name="connsiteX204" fmla="*/ 2113280 w 6847840"/>
              <a:gd name="connsiteY204" fmla="*/ 2466097 h 4538737"/>
              <a:gd name="connsiteX205" fmla="*/ 2021840 w 6847840"/>
              <a:gd name="connsiteY205" fmla="*/ 2516897 h 4538737"/>
              <a:gd name="connsiteX206" fmla="*/ 1950720 w 6847840"/>
              <a:gd name="connsiteY206" fmla="*/ 2567697 h 4538737"/>
              <a:gd name="connsiteX207" fmla="*/ 1889760 w 6847840"/>
              <a:gd name="connsiteY207" fmla="*/ 2608337 h 4538737"/>
              <a:gd name="connsiteX208" fmla="*/ 1859280 w 6847840"/>
              <a:gd name="connsiteY208" fmla="*/ 2628657 h 4538737"/>
              <a:gd name="connsiteX209" fmla="*/ 1828800 w 6847840"/>
              <a:gd name="connsiteY209" fmla="*/ 2638817 h 4538737"/>
              <a:gd name="connsiteX210" fmla="*/ 1788160 w 6847840"/>
              <a:gd name="connsiteY210" fmla="*/ 2699777 h 4538737"/>
              <a:gd name="connsiteX211" fmla="*/ 1727200 w 6847840"/>
              <a:gd name="connsiteY211" fmla="*/ 2740417 h 4538737"/>
              <a:gd name="connsiteX212" fmla="*/ 1706880 w 6847840"/>
              <a:gd name="connsiteY212" fmla="*/ 2770897 h 4538737"/>
              <a:gd name="connsiteX213" fmla="*/ 1676400 w 6847840"/>
              <a:gd name="connsiteY213" fmla="*/ 2781057 h 4538737"/>
              <a:gd name="connsiteX214" fmla="*/ 1645920 w 6847840"/>
              <a:gd name="connsiteY214" fmla="*/ 2801377 h 4538737"/>
              <a:gd name="connsiteX215" fmla="*/ 1584960 w 6847840"/>
              <a:gd name="connsiteY215" fmla="*/ 2852177 h 4538737"/>
              <a:gd name="connsiteX216" fmla="*/ 1554480 w 6847840"/>
              <a:gd name="connsiteY216" fmla="*/ 2913137 h 4538737"/>
              <a:gd name="connsiteX217" fmla="*/ 1524000 w 6847840"/>
              <a:gd name="connsiteY217" fmla="*/ 2933457 h 4538737"/>
              <a:gd name="connsiteX218" fmla="*/ 1513840 w 6847840"/>
              <a:gd name="connsiteY218" fmla="*/ 2963937 h 4538737"/>
              <a:gd name="connsiteX219" fmla="*/ 1452880 w 6847840"/>
              <a:gd name="connsiteY219" fmla="*/ 2994417 h 4538737"/>
              <a:gd name="connsiteX220" fmla="*/ 1463040 w 6847840"/>
              <a:gd name="connsiteY220" fmla="*/ 3024897 h 4538737"/>
              <a:gd name="connsiteX221" fmla="*/ 1422400 w 6847840"/>
              <a:gd name="connsiteY221" fmla="*/ 3035057 h 4538737"/>
              <a:gd name="connsiteX222" fmla="*/ 1361440 w 6847840"/>
              <a:gd name="connsiteY222" fmla="*/ 3075697 h 4538737"/>
              <a:gd name="connsiteX223" fmla="*/ 1341120 w 6847840"/>
              <a:gd name="connsiteY223" fmla="*/ 3106177 h 4538737"/>
              <a:gd name="connsiteX224" fmla="*/ 1330960 w 6847840"/>
              <a:gd name="connsiteY224" fmla="*/ 3136657 h 4538737"/>
              <a:gd name="connsiteX225" fmla="*/ 1270000 w 6847840"/>
              <a:gd name="connsiteY225" fmla="*/ 3167137 h 4538737"/>
              <a:gd name="connsiteX226" fmla="*/ 1219200 w 6847840"/>
              <a:gd name="connsiteY226" fmla="*/ 3238257 h 4538737"/>
              <a:gd name="connsiteX227" fmla="*/ 1158240 w 6847840"/>
              <a:gd name="connsiteY227" fmla="*/ 3278897 h 4538737"/>
              <a:gd name="connsiteX228" fmla="*/ 1127760 w 6847840"/>
              <a:gd name="connsiteY228" fmla="*/ 3299217 h 4538737"/>
              <a:gd name="connsiteX229" fmla="*/ 1107440 w 6847840"/>
              <a:gd name="connsiteY229" fmla="*/ 3329697 h 4538737"/>
              <a:gd name="connsiteX230" fmla="*/ 1046480 w 6847840"/>
              <a:gd name="connsiteY230" fmla="*/ 3360177 h 4538737"/>
              <a:gd name="connsiteX231" fmla="*/ 1016000 w 6847840"/>
              <a:gd name="connsiteY231" fmla="*/ 3380497 h 4538737"/>
              <a:gd name="connsiteX232" fmla="*/ 955040 w 6847840"/>
              <a:gd name="connsiteY232" fmla="*/ 3400817 h 4538737"/>
              <a:gd name="connsiteX233" fmla="*/ 944880 w 6847840"/>
              <a:gd name="connsiteY233" fmla="*/ 3431297 h 4538737"/>
              <a:gd name="connsiteX234" fmla="*/ 914400 w 6847840"/>
              <a:gd name="connsiteY234" fmla="*/ 3441457 h 4538737"/>
              <a:gd name="connsiteX235" fmla="*/ 883920 w 6847840"/>
              <a:gd name="connsiteY235" fmla="*/ 3461777 h 4538737"/>
              <a:gd name="connsiteX236" fmla="*/ 853440 w 6847840"/>
              <a:gd name="connsiteY236" fmla="*/ 3471937 h 4538737"/>
              <a:gd name="connsiteX237" fmla="*/ 792480 w 6847840"/>
              <a:gd name="connsiteY237" fmla="*/ 3512577 h 4538737"/>
              <a:gd name="connsiteX238" fmla="*/ 731520 w 6847840"/>
              <a:gd name="connsiteY238" fmla="*/ 3543057 h 4538737"/>
              <a:gd name="connsiteX239" fmla="*/ 670560 w 6847840"/>
              <a:gd name="connsiteY239" fmla="*/ 3573537 h 4538737"/>
              <a:gd name="connsiteX240" fmla="*/ 680720 w 6847840"/>
              <a:gd name="connsiteY240" fmla="*/ 3604017 h 4538737"/>
              <a:gd name="connsiteX241" fmla="*/ 660400 w 6847840"/>
              <a:gd name="connsiteY241" fmla="*/ 3634497 h 4538737"/>
              <a:gd name="connsiteX242" fmla="*/ 650240 w 6847840"/>
              <a:gd name="connsiteY242" fmla="*/ 3664977 h 4538737"/>
              <a:gd name="connsiteX243" fmla="*/ 619760 w 6847840"/>
              <a:gd name="connsiteY243" fmla="*/ 3685297 h 4538737"/>
              <a:gd name="connsiteX244" fmla="*/ 589280 w 6847840"/>
              <a:gd name="connsiteY244" fmla="*/ 3715777 h 4538737"/>
              <a:gd name="connsiteX245" fmla="*/ 568960 w 6847840"/>
              <a:gd name="connsiteY245" fmla="*/ 3746257 h 4538737"/>
              <a:gd name="connsiteX246" fmla="*/ 558800 w 6847840"/>
              <a:gd name="connsiteY246" fmla="*/ 3776737 h 4538737"/>
              <a:gd name="connsiteX247" fmla="*/ 487680 w 6847840"/>
              <a:gd name="connsiteY247" fmla="*/ 3827537 h 4538737"/>
              <a:gd name="connsiteX248" fmla="*/ 467360 w 6847840"/>
              <a:gd name="connsiteY248" fmla="*/ 3858017 h 4538737"/>
              <a:gd name="connsiteX249" fmla="*/ 396240 w 6847840"/>
              <a:gd name="connsiteY249" fmla="*/ 3898657 h 4538737"/>
              <a:gd name="connsiteX250" fmla="*/ 375920 w 6847840"/>
              <a:gd name="connsiteY250" fmla="*/ 3929137 h 4538737"/>
              <a:gd name="connsiteX251" fmla="*/ 345440 w 6847840"/>
              <a:gd name="connsiteY251" fmla="*/ 3990097 h 4538737"/>
              <a:gd name="connsiteX252" fmla="*/ 314960 w 6847840"/>
              <a:gd name="connsiteY252" fmla="*/ 4010417 h 4538737"/>
              <a:gd name="connsiteX253" fmla="*/ 284480 w 6847840"/>
              <a:gd name="connsiteY253" fmla="*/ 4040897 h 4538737"/>
              <a:gd name="connsiteX254" fmla="*/ 274320 w 6847840"/>
              <a:gd name="connsiteY254" fmla="*/ 4071377 h 4538737"/>
              <a:gd name="connsiteX255" fmla="*/ 203200 w 6847840"/>
              <a:gd name="connsiteY255" fmla="*/ 4152657 h 4538737"/>
              <a:gd name="connsiteX256" fmla="*/ 172720 w 6847840"/>
              <a:gd name="connsiteY256" fmla="*/ 4213617 h 4538737"/>
              <a:gd name="connsiteX257" fmla="*/ 81280 w 6847840"/>
              <a:gd name="connsiteY257" fmla="*/ 4294897 h 4538737"/>
              <a:gd name="connsiteX258" fmla="*/ 40640 w 6847840"/>
              <a:gd name="connsiteY258" fmla="*/ 4355857 h 4538737"/>
              <a:gd name="connsiteX259" fmla="*/ 0 w 6847840"/>
              <a:gd name="connsiteY259" fmla="*/ 4447297 h 4538737"/>
              <a:gd name="connsiteX260" fmla="*/ 20320 w 6847840"/>
              <a:gd name="connsiteY260" fmla="*/ 4477777 h 4538737"/>
              <a:gd name="connsiteX261" fmla="*/ 50800 w 6847840"/>
              <a:gd name="connsiteY261" fmla="*/ 4487937 h 4538737"/>
              <a:gd name="connsiteX262" fmla="*/ 60960 w 6847840"/>
              <a:gd name="connsiteY262" fmla="*/ 4518417 h 4538737"/>
              <a:gd name="connsiteX263" fmla="*/ 81280 w 6847840"/>
              <a:gd name="connsiteY263" fmla="*/ 4528577 h 45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6847840" h="4538737">
                <a:moveTo>
                  <a:pt x="81280" y="4528577"/>
                </a:moveTo>
                <a:cubicBezTo>
                  <a:pt x="96520" y="4531964"/>
                  <a:pt x="128453" y="4538737"/>
                  <a:pt x="152400" y="4538737"/>
                </a:cubicBezTo>
                <a:cubicBezTo>
                  <a:pt x="274377" y="4538737"/>
                  <a:pt x="267572" y="4537884"/>
                  <a:pt x="345440" y="4518417"/>
                </a:cubicBezTo>
                <a:cubicBezTo>
                  <a:pt x="355600" y="4508257"/>
                  <a:pt x="366722" y="4498975"/>
                  <a:pt x="375920" y="4487937"/>
                </a:cubicBezTo>
                <a:cubicBezTo>
                  <a:pt x="383737" y="4478556"/>
                  <a:pt x="387050" y="4465498"/>
                  <a:pt x="396240" y="4457457"/>
                </a:cubicBezTo>
                <a:cubicBezTo>
                  <a:pt x="505647" y="4361726"/>
                  <a:pt x="416694" y="4446094"/>
                  <a:pt x="487680" y="4406657"/>
                </a:cubicBezTo>
                <a:cubicBezTo>
                  <a:pt x="509028" y="4394797"/>
                  <a:pt x="528320" y="4379564"/>
                  <a:pt x="548640" y="4366017"/>
                </a:cubicBezTo>
                <a:lnTo>
                  <a:pt x="609600" y="4325377"/>
                </a:lnTo>
                <a:cubicBezTo>
                  <a:pt x="619760" y="4318604"/>
                  <a:pt x="628496" y="4308918"/>
                  <a:pt x="640080" y="4305057"/>
                </a:cubicBezTo>
                <a:cubicBezTo>
                  <a:pt x="660976" y="4298092"/>
                  <a:pt x="689938" y="4287572"/>
                  <a:pt x="711200" y="4284737"/>
                </a:cubicBezTo>
                <a:cubicBezTo>
                  <a:pt x="748279" y="4279793"/>
                  <a:pt x="785707" y="4277964"/>
                  <a:pt x="822960" y="4274577"/>
                </a:cubicBezTo>
                <a:cubicBezTo>
                  <a:pt x="843280" y="4267804"/>
                  <a:pt x="863140" y="4259452"/>
                  <a:pt x="883920" y="4254257"/>
                </a:cubicBezTo>
                <a:cubicBezTo>
                  <a:pt x="897467" y="4250870"/>
                  <a:pt x="911185" y="4248109"/>
                  <a:pt x="924560" y="4244097"/>
                </a:cubicBezTo>
                <a:cubicBezTo>
                  <a:pt x="945076" y="4237942"/>
                  <a:pt x="967698" y="4235658"/>
                  <a:pt x="985520" y="4223777"/>
                </a:cubicBezTo>
                <a:cubicBezTo>
                  <a:pt x="1072871" y="4165543"/>
                  <a:pt x="962352" y="4235361"/>
                  <a:pt x="1046480" y="4193297"/>
                </a:cubicBezTo>
                <a:cubicBezTo>
                  <a:pt x="1057402" y="4187836"/>
                  <a:pt x="1065802" y="4177936"/>
                  <a:pt x="1076960" y="4172977"/>
                </a:cubicBezTo>
                <a:cubicBezTo>
                  <a:pt x="1096533" y="4164278"/>
                  <a:pt x="1117600" y="4159430"/>
                  <a:pt x="1137920" y="4152657"/>
                </a:cubicBezTo>
                <a:lnTo>
                  <a:pt x="1198880" y="4132337"/>
                </a:lnTo>
                <a:cubicBezTo>
                  <a:pt x="1209040" y="4128950"/>
                  <a:pt x="1218970" y="4124774"/>
                  <a:pt x="1229360" y="4122177"/>
                </a:cubicBezTo>
                <a:cubicBezTo>
                  <a:pt x="1242907" y="4118790"/>
                  <a:pt x="1256625" y="4116029"/>
                  <a:pt x="1270000" y="4112017"/>
                </a:cubicBezTo>
                <a:lnTo>
                  <a:pt x="1361440" y="4081537"/>
                </a:lnTo>
                <a:cubicBezTo>
                  <a:pt x="1371600" y="4078150"/>
                  <a:pt x="1381530" y="4073974"/>
                  <a:pt x="1391920" y="4071377"/>
                </a:cubicBezTo>
                <a:cubicBezTo>
                  <a:pt x="1405467" y="4067990"/>
                  <a:pt x="1419185" y="4065229"/>
                  <a:pt x="1432560" y="4061217"/>
                </a:cubicBezTo>
                <a:cubicBezTo>
                  <a:pt x="1453076" y="4055062"/>
                  <a:pt x="1472740" y="4046092"/>
                  <a:pt x="1493520" y="4040897"/>
                </a:cubicBezTo>
                <a:cubicBezTo>
                  <a:pt x="1520613" y="4034124"/>
                  <a:pt x="1548306" y="4029408"/>
                  <a:pt x="1574800" y="4020577"/>
                </a:cubicBezTo>
                <a:cubicBezTo>
                  <a:pt x="1595120" y="4013804"/>
                  <a:pt x="1614980" y="4005452"/>
                  <a:pt x="1635760" y="4000257"/>
                </a:cubicBezTo>
                <a:cubicBezTo>
                  <a:pt x="1662853" y="3993484"/>
                  <a:pt x="1689394" y="3983886"/>
                  <a:pt x="1717040" y="3979937"/>
                </a:cubicBezTo>
                <a:cubicBezTo>
                  <a:pt x="1747569" y="3975576"/>
                  <a:pt x="1806276" y="3968531"/>
                  <a:pt x="1838960" y="3959617"/>
                </a:cubicBezTo>
                <a:cubicBezTo>
                  <a:pt x="1859624" y="3953981"/>
                  <a:pt x="1879600" y="3946070"/>
                  <a:pt x="1899920" y="3939297"/>
                </a:cubicBezTo>
                <a:lnTo>
                  <a:pt x="1991360" y="3908817"/>
                </a:lnTo>
                <a:cubicBezTo>
                  <a:pt x="2093794" y="3874672"/>
                  <a:pt x="1934905" y="3926769"/>
                  <a:pt x="2062480" y="3888497"/>
                </a:cubicBezTo>
                <a:cubicBezTo>
                  <a:pt x="2082996" y="3882342"/>
                  <a:pt x="2105618" y="3880058"/>
                  <a:pt x="2123440" y="3868177"/>
                </a:cubicBezTo>
                <a:cubicBezTo>
                  <a:pt x="2171742" y="3835976"/>
                  <a:pt x="2142336" y="3851718"/>
                  <a:pt x="2214880" y="3827537"/>
                </a:cubicBezTo>
                <a:cubicBezTo>
                  <a:pt x="2225040" y="3824150"/>
                  <a:pt x="2236449" y="3823318"/>
                  <a:pt x="2245360" y="3817377"/>
                </a:cubicBezTo>
                <a:cubicBezTo>
                  <a:pt x="2265680" y="3803830"/>
                  <a:pt x="2282373" y="3781526"/>
                  <a:pt x="2306320" y="3776737"/>
                </a:cubicBezTo>
                <a:cubicBezTo>
                  <a:pt x="2341238" y="3769753"/>
                  <a:pt x="2364281" y="3765983"/>
                  <a:pt x="2397760" y="3756417"/>
                </a:cubicBezTo>
                <a:cubicBezTo>
                  <a:pt x="2408058" y="3753475"/>
                  <a:pt x="2418661" y="3751046"/>
                  <a:pt x="2428240" y="3746257"/>
                </a:cubicBezTo>
                <a:cubicBezTo>
                  <a:pt x="2439162" y="3740796"/>
                  <a:pt x="2447798" y="3731398"/>
                  <a:pt x="2458720" y="3725937"/>
                </a:cubicBezTo>
                <a:cubicBezTo>
                  <a:pt x="2468299" y="3721148"/>
                  <a:pt x="2479621" y="3720566"/>
                  <a:pt x="2489200" y="3715777"/>
                </a:cubicBezTo>
                <a:cubicBezTo>
                  <a:pt x="2500122" y="3710316"/>
                  <a:pt x="2508522" y="3700416"/>
                  <a:pt x="2519680" y="3695457"/>
                </a:cubicBezTo>
                <a:cubicBezTo>
                  <a:pt x="2539253" y="3686758"/>
                  <a:pt x="2562818" y="3687018"/>
                  <a:pt x="2580640" y="3675137"/>
                </a:cubicBezTo>
                <a:cubicBezTo>
                  <a:pt x="2628942" y="3642936"/>
                  <a:pt x="2599536" y="3658678"/>
                  <a:pt x="2672080" y="3634497"/>
                </a:cubicBezTo>
                <a:cubicBezTo>
                  <a:pt x="2682240" y="3631110"/>
                  <a:pt x="2693649" y="3630278"/>
                  <a:pt x="2702560" y="3624337"/>
                </a:cubicBezTo>
                <a:cubicBezTo>
                  <a:pt x="2722880" y="3610790"/>
                  <a:pt x="2740352" y="3591420"/>
                  <a:pt x="2763520" y="3583697"/>
                </a:cubicBezTo>
                <a:lnTo>
                  <a:pt x="2915920" y="3532897"/>
                </a:lnTo>
                <a:lnTo>
                  <a:pt x="2976880" y="3512577"/>
                </a:lnTo>
                <a:cubicBezTo>
                  <a:pt x="2987040" y="3509190"/>
                  <a:pt x="2998449" y="3508358"/>
                  <a:pt x="3007360" y="3502417"/>
                </a:cubicBezTo>
                <a:cubicBezTo>
                  <a:pt x="3017520" y="3495644"/>
                  <a:pt x="3026682" y="3487056"/>
                  <a:pt x="3037840" y="3482097"/>
                </a:cubicBezTo>
                <a:cubicBezTo>
                  <a:pt x="3057413" y="3473398"/>
                  <a:pt x="3078480" y="3468550"/>
                  <a:pt x="3098800" y="3461777"/>
                </a:cubicBezTo>
                <a:cubicBezTo>
                  <a:pt x="3108960" y="3458390"/>
                  <a:pt x="3120369" y="3457558"/>
                  <a:pt x="3129280" y="3451617"/>
                </a:cubicBezTo>
                <a:cubicBezTo>
                  <a:pt x="3149600" y="3438070"/>
                  <a:pt x="3167072" y="3418700"/>
                  <a:pt x="3190240" y="3410977"/>
                </a:cubicBezTo>
                <a:cubicBezTo>
                  <a:pt x="3210560" y="3404204"/>
                  <a:pt x="3233378" y="3402538"/>
                  <a:pt x="3251200" y="3390657"/>
                </a:cubicBezTo>
                <a:cubicBezTo>
                  <a:pt x="3338551" y="3332423"/>
                  <a:pt x="3228032" y="3402241"/>
                  <a:pt x="3312160" y="3360177"/>
                </a:cubicBezTo>
                <a:cubicBezTo>
                  <a:pt x="3323082" y="3354716"/>
                  <a:pt x="3331718" y="3345318"/>
                  <a:pt x="3342640" y="3339857"/>
                </a:cubicBezTo>
                <a:cubicBezTo>
                  <a:pt x="3352219" y="3335068"/>
                  <a:pt x="3363758" y="3334898"/>
                  <a:pt x="3373120" y="3329697"/>
                </a:cubicBezTo>
                <a:cubicBezTo>
                  <a:pt x="3394468" y="3317837"/>
                  <a:pt x="3434080" y="3289057"/>
                  <a:pt x="3434080" y="3289057"/>
                </a:cubicBezTo>
                <a:cubicBezTo>
                  <a:pt x="3440853" y="3278897"/>
                  <a:pt x="3444865" y="3266205"/>
                  <a:pt x="3454400" y="3258577"/>
                </a:cubicBezTo>
                <a:cubicBezTo>
                  <a:pt x="3462763" y="3251887"/>
                  <a:pt x="3475301" y="3253206"/>
                  <a:pt x="3484880" y="3248417"/>
                </a:cubicBezTo>
                <a:cubicBezTo>
                  <a:pt x="3495802" y="3242956"/>
                  <a:pt x="3504438" y="3233558"/>
                  <a:pt x="3515360" y="3228097"/>
                </a:cubicBezTo>
                <a:cubicBezTo>
                  <a:pt x="3524939" y="3223308"/>
                  <a:pt x="3536261" y="3222726"/>
                  <a:pt x="3545840" y="3217937"/>
                </a:cubicBezTo>
                <a:cubicBezTo>
                  <a:pt x="3556762" y="3212476"/>
                  <a:pt x="3565162" y="3202576"/>
                  <a:pt x="3576320" y="3197617"/>
                </a:cubicBezTo>
                <a:cubicBezTo>
                  <a:pt x="3595893" y="3188918"/>
                  <a:pt x="3619458" y="3189178"/>
                  <a:pt x="3637280" y="3177297"/>
                </a:cubicBezTo>
                <a:cubicBezTo>
                  <a:pt x="3724631" y="3119063"/>
                  <a:pt x="3614112" y="3188881"/>
                  <a:pt x="3698240" y="3146817"/>
                </a:cubicBezTo>
                <a:cubicBezTo>
                  <a:pt x="3794844" y="3098515"/>
                  <a:pt x="3632409" y="3158601"/>
                  <a:pt x="3789680" y="3106177"/>
                </a:cubicBezTo>
                <a:lnTo>
                  <a:pt x="3850640" y="3085857"/>
                </a:lnTo>
                <a:cubicBezTo>
                  <a:pt x="3860800" y="3082470"/>
                  <a:pt x="3872209" y="3081638"/>
                  <a:pt x="3881120" y="3075697"/>
                </a:cubicBezTo>
                <a:lnTo>
                  <a:pt x="3942080" y="3035057"/>
                </a:lnTo>
                <a:cubicBezTo>
                  <a:pt x="3952240" y="3028284"/>
                  <a:pt x="3960976" y="3018598"/>
                  <a:pt x="3972560" y="3014737"/>
                </a:cubicBezTo>
                <a:cubicBezTo>
                  <a:pt x="3982720" y="3011350"/>
                  <a:pt x="3993461" y="3009366"/>
                  <a:pt x="4003040" y="3004577"/>
                </a:cubicBezTo>
                <a:cubicBezTo>
                  <a:pt x="4030867" y="2990664"/>
                  <a:pt x="4032078" y="2977289"/>
                  <a:pt x="4064000" y="2974097"/>
                </a:cubicBezTo>
                <a:cubicBezTo>
                  <a:pt x="4121387" y="2968358"/>
                  <a:pt x="4179147" y="2967324"/>
                  <a:pt x="4236720" y="2963937"/>
                </a:cubicBezTo>
                <a:lnTo>
                  <a:pt x="4328160" y="2933457"/>
                </a:lnTo>
                <a:cubicBezTo>
                  <a:pt x="4359815" y="2922905"/>
                  <a:pt x="4372659" y="2917224"/>
                  <a:pt x="4409440" y="2913137"/>
                </a:cubicBezTo>
                <a:cubicBezTo>
                  <a:pt x="4453327" y="2908261"/>
                  <a:pt x="4497493" y="2906364"/>
                  <a:pt x="4541520" y="2902977"/>
                </a:cubicBezTo>
                <a:cubicBezTo>
                  <a:pt x="4561840" y="2899590"/>
                  <a:pt x="4582006" y="2895092"/>
                  <a:pt x="4602480" y="2892817"/>
                </a:cubicBezTo>
                <a:cubicBezTo>
                  <a:pt x="4643011" y="2888314"/>
                  <a:pt x="4684174" y="2889361"/>
                  <a:pt x="4724400" y="2882657"/>
                </a:cubicBezTo>
                <a:cubicBezTo>
                  <a:pt x="4745528" y="2879136"/>
                  <a:pt x="4765040" y="2869110"/>
                  <a:pt x="4785360" y="2862337"/>
                </a:cubicBezTo>
                <a:lnTo>
                  <a:pt x="4846320" y="2842017"/>
                </a:lnTo>
                <a:cubicBezTo>
                  <a:pt x="4856480" y="2838630"/>
                  <a:pt x="4867889" y="2837798"/>
                  <a:pt x="4876800" y="2831857"/>
                </a:cubicBezTo>
                <a:lnTo>
                  <a:pt x="4907280" y="2811537"/>
                </a:lnTo>
                <a:cubicBezTo>
                  <a:pt x="4932817" y="2734925"/>
                  <a:pt x="4895399" y="2826389"/>
                  <a:pt x="4947920" y="2760737"/>
                </a:cubicBezTo>
                <a:cubicBezTo>
                  <a:pt x="4954610" y="2752374"/>
                  <a:pt x="4953291" y="2739836"/>
                  <a:pt x="4958080" y="2730257"/>
                </a:cubicBezTo>
                <a:cubicBezTo>
                  <a:pt x="4975013" y="2696390"/>
                  <a:pt x="4978400" y="2699777"/>
                  <a:pt x="5008880" y="2679457"/>
                </a:cubicBezTo>
                <a:cubicBezTo>
                  <a:pt x="5019063" y="2648909"/>
                  <a:pt x="5017476" y="2644758"/>
                  <a:pt x="5039360" y="2618497"/>
                </a:cubicBezTo>
                <a:cubicBezTo>
                  <a:pt x="5048558" y="2607459"/>
                  <a:pt x="5061019" y="2599359"/>
                  <a:pt x="5069840" y="2588017"/>
                </a:cubicBezTo>
                <a:cubicBezTo>
                  <a:pt x="5084833" y="2568740"/>
                  <a:pt x="5096933" y="2547377"/>
                  <a:pt x="5110480" y="2527057"/>
                </a:cubicBezTo>
                <a:cubicBezTo>
                  <a:pt x="5117253" y="2516897"/>
                  <a:pt x="5120640" y="2503350"/>
                  <a:pt x="5130800" y="2496577"/>
                </a:cubicBezTo>
                <a:cubicBezTo>
                  <a:pt x="5151120" y="2483030"/>
                  <a:pt x="5168592" y="2463660"/>
                  <a:pt x="5191760" y="2455937"/>
                </a:cubicBezTo>
                <a:cubicBezTo>
                  <a:pt x="5201920" y="2452550"/>
                  <a:pt x="5212661" y="2450566"/>
                  <a:pt x="5222240" y="2445777"/>
                </a:cubicBezTo>
                <a:cubicBezTo>
                  <a:pt x="5233162" y="2440316"/>
                  <a:pt x="5241798" y="2430918"/>
                  <a:pt x="5252720" y="2425457"/>
                </a:cubicBezTo>
                <a:cubicBezTo>
                  <a:pt x="5262299" y="2420668"/>
                  <a:pt x="5273838" y="2420498"/>
                  <a:pt x="5283200" y="2415297"/>
                </a:cubicBezTo>
                <a:cubicBezTo>
                  <a:pt x="5337144" y="2385328"/>
                  <a:pt x="5331122" y="2370050"/>
                  <a:pt x="5384800" y="2364497"/>
                </a:cubicBezTo>
                <a:cubicBezTo>
                  <a:pt x="5469286" y="2355757"/>
                  <a:pt x="5555018" y="2358141"/>
                  <a:pt x="5638800" y="2344177"/>
                </a:cubicBezTo>
                <a:cubicBezTo>
                  <a:pt x="5659120" y="2340790"/>
                  <a:pt x="5679560" y="2338057"/>
                  <a:pt x="5699760" y="2334017"/>
                </a:cubicBezTo>
                <a:cubicBezTo>
                  <a:pt x="5713452" y="2331279"/>
                  <a:pt x="5726708" y="2326595"/>
                  <a:pt x="5740400" y="2323857"/>
                </a:cubicBezTo>
                <a:cubicBezTo>
                  <a:pt x="5760600" y="2319817"/>
                  <a:pt x="5781113" y="2317493"/>
                  <a:pt x="5801360" y="2313697"/>
                </a:cubicBezTo>
                <a:cubicBezTo>
                  <a:pt x="5835306" y="2307332"/>
                  <a:pt x="5870195" y="2304299"/>
                  <a:pt x="5902960" y="2293377"/>
                </a:cubicBezTo>
                <a:cubicBezTo>
                  <a:pt x="5932010" y="2283694"/>
                  <a:pt x="5942186" y="2279436"/>
                  <a:pt x="5974080" y="2273057"/>
                </a:cubicBezTo>
                <a:cubicBezTo>
                  <a:pt x="6030310" y="2261811"/>
                  <a:pt x="6047604" y="2262496"/>
                  <a:pt x="6106160" y="2252737"/>
                </a:cubicBezTo>
                <a:cubicBezTo>
                  <a:pt x="6123194" y="2249898"/>
                  <a:pt x="6140300" y="2247121"/>
                  <a:pt x="6156960" y="2242577"/>
                </a:cubicBezTo>
                <a:cubicBezTo>
                  <a:pt x="6177624" y="2236941"/>
                  <a:pt x="6197600" y="2229030"/>
                  <a:pt x="6217920" y="2222257"/>
                </a:cubicBezTo>
                <a:lnTo>
                  <a:pt x="6278880" y="2201937"/>
                </a:lnTo>
                <a:cubicBezTo>
                  <a:pt x="6289040" y="2198550"/>
                  <a:pt x="6298796" y="2193538"/>
                  <a:pt x="6309360" y="2191777"/>
                </a:cubicBezTo>
                <a:cubicBezTo>
                  <a:pt x="6329680" y="2188390"/>
                  <a:pt x="6350335" y="2186613"/>
                  <a:pt x="6370320" y="2181617"/>
                </a:cubicBezTo>
                <a:lnTo>
                  <a:pt x="6461760" y="2151137"/>
                </a:lnTo>
                <a:lnTo>
                  <a:pt x="6614160" y="2100337"/>
                </a:lnTo>
                <a:lnTo>
                  <a:pt x="6644640" y="2090177"/>
                </a:lnTo>
                <a:cubicBezTo>
                  <a:pt x="6654800" y="2086790"/>
                  <a:pt x="6666209" y="2085958"/>
                  <a:pt x="6675120" y="2080017"/>
                </a:cubicBezTo>
                <a:cubicBezTo>
                  <a:pt x="6723422" y="2047816"/>
                  <a:pt x="6694016" y="2063558"/>
                  <a:pt x="6766560" y="2039377"/>
                </a:cubicBezTo>
                <a:lnTo>
                  <a:pt x="6797040" y="2029217"/>
                </a:lnTo>
                <a:lnTo>
                  <a:pt x="6827520" y="2019057"/>
                </a:lnTo>
                <a:cubicBezTo>
                  <a:pt x="6843695" y="1954357"/>
                  <a:pt x="6847840" y="1947054"/>
                  <a:pt x="6847840" y="1856497"/>
                </a:cubicBezTo>
                <a:cubicBezTo>
                  <a:pt x="6847840" y="1717602"/>
                  <a:pt x="6842821" y="1578736"/>
                  <a:pt x="6837680" y="1439937"/>
                </a:cubicBezTo>
                <a:cubicBezTo>
                  <a:pt x="6835122" y="1370858"/>
                  <a:pt x="6828646" y="1304454"/>
                  <a:pt x="6817360" y="1236737"/>
                </a:cubicBezTo>
                <a:cubicBezTo>
                  <a:pt x="6814521" y="1219703"/>
                  <a:pt x="6810587" y="1202870"/>
                  <a:pt x="6807200" y="1185937"/>
                </a:cubicBezTo>
                <a:cubicBezTo>
                  <a:pt x="6810587" y="915004"/>
                  <a:pt x="6811471" y="644027"/>
                  <a:pt x="6817360" y="373137"/>
                </a:cubicBezTo>
                <a:cubicBezTo>
                  <a:pt x="6818390" y="325744"/>
                  <a:pt x="6831797" y="212721"/>
                  <a:pt x="6837680" y="159777"/>
                </a:cubicBezTo>
                <a:cubicBezTo>
                  <a:pt x="6834293" y="108977"/>
                  <a:pt x="6852780" y="51582"/>
                  <a:pt x="6827520" y="7377"/>
                </a:cubicBezTo>
                <a:cubicBezTo>
                  <a:pt x="6815639" y="-13415"/>
                  <a:pt x="6780310" y="16209"/>
                  <a:pt x="6756400" y="17537"/>
                </a:cubicBezTo>
                <a:cubicBezTo>
                  <a:pt x="6658280" y="22988"/>
                  <a:pt x="6559973" y="24310"/>
                  <a:pt x="6461760" y="27697"/>
                </a:cubicBezTo>
                <a:cubicBezTo>
                  <a:pt x="6304489" y="80121"/>
                  <a:pt x="6466924" y="20035"/>
                  <a:pt x="6370320" y="68337"/>
                </a:cubicBezTo>
                <a:cubicBezTo>
                  <a:pt x="6360741" y="73126"/>
                  <a:pt x="6349419" y="73708"/>
                  <a:pt x="6339840" y="78497"/>
                </a:cubicBezTo>
                <a:cubicBezTo>
                  <a:pt x="6328918" y="83958"/>
                  <a:pt x="6320518" y="93858"/>
                  <a:pt x="6309360" y="98817"/>
                </a:cubicBezTo>
                <a:cubicBezTo>
                  <a:pt x="6289787" y="107516"/>
                  <a:pt x="6268720" y="112364"/>
                  <a:pt x="6248400" y="119137"/>
                </a:cubicBezTo>
                <a:cubicBezTo>
                  <a:pt x="6238240" y="122524"/>
                  <a:pt x="6226831" y="123356"/>
                  <a:pt x="6217920" y="129297"/>
                </a:cubicBezTo>
                <a:cubicBezTo>
                  <a:pt x="6130569" y="187531"/>
                  <a:pt x="6241088" y="117713"/>
                  <a:pt x="6156960" y="159777"/>
                </a:cubicBezTo>
                <a:cubicBezTo>
                  <a:pt x="6123472" y="176521"/>
                  <a:pt x="6132887" y="184582"/>
                  <a:pt x="6096000" y="190257"/>
                </a:cubicBezTo>
                <a:cubicBezTo>
                  <a:pt x="6062360" y="195432"/>
                  <a:pt x="6028267" y="197030"/>
                  <a:pt x="5994400" y="200417"/>
                </a:cubicBezTo>
                <a:lnTo>
                  <a:pt x="5872480" y="241057"/>
                </a:lnTo>
                <a:lnTo>
                  <a:pt x="5842000" y="251217"/>
                </a:lnTo>
                <a:cubicBezTo>
                  <a:pt x="5831840" y="254604"/>
                  <a:pt x="5820431" y="255436"/>
                  <a:pt x="5811520" y="261377"/>
                </a:cubicBezTo>
                <a:cubicBezTo>
                  <a:pt x="5801360" y="268150"/>
                  <a:pt x="5792198" y="276738"/>
                  <a:pt x="5781040" y="281697"/>
                </a:cubicBezTo>
                <a:cubicBezTo>
                  <a:pt x="5761467" y="290396"/>
                  <a:pt x="5737902" y="290136"/>
                  <a:pt x="5720080" y="302017"/>
                </a:cubicBezTo>
                <a:cubicBezTo>
                  <a:pt x="5699760" y="315564"/>
                  <a:pt x="5682288" y="334934"/>
                  <a:pt x="5659120" y="342657"/>
                </a:cubicBezTo>
                <a:lnTo>
                  <a:pt x="5506720" y="393457"/>
                </a:lnTo>
                <a:cubicBezTo>
                  <a:pt x="5430108" y="418994"/>
                  <a:pt x="5524542" y="384546"/>
                  <a:pt x="5445760" y="423937"/>
                </a:cubicBezTo>
                <a:cubicBezTo>
                  <a:pt x="5436181" y="428726"/>
                  <a:pt x="5424859" y="429308"/>
                  <a:pt x="5415280" y="434097"/>
                </a:cubicBezTo>
                <a:cubicBezTo>
                  <a:pt x="5404358" y="439558"/>
                  <a:pt x="5395722" y="448956"/>
                  <a:pt x="5384800" y="454417"/>
                </a:cubicBezTo>
                <a:cubicBezTo>
                  <a:pt x="5375221" y="459206"/>
                  <a:pt x="5363682" y="459376"/>
                  <a:pt x="5354320" y="464577"/>
                </a:cubicBezTo>
                <a:cubicBezTo>
                  <a:pt x="5332972" y="476437"/>
                  <a:pt x="5293360" y="505217"/>
                  <a:pt x="5293360" y="505217"/>
                </a:cubicBezTo>
                <a:cubicBezTo>
                  <a:pt x="5274822" y="533023"/>
                  <a:pt x="5274644" y="541757"/>
                  <a:pt x="5242560" y="556017"/>
                </a:cubicBezTo>
                <a:cubicBezTo>
                  <a:pt x="5222987" y="564716"/>
                  <a:pt x="5201920" y="569564"/>
                  <a:pt x="5181600" y="576337"/>
                </a:cubicBezTo>
                <a:cubicBezTo>
                  <a:pt x="5171440" y="579724"/>
                  <a:pt x="5160031" y="580556"/>
                  <a:pt x="5151120" y="586497"/>
                </a:cubicBezTo>
                <a:cubicBezTo>
                  <a:pt x="5140960" y="593270"/>
                  <a:pt x="5131798" y="601858"/>
                  <a:pt x="5120640" y="606817"/>
                </a:cubicBezTo>
                <a:cubicBezTo>
                  <a:pt x="5101067" y="615516"/>
                  <a:pt x="5059680" y="627137"/>
                  <a:pt x="5059680" y="627137"/>
                </a:cubicBezTo>
                <a:cubicBezTo>
                  <a:pt x="5040539" y="646278"/>
                  <a:pt x="5024181" y="666621"/>
                  <a:pt x="4998720" y="677937"/>
                </a:cubicBezTo>
                <a:cubicBezTo>
                  <a:pt x="4979147" y="686636"/>
                  <a:pt x="4955582" y="686376"/>
                  <a:pt x="4937760" y="698257"/>
                </a:cubicBezTo>
                <a:cubicBezTo>
                  <a:pt x="4927600" y="705030"/>
                  <a:pt x="4918202" y="713116"/>
                  <a:pt x="4907280" y="718577"/>
                </a:cubicBezTo>
                <a:cubicBezTo>
                  <a:pt x="4897701" y="723366"/>
                  <a:pt x="4886162" y="723536"/>
                  <a:pt x="4876800" y="728737"/>
                </a:cubicBezTo>
                <a:cubicBezTo>
                  <a:pt x="4855452" y="740597"/>
                  <a:pt x="4836160" y="755830"/>
                  <a:pt x="4815840" y="769377"/>
                </a:cubicBezTo>
                <a:lnTo>
                  <a:pt x="4754880" y="810017"/>
                </a:lnTo>
                <a:cubicBezTo>
                  <a:pt x="4744720" y="816790"/>
                  <a:pt x="4735984" y="826476"/>
                  <a:pt x="4724400" y="830337"/>
                </a:cubicBezTo>
                <a:lnTo>
                  <a:pt x="4632960" y="860817"/>
                </a:lnTo>
                <a:cubicBezTo>
                  <a:pt x="4622800" y="864204"/>
                  <a:pt x="4611391" y="865036"/>
                  <a:pt x="4602480" y="870977"/>
                </a:cubicBezTo>
                <a:cubicBezTo>
                  <a:pt x="4554178" y="903178"/>
                  <a:pt x="4583584" y="887436"/>
                  <a:pt x="4511040" y="911617"/>
                </a:cubicBezTo>
                <a:lnTo>
                  <a:pt x="4450080" y="931937"/>
                </a:lnTo>
                <a:cubicBezTo>
                  <a:pt x="4439920" y="935324"/>
                  <a:pt x="4430102" y="939997"/>
                  <a:pt x="4419600" y="942097"/>
                </a:cubicBezTo>
                <a:cubicBezTo>
                  <a:pt x="4347797" y="956458"/>
                  <a:pt x="4385183" y="946796"/>
                  <a:pt x="4307840" y="972577"/>
                </a:cubicBezTo>
                <a:cubicBezTo>
                  <a:pt x="4297680" y="975964"/>
                  <a:pt x="4286271" y="976796"/>
                  <a:pt x="4277360" y="982737"/>
                </a:cubicBezTo>
                <a:cubicBezTo>
                  <a:pt x="4267200" y="989510"/>
                  <a:pt x="4256261" y="995240"/>
                  <a:pt x="4246880" y="1003057"/>
                </a:cubicBezTo>
                <a:cubicBezTo>
                  <a:pt x="4219536" y="1025844"/>
                  <a:pt x="4218353" y="1039443"/>
                  <a:pt x="4185920" y="1053857"/>
                </a:cubicBezTo>
                <a:cubicBezTo>
                  <a:pt x="4166347" y="1062556"/>
                  <a:pt x="4142782" y="1062296"/>
                  <a:pt x="4124960" y="1074177"/>
                </a:cubicBezTo>
                <a:cubicBezTo>
                  <a:pt x="4114800" y="1080950"/>
                  <a:pt x="4105402" y="1089036"/>
                  <a:pt x="4094480" y="1094497"/>
                </a:cubicBezTo>
                <a:cubicBezTo>
                  <a:pt x="4084901" y="1099286"/>
                  <a:pt x="4073362" y="1099456"/>
                  <a:pt x="4064000" y="1104657"/>
                </a:cubicBezTo>
                <a:lnTo>
                  <a:pt x="3972560" y="1165617"/>
                </a:lnTo>
                <a:lnTo>
                  <a:pt x="3942080" y="1185937"/>
                </a:lnTo>
                <a:lnTo>
                  <a:pt x="3911600" y="1206257"/>
                </a:lnTo>
                <a:cubicBezTo>
                  <a:pt x="3838989" y="1315174"/>
                  <a:pt x="3952067" y="1149874"/>
                  <a:pt x="3860800" y="1267217"/>
                </a:cubicBezTo>
                <a:cubicBezTo>
                  <a:pt x="3845807" y="1286494"/>
                  <a:pt x="3833707" y="1307857"/>
                  <a:pt x="3820160" y="1328177"/>
                </a:cubicBezTo>
                <a:cubicBezTo>
                  <a:pt x="3813387" y="1338337"/>
                  <a:pt x="3810000" y="1351884"/>
                  <a:pt x="3799840" y="1358657"/>
                </a:cubicBezTo>
                <a:cubicBezTo>
                  <a:pt x="3789680" y="1365430"/>
                  <a:pt x="3778741" y="1371160"/>
                  <a:pt x="3769360" y="1378977"/>
                </a:cubicBezTo>
                <a:cubicBezTo>
                  <a:pt x="3755549" y="1390486"/>
                  <a:pt x="3729332" y="1424947"/>
                  <a:pt x="3708400" y="1429777"/>
                </a:cubicBezTo>
                <a:cubicBezTo>
                  <a:pt x="3675236" y="1437430"/>
                  <a:pt x="3640667" y="1436550"/>
                  <a:pt x="3606800" y="1439937"/>
                </a:cubicBezTo>
                <a:cubicBezTo>
                  <a:pt x="3596640" y="1443324"/>
                  <a:pt x="3585682" y="1444896"/>
                  <a:pt x="3576320" y="1450097"/>
                </a:cubicBezTo>
                <a:cubicBezTo>
                  <a:pt x="3554972" y="1461957"/>
                  <a:pt x="3538528" y="1483014"/>
                  <a:pt x="3515360" y="1490737"/>
                </a:cubicBezTo>
                <a:cubicBezTo>
                  <a:pt x="3505200" y="1494124"/>
                  <a:pt x="3495178" y="1497955"/>
                  <a:pt x="3484880" y="1500897"/>
                </a:cubicBezTo>
                <a:cubicBezTo>
                  <a:pt x="3469689" y="1505237"/>
                  <a:pt x="3430000" y="1513097"/>
                  <a:pt x="3413760" y="1521217"/>
                </a:cubicBezTo>
                <a:cubicBezTo>
                  <a:pt x="3402838" y="1526678"/>
                  <a:pt x="3393440" y="1534764"/>
                  <a:pt x="3383280" y="1541537"/>
                </a:cubicBezTo>
                <a:cubicBezTo>
                  <a:pt x="3364742" y="1569343"/>
                  <a:pt x="3364564" y="1578077"/>
                  <a:pt x="3332480" y="1592337"/>
                </a:cubicBezTo>
                <a:cubicBezTo>
                  <a:pt x="3312907" y="1601036"/>
                  <a:pt x="3271520" y="1612657"/>
                  <a:pt x="3271520" y="1612657"/>
                </a:cubicBezTo>
                <a:cubicBezTo>
                  <a:pt x="3250447" y="1644266"/>
                  <a:pt x="3238030" y="1679826"/>
                  <a:pt x="3200400" y="1693937"/>
                </a:cubicBezTo>
                <a:cubicBezTo>
                  <a:pt x="3184231" y="1700000"/>
                  <a:pt x="3166533" y="1700710"/>
                  <a:pt x="3149600" y="1704097"/>
                </a:cubicBezTo>
                <a:cubicBezTo>
                  <a:pt x="3139440" y="1714257"/>
                  <a:pt x="3128318" y="1723539"/>
                  <a:pt x="3119120" y="1734577"/>
                </a:cubicBezTo>
                <a:cubicBezTo>
                  <a:pt x="3094034" y="1764681"/>
                  <a:pt x="3106953" y="1768820"/>
                  <a:pt x="3068320" y="1785377"/>
                </a:cubicBezTo>
                <a:cubicBezTo>
                  <a:pt x="3055485" y="1790878"/>
                  <a:pt x="3041055" y="1791525"/>
                  <a:pt x="3027680" y="1795537"/>
                </a:cubicBezTo>
                <a:cubicBezTo>
                  <a:pt x="3007164" y="1801692"/>
                  <a:pt x="2966720" y="1815857"/>
                  <a:pt x="2966720" y="1815857"/>
                </a:cubicBezTo>
                <a:cubicBezTo>
                  <a:pt x="2908486" y="1903208"/>
                  <a:pt x="2986027" y="1800411"/>
                  <a:pt x="2915920" y="1856497"/>
                </a:cubicBezTo>
                <a:cubicBezTo>
                  <a:pt x="2906385" y="1864125"/>
                  <a:pt x="2901061" y="1876055"/>
                  <a:pt x="2895600" y="1886977"/>
                </a:cubicBezTo>
                <a:cubicBezTo>
                  <a:pt x="2890811" y="1896556"/>
                  <a:pt x="2893013" y="1909884"/>
                  <a:pt x="2885440" y="1917457"/>
                </a:cubicBezTo>
                <a:cubicBezTo>
                  <a:pt x="2868171" y="1934726"/>
                  <a:pt x="2824480" y="1958097"/>
                  <a:pt x="2824480" y="1958097"/>
                </a:cubicBezTo>
                <a:cubicBezTo>
                  <a:pt x="2810933" y="1978417"/>
                  <a:pt x="2807008" y="2011334"/>
                  <a:pt x="2783840" y="2019057"/>
                </a:cubicBezTo>
                <a:cubicBezTo>
                  <a:pt x="2711296" y="2043238"/>
                  <a:pt x="2740702" y="2027496"/>
                  <a:pt x="2692400" y="2059697"/>
                </a:cubicBezTo>
                <a:cubicBezTo>
                  <a:pt x="2660199" y="2107999"/>
                  <a:pt x="2683664" y="2086316"/>
                  <a:pt x="2611120" y="2110497"/>
                </a:cubicBezTo>
                <a:lnTo>
                  <a:pt x="2580640" y="2120657"/>
                </a:lnTo>
                <a:lnTo>
                  <a:pt x="2550160" y="2130817"/>
                </a:lnTo>
                <a:cubicBezTo>
                  <a:pt x="2546773" y="2140977"/>
                  <a:pt x="2548715" y="2155072"/>
                  <a:pt x="2540000" y="2161297"/>
                </a:cubicBezTo>
                <a:cubicBezTo>
                  <a:pt x="2522571" y="2173747"/>
                  <a:pt x="2479040" y="2181617"/>
                  <a:pt x="2479040" y="2181617"/>
                </a:cubicBezTo>
                <a:cubicBezTo>
                  <a:pt x="2472267" y="2191777"/>
                  <a:pt x="2467354" y="2203463"/>
                  <a:pt x="2458720" y="2212097"/>
                </a:cubicBezTo>
                <a:cubicBezTo>
                  <a:pt x="2435332" y="2235485"/>
                  <a:pt x="2418690" y="2234804"/>
                  <a:pt x="2387600" y="2242577"/>
                </a:cubicBezTo>
                <a:cubicBezTo>
                  <a:pt x="2330027" y="2328937"/>
                  <a:pt x="2424853" y="2195164"/>
                  <a:pt x="2306320" y="2313697"/>
                </a:cubicBezTo>
                <a:cubicBezTo>
                  <a:pt x="2296160" y="2323857"/>
                  <a:pt x="2285038" y="2333139"/>
                  <a:pt x="2275840" y="2344177"/>
                </a:cubicBezTo>
                <a:cubicBezTo>
                  <a:pt x="2268023" y="2353558"/>
                  <a:pt x="2264154" y="2366023"/>
                  <a:pt x="2255520" y="2374657"/>
                </a:cubicBezTo>
                <a:cubicBezTo>
                  <a:pt x="2235825" y="2394352"/>
                  <a:pt x="2219350" y="2396874"/>
                  <a:pt x="2194560" y="2405137"/>
                </a:cubicBezTo>
                <a:cubicBezTo>
                  <a:pt x="2174240" y="2435617"/>
                  <a:pt x="2177627" y="2439004"/>
                  <a:pt x="2143760" y="2455937"/>
                </a:cubicBezTo>
                <a:cubicBezTo>
                  <a:pt x="2134181" y="2460726"/>
                  <a:pt x="2122642" y="2460896"/>
                  <a:pt x="2113280" y="2466097"/>
                </a:cubicBezTo>
                <a:cubicBezTo>
                  <a:pt x="2008474" y="2524323"/>
                  <a:pt x="2090809" y="2493907"/>
                  <a:pt x="2021840" y="2516897"/>
                </a:cubicBezTo>
                <a:cubicBezTo>
                  <a:pt x="1999827" y="2582937"/>
                  <a:pt x="2032000" y="2513510"/>
                  <a:pt x="1950720" y="2567697"/>
                </a:cubicBezTo>
                <a:lnTo>
                  <a:pt x="1889760" y="2608337"/>
                </a:lnTo>
                <a:cubicBezTo>
                  <a:pt x="1879600" y="2615110"/>
                  <a:pt x="1870864" y="2624796"/>
                  <a:pt x="1859280" y="2628657"/>
                </a:cubicBezTo>
                <a:lnTo>
                  <a:pt x="1828800" y="2638817"/>
                </a:lnTo>
                <a:cubicBezTo>
                  <a:pt x="1815253" y="2659137"/>
                  <a:pt x="1808480" y="2686230"/>
                  <a:pt x="1788160" y="2699777"/>
                </a:cubicBezTo>
                <a:lnTo>
                  <a:pt x="1727200" y="2740417"/>
                </a:lnTo>
                <a:cubicBezTo>
                  <a:pt x="1720427" y="2750577"/>
                  <a:pt x="1716415" y="2763269"/>
                  <a:pt x="1706880" y="2770897"/>
                </a:cubicBezTo>
                <a:cubicBezTo>
                  <a:pt x="1698517" y="2777587"/>
                  <a:pt x="1685979" y="2776268"/>
                  <a:pt x="1676400" y="2781057"/>
                </a:cubicBezTo>
                <a:cubicBezTo>
                  <a:pt x="1665478" y="2786518"/>
                  <a:pt x="1655301" y="2793560"/>
                  <a:pt x="1645920" y="2801377"/>
                </a:cubicBezTo>
                <a:cubicBezTo>
                  <a:pt x="1567691" y="2866568"/>
                  <a:pt x="1660636" y="2801726"/>
                  <a:pt x="1584960" y="2852177"/>
                </a:cubicBezTo>
                <a:cubicBezTo>
                  <a:pt x="1576697" y="2876967"/>
                  <a:pt x="1574175" y="2893442"/>
                  <a:pt x="1554480" y="2913137"/>
                </a:cubicBezTo>
                <a:cubicBezTo>
                  <a:pt x="1545846" y="2921771"/>
                  <a:pt x="1534160" y="2926684"/>
                  <a:pt x="1524000" y="2933457"/>
                </a:cubicBezTo>
                <a:cubicBezTo>
                  <a:pt x="1520613" y="2943617"/>
                  <a:pt x="1520530" y="2955574"/>
                  <a:pt x="1513840" y="2963937"/>
                </a:cubicBezTo>
                <a:cubicBezTo>
                  <a:pt x="1499516" y="2981842"/>
                  <a:pt x="1472959" y="2987724"/>
                  <a:pt x="1452880" y="2994417"/>
                </a:cubicBezTo>
                <a:cubicBezTo>
                  <a:pt x="1456267" y="3004577"/>
                  <a:pt x="1469466" y="3016329"/>
                  <a:pt x="1463040" y="3024897"/>
                </a:cubicBezTo>
                <a:cubicBezTo>
                  <a:pt x="1454662" y="3036068"/>
                  <a:pt x="1434524" y="3028129"/>
                  <a:pt x="1422400" y="3035057"/>
                </a:cubicBezTo>
                <a:cubicBezTo>
                  <a:pt x="1315852" y="3095942"/>
                  <a:pt x="1456604" y="3043976"/>
                  <a:pt x="1361440" y="3075697"/>
                </a:cubicBezTo>
                <a:cubicBezTo>
                  <a:pt x="1354667" y="3085857"/>
                  <a:pt x="1346581" y="3095255"/>
                  <a:pt x="1341120" y="3106177"/>
                </a:cubicBezTo>
                <a:cubicBezTo>
                  <a:pt x="1336331" y="3115756"/>
                  <a:pt x="1337650" y="3128294"/>
                  <a:pt x="1330960" y="3136657"/>
                </a:cubicBezTo>
                <a:cubicBezTo>
                  <a:pt x="1316636" y="3154562"/>
                  <a:pt x="1290079" y="3160444"/>
                  <a:pt x="1270000" y="3167137"/>
                </a:cubicBezTo>
                <a:cubicBezTo>
                  <a:pt x="1237057" y="3265966"/>
                  <a:pt x="1274618" y="3207469"/>
                  <a:pt x="1219200" y="3238257"/>
                </a:cubicBezTo>
                <a:cubicBezTo>
                  <a:pt x="1197852" y="3250117"/>
                  <a:pt x="1178560" y="3265350"/>
                  <a:pt x="1158240" y="3278897"/>
                </a:cubicBezTo>
                <a:lnTo>
                  <a:pt x="1127760" y="3299217"/>
                </a:lnTo>
                <a:cubicBezTo>
                  <a:pt x="1120987" y="3309377"/>
                  <a:pt x="1116074" y="3321063"/>
                  <a:pt x="1107440" y="3329697"/>
                </a:cubicBezTo>
                <a:cubicBezTo>
                  <a:pt x="1078323" y="3358814"/>
                  <a:pt x="1079534" y="3343650"/>
                  <a:pt x="1046480" y="3360177"/>
                </a:cubicBezTo>
                <a:cubicBezTo>
                  <a:pt x="1035558" y="3365638"/>
                  <a:pt x="1027158" y="3375538"/>
                  <a:pt x="1016000" y="3380497"/>
                </a:cubicBezTo>
                <a:cubicBezTo>
                  <a:pt x="996427" y="3389196"/>
                  <a:pt x="955040" y="3400817"/>
                  <a:pt x="955040" y="3400817"/>
                </a:cubicBezTo>
                <a:cubicBezTo>
                  <a:pt x="951653" y="3410977"/>
                  <a:pt x="952453" y="3423724"/>
                  <a:pt x="944880" y="3431297"/>
                </a:cubicBezTo>
                <a:cubicBezTo>
                  <a:pt x="937307" y="3438870"/>
                  <a:pt x="923979" y="3436668"/>
                  <a:pt x="914400" y="3441457"/>
                </a:cubicBezTo>
                <a:cubicBezTo>
                  <a:pt x="903478" y="3446918"/>
                  <a:pt x="894842" y="3456316"/>
                  <a:pt x="883920" y="3461777"/>
                </a:cubicBezTo>
                <a:cubicBezTo>
                  <a:pt x="874341" y="3466566"/>
                  <a:pt x="862802" y="3466736"/>
                  <a:pt x="853440" y="3471937"/>
                </a:cubicBezTo>
                <a:cubicBezTo>
                  <a:pt x="832092" y="3483797"/>
                  <a:pt x="815648" y="3504854"/>
                  <a:pt x="792480" y="3512577"/>
                </a:cubicBezTo>
                <a:cubicBezTo>
                  <a:pt x="715868" y="3538114"/>
                  <a:pt x="810302" y="3503666"/>
                  <a:pt x="731520" y="3543057"/>
                </a:cubicBezTo>
                <a:cubicBezTo>
                  <a:pt x="647392" y="3585121"/>
                  <a:pt x="757911" y="3515303"/>
                  <a:pt x="670560" y="3573537"/>
                </a:cubicBezTo>
                <a:cubicBezTo>
                  <a:pt x="673947" y="3583697"/>
                  <a:pt x="682481" y="3593453"/>
                  <a:pt x="680720" y="3604017"/>
                </a:cubicBezTo>
                <a:cubicBezTo>
                  <a:pt x="678713" y="3616062"/>
                  <a:pt x="665861" y="3623575"/>
                  <a:pt x="660400" y="3634497"/>
                </a:cubicBezTo>
                <a:cubicBezTo>
                  <a:pt x="655611" y="3644076"/>
                  <a:pt x="656930" y="3656614"/>
                  <a:pt x="650240" y="3664977"/>
                </a:cubicBezTo>
                <a:cubicBezTo>
                  <a:pt x="642612" y="3674512"/>
                  <a:pt x="629141" y="3677480"/>
                  <a:pt x="619760" y="3685297"/>
                </a:cubicBezTo>
                <a:cubicBezTo>
                  <a:pt x="608722" y="3694495"/>
                  <a:pt x="598478" y="3704739"/>
                  <a:pt x="589280" y="3715777"/>
                </a:cubicBezTo>
                <a:cubicBezTo>
                  <a:pt x="581463" y="3725158"/>
                  <a:pt x="574421" y="3735335"/>
                  <a:pt x="568960" y="3746257"/>
                </a:cubicBezTo>
                <a:cubicBezTo>
                  <a:pt x="564171" y="3755836"/>
                  <a:pt x="565656" y="3768510"/>
                  <a:pt x="558800" y="3776737"/>
                </a:cubicBezTo>
                <a:cubicBezTo>
                  <a:pt x="550924" y="3786189"/>
                  <a:pt x="501579" y="3818271"/>
                  <a:pt x="487680" y="3827537"/>
                </a:cubicBezTo>
                <a:cubicBezTo>
                  <a:pt x="480907" y="3837697"/>
                  <a:pt x="475994" y="3849383"/>
                  <a:pt x="467360" y="3858017"/>
                </a:cubicBezTo>
                <a:cubicBezTo>
                  <a:pt x="452999" y="3872378"/>
                  <a:pt x="412177" y="3890688"/>
                  <a:pt x="396240" y="3898657"/>
                </a:cubicBezTo>
                <a:cubicBezTo>
                  <a:pt x="389467" y="3908817"/>
                  <a:pt x="381381" y="3918215"/>
                  <a:pt x="375920" y="3929137"/>
                </a:cubicBezTo>
                <a:cubicBezTo>
                  <a:pt x="359393" y="3962191"/>
                  <a:pt x="374557" y="3960980"/>
                  <a:pt x="345440" y="3990097"/>
                </a:cubicBezTo>
                <a:cubicBezTo>
                  <a:pt x="336806" y="3998731"/>
                  <a:pt x="324341" y="4002600"/>
                  <a:pt x="314960" y="4010417"/>
                </a:cubicBezTo>
                <a:cubicBezTo>
                  <a:pt x="303922" y="4019615"/>
                  <a:pt x="294640" y="4030737"/>
                  <a:pt x="284480" y="4040897"/>
                </a:cubicBezTo>
                <a:cubicBezTo>
                  <a:pt x="281093" y="4051057"/>
                  <a:pt x="281010" y="4063014"/>
                  <a:pt x="274320" y="4071377"/>
                </a:cubicBezTo>
                <a:cubicBezTo>
                  <a:pt x="226907" y="4130644"/>
                  <a:pt x="243840" y="4030737"/>
                  <a:pt x="203200" y="4152657"/>
                </a:cubicBezTo>
                <a:cubicBezTo>
                  <a:pt x="194937" y="4177447"/>
                  <a:pt x="192415" y="4193922"/>
                  <a:pt x="172720" y="4213617"/>
                </a:cubicBezTo>
                <a:cubicBezTo>
                  <a:pt x="111641" y="4274696"/>
                  <a:pt x="166615" y="4166895"/>
                  <a:pt x="81280" y="4294897"/>
                </a:cubicBezTo>
                <a:cubicBezTo>
                  <a:pt x="67733" y="4315217"/>
                  <a:pt x="48363" y="4332689"/>
                  <a:pt x="40640" y="4355857"/>
                </a:cubicBezTo>
                <a:cubicBezTo>
                  <a:pt x="16459" y="4428401"/>
                  <a:pt x="32201" y="4398995"/>
                  <a:pt x="0" y="4447297"/>
                </a:cubicBezTo>
                <a:cubicBezTo>
                  <a:pt x="6773" y="4457457"/>
                  <a:pt x="10785" y="4470149"/>
                  <a:pt x="20320" y="4477777"/>
                </a:cubicBezTo>
                <a:cubicBezTo>
                  <a:pt x="28683" y="4484467"/>
                  <a:pt x="43227" y="4480364"/>
                  <a:pt x="50800" y="4487937"/>
                </a:cubicBezTo>
                <a:cubicBezTo>
                  <a:pt x="58373" y="4495510"/>
                  <a:pt x="56983" y="4508473"/>
                  <a:pt x="60960" y="4518417"/>
                </a:cubicBezTo>
                <a:cubicBezTo>
                  <a:pt x="63772" y="4525448"/>
                  <a:pt x="66040" y="4525190"/>
                  <a:pt x="81280" y="452857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ED7901-0F85-53C6-7120-B552B572BA20}"/>
              </a:ext>
            </a:extLst>
          </p:cNvPr>
          <p:cNvGrpSpPr/>
          <p:nvPr/>
        </p:nvGrpSpPr>
        <p:grpSpPr>
          <a:xfrm>
            <a:off x="1419483" y="1412776"/>
            <a:ext cx="6612049" cy="4419025"/>
            <a:chOff x="1419483" y="1412776"/>
            <a:chExt cx="6612049" cy="4419025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328ECF9-09AB-FA91-4CED-2DDED2E94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483" y="1412776"/>
              <a:ext cx="6612049" cy="441902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3A99A34-9C20-C683-E523-883AB0572F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3108" y="3948974"/>
              <a:ext cx="1433445" cy="62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E276FF-2B25-B9BD-E2F9-25445EE77E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6251" y="2764188"/>
              <a:ext cx="1285335" cy="43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89CBC6C-3841-4CE6-98CC-9D13293BAED7}"/>
              </a:ext>
            </a:extLst>
          </p:cNvPr>
          <p:cNvCxnSpPr>
            <a:cxnSpLocks/>
          </p:cNvCxnSpPr>
          <p:nvPr/>
        </p:nvCxnSpPr>
        <p:spPr>
          <a:xfrm flipV="1">
            <a:off x="1952503" y="2770868"/>
            <a:ext cx="22715" cy="221962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20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D2A94A-6964-71C6-AB49-8C29443A1C1A}"/>
              </a:ext>
            </a:extLst>
          </p:cNvPr>
          <p:cNvGrpSpPr/>
          <p:nvPr/>
        </p:nvGrpSpPr>
        <p:grpSpPr>
          <a:xfrm>
            <a:off x="354910" y="1297164"/>
            <a:ext cx="7512689" cy="5228876"/>
            <a:chOff x="354910" y="1297164"/>
            <a:chExt cx="7512689" cy="522887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9B63A-28ED-BDAC-5436-AE543AF03BC7}"/>
                </a:ext>
              </a:extLst>
            </p:cNvPr>
            <p:cNvGrpSpPr/>
            <p:nvPr/>
          </p:nvGrpSpPr>
          <p:grpSpPr>
            <a:xfrm>
              <a:off x="354910" y="1297164"/>
              <a:ext cx="7512689" cy="5228876"/>
              <a:chOff x="354910" y="1297164"/>
              <a:chExt cx="7512689" cy="522887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C0F7B1A-29B8-896E-7EEC-5F243B7B763D}"/>
                  </a:ext>
                </a:extLst>
              </p:cNvPr>
              <p:cNvGrpSpPr/>
              <p:nvPr/>
            </p:nvGrpSpPr>
            <p:grpSpPr>
              <a:xfrm>
                <a:off x="354910" y="1297164"/>
                <a:ext cx="7512689" cy="4965800"/>
                <a:chOff x="354910" y="1297164"/>
                <a:chExt cx="7512689" cy="4965800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FE2F6438-FD87-99EE-7B05-489C1B864AE6}"/>
                    </a:ext>
                  </a:extLst>
                </p:cNvPr>
                <p:cNvCxnSpPr/>
                <p:nvPr/>
              </p:nvCxnSpPr>
              <p:spPr>
                <a:xfrm>
                  <a:off x="1314402" y="1297164"/>
                  <a:ext cx="0" cy="453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3C2A655-9D77-A094-B291-BFA9DD2CA9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310467" y="5834358"/>
                  <a:ext cx="655713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3B308829-32DE-C30E-857E-A628551EDA26}"/>
                    </a:ext>
                  </a:extLst>
                </p:cNvPr>
                <p:cNvCxnSpPr/>
                <p:nvPr/>
              </p:nvCxnSpPr>
              <p:spPr>
                <a:xfrm>
                  <a:off x="1314402" y="2001795"/>
                  <a:ext cx="72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D31F4512-0929-C356-ACDF-681B3A8C7FCC}"/>
                    </a:ext>
                  </a:extLst>
                </p:cNvPr>
                <p:cNvCxnSpPr/>
                <p:nvPr/>
              </p:nvCxnSpPr>
              <p:spPr>
                <a:xfrm>
                  <a:off x="1314402" y="2770868"/>
                  <a:ext cx="72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EA262BDF-D93E-7288-FE58-928F5D465E06}"/>
                    </a:ext>
                  </a:extLst>
                </p:cNvPr>
                <p:cNvCxnSpPr/>
                <p:nvPr/>
              </p:nvCxnSpPr>
              <p:spPr>
                <a:xfrm>
                  <a:off x="1314402" y="3532866"/>
                  <a:ext cx="72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405279CB-2D93-3D1A-A1DF-C816C89F1BDA}"/>
                    </a:ext>
                  </a:extLst>
                </p:cNvPr>
                <p:cNvCxnSpPr/>
                <p:nvPr/>
              </p:nvCxnSpPr>
              <p:spPr>
                <a:xfrm>
                  <a:off x="1314402" y="4297842"/>
                  <a:ext cx="72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720F6BE9-7186-4420-9F0A-596EE0884354}"/>
                    </a:ext>
                  </a:extLst>
                </p:cNvPr>
                <p:cNvCxnSpPr/>
                <p:nvPr/>
              </p:nvCxnSpPr>
              <p:spPr>
                <a:xfrm>
                  <a:off x="1314402" y="5058760"/>
                  <a:ext cx="72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AF31DC5-AA3C-661C-9882-C3F29EC90926}"/>
                    </a:ext>
                  </a:extLst>
                </p:cNvPr>
                <p:cNvCxnSpPr/>
                <p:nvPr/>
              </p:nvCxnSpPr>
              <p:spPr>
                <a:xfrm flipV="1">
                  <a:off x="2097161" y="5756400"/>
                  <a:ext cx="0" cy="72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A80F604-3113-E14A-BFFF-7EE22753E79C}"/>
                    </a:ext>
                  </a:extLst>
                </p:cNvPr>
                <p:cNvCxnSpPr/>
                <p:nvPr/>
              </p:nvCxnSpPr>
              <p:spPr>
                <a:xfrm flipV="1">
                  <a:off x="2855901" y="5756400"/>
                  <a:ext cx="0" cy="72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0D30EB1-1042-71A6-9F03-2A3CB7E74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21039" y="5757468"/>
                  <a:ext cx="0" cy="72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7E39D8BA-C1F0-38C0-4A45-C858884093EE}"/>
                    </a:ext>
                  </a:extLst>
                </p:cNvPr>
                <p:cNvCxnSpPr/>
                <p:nvPr/>
              </p:nvCxnSpPr>
              <p:spPr>
                <a:xfrm flipV="1">
                  <a:off x="4386421" y="5756400"/>
                  <a:ext cx="0" cy="72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365F8A4A-00ED-E6C4-7E2F-BED928E98726}"/>
                    </a:ext>
                  </a:extLst>
                </p:cNvPr>
                <p:cNvCxnSpPr/>
                <p:nvPr/>
              </p:nvCxnSpPr>
              <p:spPr>
                <a:xfrm flipV="1">
                  <a:off x="5145161" y="5756400"/>
                  <a:ext cx="0" cy="72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25CEB545-B437-69E1-5E4A-08AC40F409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10299" y="5757468"/>
                  <a:ext cx="0" cy="72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D9AAD4A-27A7-69A0-41BC-7F61CE39AC6F}"/>
                    </a:ext>
                  </a:extLst>
                </p:cNvPr>
                <p:cNvSpPr txBox="1"/>
                <p:nvPr/>
              </p:nvSpPr>
              <p:spPr>
                <a:xfrm>
                  <a:off x="755020" y="1818344"/>
                  <a:ext cx="5741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100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9DC3651-E8EE-DC8B-35FC-73E145D359EE}"/>
                    </a:ext>
                  </a:extLst>
                </p:cNvPr>
                <p:cNvSpPr txBox="1"/>
                <p:nvPr/>
              </p:nvSpPr>
              <p:spPr>
                <a:xfrm>
                  <a:off x="841281" y="2576493"/>
                  <a:ext cx="4443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80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CC7BA17-4B89-0F99-6738-FDE97545B82F}"/>
                    </a:ext>
                  </a:extLst>
                </p:cNvPr>
                <p:cNvSpPr txBox="1"/>
                <p:nvPr/>
              </p:nvSpPr>
              <p:spPr>
                <a:xfrm>
                  <a:off x="841281" y="3342470"/>
                  <a:ext cx="4443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60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9F503D0-F81F-ACFB-1D49-96A5E9FFF2BB}"/>
                    </a:ext>
                  </a:extLst>
                </p:cNvPr>
                <p:cNvSpPr txBox="1"/>
                <p:nvPr/>
              </p:nvSpPr>
              <p:spPr>
                <a:xfrm>
                  <a:off x="841281" y="4095447"/>
                  <a:ext cx="4443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40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E62C57F-9796-895E-4EB0-49AC7FECFF8C}"/>
                    </a:ext>
                  </a:extLst>
                </p:cNvPr>
                <p:cNvSpPr txBox="1"/>
                <p:nvPr/>
              </p:nvSpPr>
              <p:spPr>
                <a:xfrm>
                  <a:off x="841281" y="4858705"/>
                  <a:ext cx="4443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20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BB07C5E-701A-7D25-1FFB-3D20DC7FAF62}"/>
                    </a:ext>
                  </a:extLst>
                </p:cNvPr>
                <p:cNvSpPr txBox="1"/>
                <p:nvPr/>
              </p:nvSpPr>
              <p:spPr>
                <a:xfrm>
                  <a:off x="941280" y="5568285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0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963D3A2-A92B-D276-77FF-193BF4C0DE7B}"/>
                    </a:ext>
                  </a:extLst>
                </p:cNvPr>
                <p:cNvSpPr txBox="1"/>
                <p:nvPr/>
              </p:nvSpPr>
              <p:spPr>
                <a:xfrm>
                  <a:off x="1874985" y="5839249"/>
                  <a:ext cx="4443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20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37F8B5D-F150-7C7A-0074-97E9158B8BDC}"/>
                    </a:ext>
                  </a:extLst>
                </p:cNvPr>
                <p:cNvSpPr txBox="1"/>
                <p:nvPr/>
              </p:nvSpPr>
              <p:spPr>
                <a:xfrm>
                  <a:off x="2633725" y="5852560"/>
                  <a:ext cx="4443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40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7591B5B-8B97-0616-5DCC-FA8A6F9B37A5}"/>
                    </a:ext>
                  </a:extLst>
                </p:cNvPr>
                <p:cNvSpPr txBox="1"/>
                <p:nvPr/>
              </p:nvSpPr>
              <p:spPr>
                <a:xfrm>
                  <a:off x="3398863" y="5857319"/>
                  <a:ext cx="4443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60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DEEA770-0E57-96A5-5818-B3EDC53079B1}"/>
                    </a:ext>
                  </a:extLst>
                </p:cNvPr>
                <p:cNvSpPr txBox="1"/>
                <p:nvPr/>
              </p:nvSpPr>
              <p:spPr>
                <a:xfrm>
                  <a:off x="4164245" y="5862854"/>
                  <a:ext cx="4443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80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00E9BC3-FA10-86B5-AC2D-604C3501F041}"/>
                    </a:ext>
                  </a:extLst>
                </p:cNvPr>
                <p:cNvSpPr txBox="1"/>
                <p:nvPr/>
              </p:nvSpPr>
              <p:spPr>
                <a:xfrm>
                  <a:off x="4906258" y="5862854"/>
                  <a:ext cx="5741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100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22EE9C4-A713-4572-3381-707C5584EE57}"/>
                    </a:ext>
                  </a:extLst>
                </p:cNvPr>
                <p:cNvSpPr txBox="1"/>
                <p:nvPr/>
              </p:nvSpPr>
              <p:spPr>
                <a:xfrm>
                  <a:off x="5676875" y="5862854"/>
                  <a:ext cx="5741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120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83CAC70-5C39-3137-434F-20FF5BD6CD52}"/>
                    </a:ext>
                  </a:extLst>
                </p:cNvPr>
                <p:cNvSpPr txBox="1"/>
                <p:nvPr/>
              </p:nvSpPr>
              <p:spPr>
                <a:xfrm>
                  <a:off x="6399485" y="5861744"/>
                  <a:ext cx="5741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140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2F4D5BA9-D224-2862-D132-E6970D4C2A4A}"/>
                    </a:ext>
                  </a:extLst>
                </p:cNvPr>
                <p:cNvSpPr txBox="1"/>
                <p:nvPr/>
              </p:nvSpPr>
              <p:spPr>
                <a:xfrm>
                  <a:off x="7189919" y="5861744"/>
                  <a:ext cx="5741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160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E450CA2-27DC-3522-EA4D-7AC6AA63C6D3}"/>
                    </a:ext>
                  </a:extLst>
                </p:cNvPr>
                <p:cNvSpPr txBox="1"/>
                <p:nvPr/>
              </p:nvSpPr>
              <p:spPr>
                <a:xfrm rot="16200000">
                  <a:off x="-348392" y="3192090"/>
                  <a:ext cx="180671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Proton Number</a:t>
                  </a: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D94767-ABD8-4F29-BCB0-66AC88476209}"/>
                  </a:ext>
                </a:extLst>
              </p:cNvPr>
              <p:cNvSpPr txBox="1"/>
              <p:nvPr/>
            </p:nvSpPr>
            <p:spPr>
              <a:xfrm>
                <a:off x="3836952" y="6125930"/>
                <a:ext cx="19695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Neutron Number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05F9A3E-E75A-C10E-3B8C-EB01DDA6131A}"/>
                </a:ext>
              </a:extLst>
            </p:cNvPr>
            <p:cNvCxnSpPr/>
            <p:nvPr/>
          </p:nvCxnSpPr>
          <p:spPr>
            <a:xfrm flipV="1">
              <a:off x="6707261" y="5762750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11A2331-BE1C-87F0-C4C6-35BDC3698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2399" y="5763818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55F0DA85-0957-B893-0B84-4198A43AD6DE}"/>
              </a:ext>
            </a:extLst>
          </p:cNvPr>
          <p:cNvSpPr txBox="1"/>
          <p:nvPr/>
        </p:nvSpPr>
        <p:spPr>
          <a:xfrm>
            <a:off x="3517577" y="1603085"/>
            <a:ext cx="10525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Ni region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834584B-CD70-BEA2-F5E0-1B7FEF8A972D}"/>
              </a:ext>
            </a:extLst>
          </p:cNvPr>
          <p:cNvSpPr txBox="1"/>
          <p:nvPr/>
        </p:nvSpPr>
        <p:spPr>
          <a:xfrm>
            <a:off x="5239767" y="3890508"/>
            <a:ext cx="10765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Sn region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298A5E6-3EFD-6157-3504-909D5FC71615}"/>
              </a:ext>
            </a:extLst>
          </p:cNvPr>
          <p:cNvSpPr txBox="1"/>
          <p:nvPr/>
        </p:nvSpPr>
        <p:spPr>
          <a:xfrm>
            <a:off x="6833588" y="2642412"/>
            <a:ext cx="10910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Pb region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9B4D0C6-DF17-E820-DE36-4121BBE8431D}"/>
              </a:ext>
            </a:extLst>
          </p:cNvPr>
          <p:cNvSpPr txBox="1"/>
          <p:nvPr/>
        </p:nvSpPr>
        <p:spPr>
          <a:xfrm>
            <a:off x="1386402" y="1669819"/>
            <a:ext cx="13608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 region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A5AF51E-FBC5-F9EB-D791-1D60B7804BDF}"/>
              </a:ext>
            </a:extLst>
          </p:cNvPr>
          <p:cNvSpPr txBox="1"/>
          <p:nvPr/>
        </p:nvSpPr>
        <p:spPr>
          <a:xfrm>
            <a:off x="1376123" y="3752437"/>
            <a:ext cx="9996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 region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E4D79E2-2D45-D0FD-5C0C-0656F0AE3EB9}"/>
              </a:ext>
            </a:extLst>
          </p:cNvPr>
          <p:cNvSpPr txBox="1"/>
          <p:nvPr/>
        </p:nvSpPr>
        <p:spPr>
          <a:xfrm>
            <a:off x="3551058" y="1055996"/>
            <a:ext cx="3099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last 10 years at COLLAPS …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5D9EB21-B36B-921C-3AE6-B384D55C7E97}"/>
              </a:ext>
            </a:extLst>
          </p:cNvPr>
          <p:cNvCxnSpPr>
            <a:cxnSpLocks/>
          </p:cNvCxnSpPr>
          <p:nvPr/>
        </p:nvCxnSpPr>
        <p:spPr>
          <a:xfrm flipV="1">
            <a:off x="1558429" y="4295502"/>
            <a:ext cx="27480" cy="112508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A8022BC-5DCF-2A05-B82A-8C5FECA7D6C7}"/>
              </a:ext>
            </a:extLst>
          </p:cNvPr>
          <p:cNvCxnSpPr>
            <a:cxnSpLocks/>
          </p:cNvCxnSpPr>
          <p:nvPr/>
        </p:nvCxnSpPr>
        <p:spPr>
          <a:xfrm flipV="1">
            <a:off x="2814083" y="2285897"/>
            <a:ext cx="1029132" cy="272830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FAE8871-FD69-6196-6D7A-C9AA702A0352}"/>
              </a:ext>
            </a:extLst>
          </p:cNvPr>
          <p:cNvCxnSpPr>
            <a:cxnSpLocks/>
          </p:cNvCxnSpPr>
          <p:nvPr/>
        </p:nvCxnSpPr>
        <p:spPr>
          <a:xfrm>
            <a:off x="3682642" y="3948974"/>
            <a:ext cx="1455989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8C19B94-E212-5038-85F5-49AA3A5FEE32}"/>
              </a:ext>
            </a:extLst>
          </p:cNvPr>
          <p:cNvCxnSpPr>
            <a:cxnSpLocks/>
          </p:cNvCxnSpPr>
          <p:nvPr/>
        </p:nvCxnSpPr>
        <p:spPr>
          <a:xfrm>
            <a:off x="4430286" y="2769964"/>
            <a:ext cx="2276975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feld 4">
            <a:extLst>
              <a:ext uri="{FF2B5EF4-FFF2-40B4-BE49-F238E27FC236}">
                <a16:creationId xmlns:a16="http://schemas.microsoft.com/office/drawing/2014/main" id="{C8657DD4-64D1-7C38-7DCA-EACE12DC42F3}"/>
              </a:ext>
            </a:extLst>
          </p:cNvPr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The COLLAPS experiment at ISOLDE-CERN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95" name="Datumsplatzhalter 2">
            <a:extLst>
              <a:ext uri="{FF2B5EF4-FFF2-40B4-BE49-F238E27FC236}">
                <a16:creationId xmlns:a16="http://schemas.microsoft.com/office/drawing/2014/main" id="{50DF485A-CBEE-E33C-A933-81E42672C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96" name="Fußzeilenplatzhalter 3">
            <a:extLst>
              <a:ext uri="{FF2B5EF4-FFF2-40B4-BE49-F238E27FC236}">
                <a16:creationId xmlns:a16="http://schemas.microsoft.com/office/drawing/2014/main" id="{30A722D1-5B4D-841C-F739-B504ABA75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1FB559-B6D8-B73E-D16F-1438AE3EBF82}"/>
              </a:ext>
            </a:extLst>
          </p:cNvPr>
          <p:cNvSpPr txBox="1"/>
          <p:nvPr/>
        </p:nvSpPr>
        <p:spPr>
          <a:xfrm>
            <a:off x="1636618" y="4185888"/>
            <a:ext cx="10970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aseline="30000" dirty="0"/>
              <a:t>26-32</a:t>
            </a:r>
            <a:r>
              <a:rPr lang="en-US" dirty="0"/>
              <a:t>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8AC50B-290E-B8BA-DD26-E620A21AAE31}"/>
              </a:ext>
            </a:extLst>
          </p:cNvPr>
          <p:cNvSpPr txBox="1"/>
          <p:nvPr/>
        </p:nvSpPr>
        <p:spPr>
          <a:xfrm>
            <a:off x="2093049" y="3022813"/>
            <a:ext cx="11022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aseline="30000"/>
              <a:t>40-53</a:t>
            </a:r>
            <a:r>
              <a:rPr lang="en-US"/>
              <a:t>Ca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25C5BD-4156-9692-AE71-4FC6459EE15D}"/>
              </a:ext>
            </a:extLst>
          </p:cNvPr>
          <p:cNvSpPr txBox="1"/>
          <p:nvPr/>
        </p:nvSpPr>
        <p:spPr>
          <a:xfrm>
            <a:off x="1726093" y="2111528"/>
            <a:ext cx="11864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aseline="30000" dirty="0"/>
              <a:t>51, 53-64</a:t>
            </a:r>
            <a:r>
              <a:rPr lang="en-US" dirty="0"/>
              <a:t>Mn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1B48B37-9114-7BB4-9C73-B9329B089A0F}"/>
              </a:ext>
            </a:extLst>
          </p:cNvPr>
          <p:cNvSpPr txBox="1"/>
          <p:nvPr/>
        </p:nvSpPr>
        <p:spPr>
          <a:xfrm>
            <a:off x="2030287" y="2537782"/>
            <a:ext cx="8837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aseline="30000" dirty="0"/>
              <a:t>44-50</a:t>
            </a:r>
            <a:r>
              <a:rPr lang="en-US" dirty="0"/>
              <a:t>Sc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6A9958-752B-06BF-F688-17F8957FE3A9}"/>
              </a:ext>
            </a:extLst>
          </p:cNvPr>
          <p:cNvSpPr txBox="1"/>
          <p:nvPr/>
        </p:nvSpPr>
        <p:spPr>
          <a:xfrm>
            <a:off x="3999056" y="2071597"/>
            <a:ext cx="9020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aseline="30000" dirty="0"/>
              <a:t>63-79</a:t>
            </a:r>
            <a:r>
              <a:rPr lang="en-US" dirty="0"/>
              <a:t>Zn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556428-EE48-F481-AF60-DA611E4440D7}"/>
              </a:ext>
            </a:extLst>
          </p:cNvPr>
          <p:cNvSpPr txBox="1"/>
          <p:nvPr/>
        </p:nvSpPr>
        <p:spPr>
          <a:xfrm>
            <a:off x="4228465" y="2485439"/>
            <a:ext cx="11864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aseline="30000" dirty="0"/>
              <a:t>58-68, 70</a:t>
            </a:r>
            <a:r>
              <a:rPr lang="en-US" dirty="0"/>
              <a:t>Ni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D0FBE32-0BCE-173F-C472-CCFC4FC40DB4}"/>
              </a:ext>
            </a:extLst>
          </p:cNvPr>
          <p:cNvSpPr txBox="1"/>
          <p:nvPr/>
        </p:nvSpPr>
        <p:spPr>
          <a:xfrm>
            <a:off x="4644878" y="2915652"/>
            <a:ext cx="10512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aseline="30000" dirty="0"/>
              <a:t>68-74</a:t>
            </a:r>
            <a:r>
              <a:rPr lang="en-US" dirty="0"/>
              <a:t>Ge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AEC64E-10A0-3AF1-928F-47022F5877EB}"/>
              </a:ext>
            </a:extLst>
          </p:cNvPr>
          <p:cNvSpPr txBox="1"/>
          <p:nvPr/>
        </p:nvSpPr>
        <p:spPr>
          <a:xfrm>
            <a:off x="5615524" y="4383625"/>
            <a:ext cx="11022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aseline="30000" dirty="0"/>
              <a:t>108-134</a:t>
            </a:r>
            <a:r>
              <a:rPr lang="en-US" dirty="0"/>
              <a:t>Sn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B96E3E6-4158-AD37-1E44-897308B34E1F}"/>
              </a:ext>
            </a:extLst>
          </p:cNvPr>
          <p:cNvSpPr txBox="1"/>
          <p:nvPr/>
        </p:nvSpPr>
        <p:spPr>
          <a:xfrm>
            <a:off x="6050489" y="4829539"/>
            <a:ext cx="10312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aseline="30000"/>
              <a:t>112-134</a:t>
            </a:r>
            <a:r>
              <a:rPr lang="en-US"/>
              <a:t>Sb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9697DFD-4F3F-1855-0D26-F2D357B15B75}"/>
              </a:ext>
            </a:extLst>
          </p:cNvPr>
          <p:cNvSpPr txBox="1"/>
          <p:nvPr/>
        </p:nvSpPr>
        <p:spPr>
          <a:xfrm>
            <a:off x="6566094" y="5277999"/>
            <a:ext cx="12209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aseline="30000" dirty="0"/>
              <a:t>112-136</a:t>
            </a:r>
            <a:r>
              <a:rPr lang="en-US" dirty="0"/>
              <a:t>Te</a:t>
            </a:r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499F0B1-0A0A-B577-6FBE-673BD0E09A72}"/>
              </a:ext>
            </a:extLst>
          </p:cNvPr>
          <p:cNvSpPr txBox="1"/>
          <p:nvPr/>
        </p:nvSpPr>
        <p:spPr>
          <a:xfrm>
            <a:off x="7154485" y="3102642"/>
            <a:ext cx="9412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aseline="30000" dirty="0"/>
              <a:t>197-209</a:t>
            </a:r>
            <a:r>
              <a:rPr lang="en-US" dirty="0"/>
              <a:t>Bi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29C55A8-3D91-0F43-5957-13860F36EC33}"/>
              </a:ext>
            </a:extLst>
          </p:cNvPr>
          <p:cNvSpPr txBox="1"/>
          <p:nvPr/>
        </p:nvSpPr>
        <p:spPr>
          <a:xfrm>
            <a:off x="7416400" y="3557914"/>
            <a:ext cx="11864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aseline="30000" dirty="0"/>
              <a:t>187-208</a:t>
            </a:r>
            <a:r>
              <a:rPr lang="en-US" dirty="0"/>
              <a:t>Pb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CE89AE6-CE0D-101B-B3CB-12FB424FD9E8}"/>
              </a:ext>
            </a:extLst>
          </p:cNvPr>
          <p:cNvSpPr txBox="1"/>
          <p:nvPr/>
        </p:nvSpPr>
        <p:spPr>
          <a:xfrm>
            <a:off x="7859494" y="4075174"/>
            <a:ext cx="9726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aseline="30000" dirty="0"/>
              <a:t>183-208</a:t>
            </a:r>
            <a:r>
              <a:rPr lang="en-US" dirty="0"/>
              <a:t>Tl</a:t>
            </a:r>
            <a:endParaRPr lang="en-GB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532A636-5CC4-5638-037D-D16CD11010DD}"/>
              </a:ext>
            </a:extLst>
          </p:cNvPr>
          <p:cNvSpPr txBox="1"/>
          <p:nvPr/>
        </p:nvSpPr>
        <p:spPr>
          <a:xfrm>
            <a:off x="5239767" y="3887760"/>
            <a:ext cx="1076577" cy="369332"/>
          </a:xfrm>
          <a:prstGeom prst="rect">
            <a:avLst/>
          </a:prstGeom>
          <a:solidFill>
            <a:srgbClr val="98BBEB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Sn region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3AC0C5-82D5-D588-6B1A-2DBA49B12A70}"/>
              </a:ext>
            </a:extLst>
          </p:cNvPr>
          <p:cNvSpPr txBox="1"/>
          <p:nvPr/>
        </p:nvSpPr>
        <p:spPr>
          <a:xfrm>
            <a:off x="6833588" y="2642412"/>
            <a:ext cx="1091004" cy="369332"/>
          </a:xfrm>
          <a:prstGeom prst="rect">
            <a:avLst/>
          </a:prstGeom>
          <a:solidFill>
            <a:srgbClr val="98BBEB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Pb region</a:t>
            </a:r>
          </a:p>
        </p:txBody>
      </p:sp>
    </p:spTree>
    <p:extLst>
      <p:ext uri="{BB962C8B-B14F-4D97-AF65-F5344CB8AC3E}">
        <p14:creationId xmlns:p14="http://schemas.microsoft.com/office/powerpoint/2010/main" val="52132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8" grpId="0" animBg="1"/>
      <p:bldP spid="9" grpId="0" animBg="1"/>
      <p:bldP spid="12" grpId="0" animBg="1"/>
      <p:bldP spid="37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91" grpId="0" animBg="1"/>
      <p:bldP spid="9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21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6F84774-D423-CA49-0924-4A87790F6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10" r="8035"/>
          <a:stretch/>
        </p:blipFill>
        <p:spPr>
          <a:xfrm>
            <a:off x="189375" y="2934533"/>
            <a:ext cx="7430625" cy="35256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E51144-DCA9-B5A7-DBC8-399165D985D5}"/>
              </a:ext>
            </a:extLst>
          </p:cNvPr>
          <p:cNvSpPr/>
          <p:nvPr/>
        </p:nvSpPr>
        <p:spPr>
          <a:xfrm>
            <a:off x="542111" y="908720"/>
            <a:ext cx="455098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i="1" dirty="0"/>
              <a:t>Why the Sn region?</a:t>
            </a:r>
          </a:p>
          <a:p>
            <a:pPr algn="ctr"/>
            <a:endParaRPr lang="en-GB" b="1" i="1" dirty="0"/>
          </a:p>
          <a:p>
            <a:pPr algn="ctr"/>
            <a:r>
              <a:rPr lang="en-GB" i="1" dirty="0"/>
              <a:t>Semi-magic nuclei are supposed to be “simple”</a:t>
            </a:r>
          </a:p>
          <a:p>
            <a:pPr algn="ctr"/>
            <a:endParaRPr lang="en-GB" i="1" dirty="0"/>
          </a:p>
          <a:p>
            <a:pPr algn="ctr"/>
            <a:r>
              <a:rPr lang="en-GB" i="1" dirty="0"/>
              <a:t>Ab initio methods reaching the region!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EA1A244-AFA6-BCBF-CBD2-BADCE5E2A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73" y="949501"/>
            <a:ext cx="3115763" cy="234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7B091A-2609-4AEC-0118-C72FC504FC74}"/>
              </a:ext>
            </a:extLst>
          </p:cNvPr>
          <p:cNvSpPr/>
          <p:nvPr/>
        </p:nvSpPr>
        <p:spPr>
          <a:xfrm>
            <a:off x="2209966" y="5158732"/>
            <a:ext cx="69495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i="1" dirty="0"/>
              <a:t>Motivation:</a:t>
            </a:r>
            <a:r>
              <a:rPr lang="en-GB" i="1" dirty="0"/>
              <a:t> the case </a:t>
            </a:r>
            <a:r>
              <a:rPr lang="en-GB" i="1" dirty="0">
                <a:solidFill>
                  <a:srgbClr val="160CED"/>
                </a:solidFill>
              </a:rPr>
              <a:t>Cd</a:t>
            </a:r>
            <a:r>
              <a:rPr lang="en-GB" i="1" dirty="0"/>
              <a:t> (Z=48) – </a:t>
            </a:r>
            <a:r>
              <a:rPr lang="en-GB" i="1" dirty="0">
                <a:solidFill>
                  <a:srgbClr val="160CED"/>
                </a:solidFill>
              </a:rPr>
              <a:t>Sn (Z=50) </a:t>
            </a:r>
            <a:r>
              <a:rPr lang="en-GB" i="1" dirty="0"/>
              <a:t>– </a:t>
            </a:r>
            <a:r>
              <a:rPr lang="en-GB" i="1" dirty="0">
                <a:solidFill>
                  <a:srgbClr val="160CED"/>
                </a:solidFill>
              </a:rPr>
              <a:t>Te</a:t>
            </a:r>
            <a:r>
              <a:rPr lang="en-GB" i="1" dirty="0"/>
              <a:t> (Z=52)</a:t>
            </a:r>
          </a:p>
          <a:p>
            <a:pPr algn="ctr"/>
            <a:r>
              <a:rPr lang="en-GB" i="1" dirty="0"/>
              <a:t> </a:t>
            </a:r>
          </a:p>
          <a:p>
            <a:pPr algn="ctr"/>
            <a:r>
              <a:rPr lang="en-GB" i="1" dirty="0"/>
              <a:t>Investigate the effect of 2h (in Cd) and 2p(in Te) in the Z=50 shell closure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37B4B1-FB02-1AE7-59C8-F6A9D0A22791}"/>
              </a:ext>
            </a:extLst>
          </p:cNvPr>
          <p:cNvSpPr txBox="1"/>
          <p:nvPr/>
        </p:nvSpPr>
        <p:spPr>
          <a:xfrm>
            <a:off x="4854015" y="3692255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baseline="-25000" dirty="0">
                <a:solidFill>
                  <a:srgbClr val="5D4DFF"/>
                </a:solidFill>
              </a:rPr>
              <a:t>50</a:t>
            </a:r>
            <a:r>
              <a:rPr lang="en-US" sz="2000" b="1" i="1" dirty="0">
                <a:solidFill>
                  <a:srgbClr val="5D4DFF"/>
                </a:solidFill>
              </a:rPr>
              <a:t>Sn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92E151-2526-12A6-8BE8-79A83AFF2DAA}"/>
              </a:ext>
            </a:extLst>
          </p:cNvPr>
          <p:cNvSpPr txBox="1"/>
          <p:nvPr/>
        </p:nvSpPr>
        <p:spPr>
          <a:xfrm>
            <a:off x="1694243" y="3608784"/>
            <a:ext cx="591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52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</a:t>
            </a:r>
          </a:p>
        </p:txBody>
      </p:sp>
      <p:sp>
        <p:nvSpPr>
          <p:cNvPr id="13" name="Textfeld 4">
            <a:extLst>
              <a:ext uri="{FF2B5EF4-FFF2-40B4-BE49-F238E27FC236}">
                <a16:creationId xmlns:a16="http://schemas.microsoft.com/office/drawing/2014/main" id="{65750D4C-B463-6AA8-442F-16DB737CEF0C}"/>
              </a:ext>
            </a:extLst>
          </p:cNvPr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Recent highlights around the Z=50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DB6832CA-3238-8179-11EF-20424410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F8A9E4F2-8F6A-FC1F-CC8A-3FBB4C275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7C293E-FFE2-9A62-FC40-E6DF16C3571F}"/>
              </a:ext>
            </a:extLst>
          </p:cNvPr>
          <p:cNvSpPr txBox="1"/>
          <p:nvPr/>
        </p:nvSpPr>
        <p:spPr>
          <a:xfrm>
            <a:off x="4139952" y="4236757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baseline="-25000" dirty="0">
                <a:solidFill>
                  <a:srgbClr val="5D4DFF"/>
                </a:solidFill>
              </a:rPr>
              <a:t>48</a:t>
            </a:r>
            <a:r>
              <a:rPr lang="en-US" sz="2000" b="1" i="1" dirty="0">
                <a:solidFill>
                  <a:srgbClr val="5D4DFF"/>
                </a:solidFill>
              </a:rPr>
              <a:t>Cd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C8A058-57AF-EC13-5668-F4B4EF6B3A2D}"/>
              </a:ext>
            </a:extLst>
          </p:cNvPr>
          <p:cNvGrpSpPr/>
          <p:nvPr/>
        </p:nvGrpSpPr>
        <p:grpSpPr>
          <a:xfrm>
            <a:off x="7285319" y="1340325"/>
            <a:ext cx="1235860" cy="1168113"/>
            <a:chOff x="7377229" y="2354357"/>
            <a:chExt cx="1235860" cy="11681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2FCB21-E2BD-DE63-D895-D972B0E13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937" r="69029"/>
            <a:stretch/>
          </p:blipFill>
          <p:spPr>
            <a:xfrm rot="894175">
              <a:off x="7407773" y="2442470"/>
              <a:ext cx="1072013" cy="108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826366-FE9E-08A2-CCB7-DA82819B6684}"/>
                </a:ext>
              </a:extLst>
            </p:cNvPr>
            <p:cNvSpPr txBox="1"/>
            <p:nvPr/>
          </p:nvSpPr>
          <p:spPr>
            <a:xfrm>
              <a:off x="7377229" y="235435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19292"/>
                  </a:solidFill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195181-E14B-83D7-8D60-519A3CEF402A}"/>
                </a:ext>
              </a:extLst>
            </p:cNvPr>
            <p:cNvSpPr txBox="1"/>
            <p:nvPr/>
          </p:nvSpPr>
          <p:spPr>
            <a:xfrm>
              <a:off x="8306595" y="236582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676767"/>
                  </a:solidFill>
                </a:rPr>
                <a:t>p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25095B4-A924-3231-E3B7-04C0F03AFCCE}"/>
              </a:ext>
            </a:extLst>
          </p:cNvPr>
          <p:cNvSpPr txBox="1"/>
          <p:nvPr/>
        </p:nvSpPr>
        <p:spPr>
          <a:xfrm>
            <a:off x="4352857" y="4357725"/>
            <a:ext cx="4593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Open question:</a:t>
            </a:r>
          </a:p>
          <a:p>
            <a:pPr algn="ctr"/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Do simple patterns emerge in complex nuclei?</a:t>
            </a:r>
          </a:p>
        </p:txBody>
      </p:sp>
    </p:spTree>
    <p:extLst>
      <p:ext uri="{BB962C8B-B14F-4D97-AF65-F5344CB8AC3E}">
        <p14:creationId xmlns:p14="http://schemas.microsoft.com/office/powerpoint/2010/main" val="319580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22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4">
            <a:extLst>
              <a:ext uri="{FF2B5EF4-FFF2-40B4-BE49-F238E27FC236}">
                <a16:creationId xmlns:a16="http://schemas.microsoft.com/office/drawing/2014/main" id="{4AFF6D25-32F1-A902-6DA1-8017FCB16282}"/>
              </a:ext>
            </a:extLst>
          </p:cNvPr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Recent highlights around the Z=50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E3B82-2EEC-6530-8D6A-C017AC235A7E}"/>
              </a:ext>
            </a:extLst>
          </p:cNvPr>
          <p:cNvSpPr txBox="1"/>
          <p:nvPr/>
        </p:nvSpPr>
        <p:spPr>
          <a:xfrm>
            <a:off x="386379" y="946306"/>
            <a:ext cx="410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Why the Sn region?</a:t>
            </a:r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A44222D1-6595-6EA9-CFAC-475AAB384855}"/>
              </a:ext>
            </a:extLst>
          </p:cNvPr>
          <p:cNvGrpSpPr/>
          <p:nvPr/>
        </p:nvGrpSpPr>
        <p:grpSpPr>
          <a:xfrm>
            <a:off x="162000" y="2636912"/>
            <a:ext cx="7260634" cy="3672420"/>
            <a:chOff x="-809367" y="1226555"/>
            <a:chExt cx="7260634" cy="3672420"/>
          </a:xfrm>
        </p:grpSpPr>
        <p:sp>
          <p:nvSpPr>
            <p:cNvPr id="7" name="Rectangle 115">
              <a:extLst>
                <a:ext uri="{FF2B5EF4-FFF2-40B4-BE49-F238E27FC236}">
                  <a16:creationId xmlns:a16="http://schemas.microsoft.com/office/drawing/2014/main" id="{90B67298-634D-2054-7797-4150433FD314}"/>
                </a:ext>
              </a:extLst>
            </p:cNvPr>
            <p:cNvSpPr>
              <a:spLocks/>
            </p:cNvSpPr>
            <p:nvPr/>
          </p:nvSpPr>
          <p:spPr>
            <a:xfrm>
              <a:off x="3822975" y="2812813"/>
              <a:ext cx="540000" cy="540000"/>
            </a:xfrm>
            <a:prstGeom prst="rect">
              <a:avLst/>
            </a:prstGeom>
            <a:gradFill flip="none" rotWithShape="1">
              <a:gsLst>
                <a:gs pos="0">
                  <a:srgbClr val="006C66">
                    <a:tint val="66000"/>
                    <a:satMod val="160000"/>
                  </a:srgbClr>
                </a:gs>
                <a:gs pos="50000">
                  <a:srgbClr val="006C66">
                    <a:tint val="44500"/>
                    <a:satMod val="160000"/>
                  </a:srgbClr>
                </a:gs>
                <a:gs pos="100000">
                  <a:srgbClr val="006C6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16">
              <a:extLst>
                <a:ext uri="{FF2B5EF4-FFF2-40B4-BE49-F238E27FC236}">
                  <a16:creationId xmlns:a16="http://schemas.microsoft.com/office/drawing/2014/main" id="{34DD93FF-A04B-18F3-E2D6-BE4A9CB01ED6}"/>
                </a:ext>
              </a:extLst>
            </p:cNvPr>
            <p:cNvSpPr/>
            <p:nvPr/>
          </p:nvSpPr>
          <p:spPr>
            <a:xfrm rot="5400000">
              <a:off x="4391980" y="2219538"/>
              <a:ext cx="540000" cy="540000"/>
            </a:xfrm>
            <a:prstGeom prst="rect">
              <a:avLst/>
            </a:prstGeom>
            <a:gradFill flip="none" rotWithShape="1">
              <a:gsLst>
                <a:gs pos="0">
                  <a:srgbClr val="006C66">
                    <a:tint val="66000"/>
                    <a:satMod val="160000"/>
                  </a:srgbClr>
                </a:gs>
                <a:gs pos="50000">
                  <a:srgbClr val="006C66">
                    <a:tint val="44500"/>
                    <a:satMod val="160000"/>
                  </a:srgbClr>
                </a:gs>
                <a:gs pos="100000">
                  <a:srgbClr val="006C6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17">
              <a:extLst>
                <a:ext uri="{FF2B5EF4-FFF2-40B4-BE49-F238E27FC236}">
                  <a16:creationId xmlns:a16="http://schemas.microsoft.com/office/drawing/2014/main" id="{921AD7B8-B2D2-6E66-6F51-7391A672FE6F}"/>
                </a:ext>
              </a:extLst>
            </p:cNvPr>
            <p:cNvSpPr/>
            <p:nvPr/>
          </p:nvSpPr>
          <p:spPr>
            <a:xfrm rot="5400000">
              <a:off x="4391980" y="2812813"/>
              <a:ext cx="540000" cy="540000"/>
            </a:xfrm>
            <a:prstGeom prst="rect">
              <a:avLst/>
            </a:prstGeom>
            <a:gradFill flip="none" rotWithShape="1">
              <a:gsLst>
                <a:gs pos="0">
                  <a:srgbClr val="006C66">
                    <a:tint val="66000"/>
                    <a:satMod val="160000"/>
                  </a:srgbClr>
                </a:gs>
                <a:gs pos="50000">
                  <a:srgbClr val="006C66">
                    <a:tint val="44500"/>
                    <a:satMod val="160000"/>
                  </a:srgbClr>
                </a:gs>
                <a:gs pos="100000">
                  <a:srgbClr val="006C6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18">
              <a:extLst>
                <a:ext uri="{FF2B5EF4-FFF2-40B4-BE49-F238E27FC236}">
                  <a16:creationId xmlns:a16="http://schemas.microsoft.com/office/drawing/2014/main" id="{DF3EF6FA-8F40-F3AD-8E5A-1CA8CDB9362C}"/>
                </a:ext>
              </a:extLst>
            </p:cNvPr>
            <p:cNvSpPr/>
            <p:nvPr/>
          </p:nvSpPr>
          <p:spPr>
            <a:xfrm rot="5400000">
              <a:off x="4975163" y="2812813"/>
              <a:ext cx="540000" cy="540000"/>
            </a:xfrm>
            <a:prstGeom prst="rect">
              <a:avLst/>
            </a:prstGeom>
            <a:gradFill flip="none" rotWithShape="1">
              <a:gsLst>
                <a:gs pos="0">
                  <a:srgbClr val="006C66">
                    <a:tint val="66000"/>
                    <a:satMod val="160000"/>
                  </a:srgbClr>
                </a:gs>
                <a:gs pos="50000">
                  <a:srgbClr val="006C66">
                    <a:tint val="44500"/>
                    <a:satMod val="160000"/>
                  </a:srgbClr>
                </a:gs>
                <a:gs pos="100000">
                  <a:srgbClr val="006C6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19">
              <a:extLst>
                <a:ext uri="{FF2B5EF4-FFF2-40B4-BE49-F238E27FC236}">
                  <a16:creationId xmlns:a16="http://schemas.microsoft.com/office/drawing/2014/main" id="{38CFAB81-5092-0C67-D7DA-7FF3055D41B3}"/>
                </a:ext>
              </a:extLst>
            </p:cNvPr>
            <p:cNvSpPr/>
            <p:nvPr/>
          </p:nvSpPr>
          <p:spPr>
            <a:xfrm rot="5400000">
              <a:off x="4391980" y="3407730"/>
              <a:ext cx="540000" cy="540000"/>
            </a:xfrm>
            <a:prstGeom prst="rect">
              <a:avLst/>
            </a:prstGeom>
            <a:gradFill flip="none" rotWithShape="1">
              <a:gsLst>
                <a:gs pos="0">
                  <a:srgbClr val="006C66">
                    <a:tint val="66000"/>
                    <a:satMod val="160000"/>
                  </a:srgbClr>
                </a:gs>
                <a:gs pos="50000">
                  <a:srgbClr val="006C66">
                    <a:tint val="44500"/>
                    <a:satMod val="160000"/>
                  </a:srgbClr>
                </a:gs>
                <a:gs pos="100000">
                  <a:srgbClr val="006C6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20">
              <a:extLst>
                <a:ext uri="{FF2B5EF4-FFF2-40B4-BE49-F238E27FC236}">
                  <a16:creationId xmlns:a16="http://schemas.microsoft.com/office/drawing/2014/main" id="{0F509EE8-515D-E0B9-4CE0-F709F5A6CF58}"/>
                </a:ext>
              </a:extLst>
            </p:cNvPr>
            <p:cNvSpPr txBox="1"/>
            <p:nvPr/>
          </p:nvSpPr>
          <p:spPr>
            <a:xfrm>
              <a:off x="4381771" y="2898147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baseline="30000" dirty="0">
                  <a:solidFill>
                    <a:srgbClr val="FF0000"/>
                  </a:solidFill>
                </a:rPr>
                <a:t>132</a:t>
              </a:r>
              <a:r>
                <a:rPr lang="en-US" sz="1600" b="1" dirty="0">
                  <a:solidFill>
                    <a:srgbClr val="FF0000"/>
                  </a:solidFill>
                </a:rPr>
                <a:t>Sn</a:t>
              </a:r>
            </a:p>
          </p:txBody>
        </p:sp>
        <p:sp>
          <p:nvSpPr>
            <p:cNvPr id="13" name="TextBox 121">
              <a:extLst>
                <a:ext uri="{FF2B5EF4-FFF2-40B4-BE49-F238E27FC236}">
                  <a16:creationId xmlns:a16="http://schemas.microsoft.com/office/drawing/2014/main" id="{B414DB4F-8BBF-2461-BB9B-B647A35C6D42}"/>
                </a:ext>
              </a:extLst>
            </p:cNvPr>
            <p:cNvSpPr txBox="1"/>
            <p:nvPr/>
          </p:nvSpPr>
          <p:spPr>
            <a:xfrm>
              <a:off x="4975203" y="2903614"/>
              <a:ext cx="593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/>
                <a:t>133</a:t>
              </a:r>
              <a:r>
                <a:rPr lang="en-US" sz="1600" dirty="0"/>
                <a:t>Sn</a:t>
              </a:r>
            </a:p>
          </p:txBody>
        </p:sp>
        <p:sp>
          <p:nvSpPr>
            <p:cNvPr id="14" name="TextBox 122">
              <a:extLst>
                <a:ext uri="{FF2B5EF4-FFF2-40B4-BE49-F238E27FC236}">
                  <a16:creationId xmlns:a16="http://schemas.microsoft.com/office/drawing/2014/main" id="{9D0CC4C1-D868-BD4C-FB88-95888A385D28}"/>
                </a:ext>
              </a:extLst>
            </p:cNvPr>
            <p:cNvSpPr txBox="1"/>
            <p:nvPr/>
          </p:nvSpPr>
          <p:spPr>
            <a:xfrm>
              <a:off x="4338013" y="2323065"/>
              <a:ext cx="593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/>
                <a:t>133</a:t>
              </a:r>
              <a:r>
                <a:rPr lang="en-US" sz="1600" dirty="0"/>
                <a:t>Sb</a:t>
              </a:r>
            </a:p>
          </p:txBody>
        </p:sp>
        <p:sp>
          <p:nvSpPr>
            <p:cNvPr id="17" name="TextBox 123">
              <a:extLst>
                <a:ext uri="{FF2B5EF4-FFF2-40B4-BE49-F238E27FC236}">
                  <a16:creationId xmlns:a16="http://schemas.microsoft.com/office/drawing/2014/main" id="{5DEBE765-4B9E-D85B-C9A8-43B17E992A57}"/>
                </a:ext>
              </a:extLst>
            </p:cNvPr>
            <p:cNvSpPr txBox="1"/>
            <p:nvPr/>
          </p:nvSpPr>
          <p:spPr>
            <a:xfrm>
              <a:off x="4338013" y="3490822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/>
                <a:t>131</a:t>
              </a:r>
              <a:r>
                <a:rPr lang="en-US" sz="1600" dirty="0"/>
                <a:t>Cd</a:t>
              </a:r>
            </a:p>
          </p:txBody>
        </p:sp>
        <p:sp>
          <p:nvSpPr>
            <p:cNvPr id="18" name="TextBox 124">
              <a:extLst>
                <a:ext uri="{FF2B5EF4-FFF2-40B4-BE49-F238E27FC236}">
                  <a16:creationId xmlns:a16="http://schemas.microsoft.com/office/drawing/2014/main" id="{7C15BAB5-F92B-36E9-C968-B54CE8B4FCB8}"/>
                </a:ext>
              </a:extLst>
            </p:cNvPr>
            <p:cNvSpPr txBox="1"/>
            <p:nvPr/>
          </p:nvSpPr>
          <p:spPr>
            <a:xfrm>
              <a:off x="3780380" y="2891508"/>
              <a:ext cx="593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/>
                <a:t>131</a:t>
              </a:r>
              <a:r>
                <a:rPr lang="en-US" sz="1600" dirty="0"/>
                <a:t>Sn</a:t>
              </a:r>
            </a:p>
          </p:txBody>
        </p:sp>
        <p:cxnSp>
          <p:nvCxnSpPr>
            <p:cNvPr id="19" name="Straight Connector 125">
              <a:extLst>
                <a:ext uri="{FF2B5EF4-FFF2-40B4-BE49-F238E27FC236}">
                  <a16:creationId xmlns:a16="http://schemas.microsoft.com/office/drawing/2014/main" id="{29A1DCAB-B10C-A13C-8CC0-6DA9E00BC871}"/>
                </a:ext>
              </a:extLst>
            </p:cNvPr>
            <p:cNvCxnSpPr>
              <a:cxnSpLocks/>
            </p:cNvCxnSpPr>
            <p:nvPr/>
          </p:nvCxnSpPr>
          <p:spPr>
            <a:xfrm>
              <a:off x="4391980" y="3983834"/>
              <a:ext cx="0" cy="52769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26">
              <a:extLst>
                <a:ext uri="{FF2B5EF4-FFF2-40B4-BE49-F238E27FC236}">
                  <a16:creationId xmlns:a16="http://schemas.microsoft.com/office/drawing/2014/main" id="{86CE6D42-CAB3-8F26-78FA-AA5303120F04}"/>
                </a:ext>
              </a:extLst>
            </p:cNvPr>
            <p:cNvCxnSpPr>
              <a:cxnSpLocks/>
            </p:cNvCxnSpPr>
            <p:nvPr/>
          </p:nvCxnSpPr>
          <p:spPr>
            <a:xfrm>
              <a:off x="4931980" y="3983834"/>
              <a:ext cx="0" cy="41968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127">
              <a:extLst>
                <a:ext uri="{FF2B5EF4-FFF2-40B4-BE49-F238E27FC236}">
                  <a16:creationId xmlns:a16="http://schemas.microsoft.com/office/drawing/2014/main" id="{E8D80FCA-4E4B-8BB1-1CEE-61D0F3ABD2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1267" y="2812813"/>
              <a:ext cx="64165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28">
              <a:extLst>
                <a:ext uri="{FF2B5EF4-FFF2-40B4-BE49-F238E27FC236}">
                  <a16:creationId xmlns:a16="http://schemas.microsoft.com/office/drawing/2014/main" id="{82E37AEF-17A6-8D19-184C-DFF46F53FE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1267" y="3352813"/>
              <a:ext cx="900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129">
              <a:extLst>
                <a:ext uri="{FF2B5EF4-FFF2-40B4-BE49-F238E27FC236}">
                  <a16:creationId xmlns:a16="http://schemas.microsoft.com/office/drawing/2014/main" id="{F58AA15D-793E-C004-11EC-D5811F6BAE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3785" y="2823743"/>
              <a:ext cx="1080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131">
              <a:extLst>
                <a:ext uri="{FF2B5EF4-FFF2-40B4-BE49-F238E27FC236}">
                  <a16:creationId xmlns:a16="http://schemas.microsoft.com/office/drawing/2014/main" id="{6C91A14E-F289-6855-0D23-EC7C1ABE4100}"/>
                </a:ext>
              </a:extLst>
            </p:cNvPr>
            <p:cNvCxnSpPr/>
            <p:nvPr/>
          </p:nvCxnSpPr>
          <p:spPr>
            <a:xfrm>
              <a:off x="4391980" y="1370591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132">
              <a:extLst>
                <a:ext uri="{FF2B5EF4-FFF2-40B4-BE49-F238E27FC236}">
                  <a16:creationId xmlns:a16="http://schemas.microsoft.com/office/drawing/2014/main" id="{272697A9-E0E8-022B-E56A-8B5E4431BF11}"/>
                </a:ext>
              </a:extLst>
            </p:cNvPr>
            <p:cNvCxnSpPr/>
            <p:nvPr/>
          </p:nvCxnSpPr>
          <p:spPr>
            <a:xfrm>
              <a:off x="4931980" y="1226555"/>
              <a:ext cx="0" cy="3240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133">
              <a:extLst>
                <a:ext uri="{FF2B5EF4-FFF2-40B4-BE49-F238E27FC236}">
                  <a16:creationId xmlns:a16="http://schemas.microsoft.com/office/drawing/2014/main" id="{DE341247-7806-03E7-354D-989287F4BE27}"/>
                </a:ext>
              </a:extLst>
            </p:cNvPr>
            <p:cNvSpPr txBox="1"/>
            <p:nvPr/>
          </p:nvSpPr>
          <p:spPr>
            <a:xfrm>
              <a:off x="4349036" y="4529643"/>
              <a:ext cx="6832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N=82</a:t>
              </a:r>
            </a:p>
          </p:txBody>
        </p:sp>
        <p:sp>
          <p:nvSpPr>
            <p:cNvPr id="45" name="TextBox 134">
              <a:extLst>
                <a:ext uri="{FF2B5EF4-FFF2-40B4-BE49-F238E27FC236}">
                  <a16:creationId xmlns:a16="http://schemas.microsoft.com/office/drawing/2014/main" id="{58BDF084-16B1-F92A-9E7B-DE21017209CC}"/>
                </a:ext>
              </a:extLst>
            </p:cNvPr>
            <p:cNvSpPr txBox="1"/>
            <p:nvPr/>
          </p:nvSpPr>
          <p:spPr>
            <a:xfrm>
              <a:off x="-809367" y="2909451"/>
              <a:ext cx="64152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Z=50</a:t>
              </a:r>
            </a:p>
          </p:txBody>
        </p:sp>
        <p:sp>
          <p:nvSpPr>
            <p:cNvPr id="46" name="Rectangle 142">
              <a:extLst>
                <a:ext uri="{FF2B5EF4-FFF2-40B4-BE49-F238E27FC236}">
                  <a16:creationId xmlns:a16="http://schemas.microsoft.com/office/drawing/2014/main" id="{35D2F117-B73F-EA40-951A-8A3681047FA0}"/>
                </a:ext>
              </a:extLst>
            </p:cNvPr>
            <p:cNvSpPr/>
            <p:nvPr/>
          </p:nvSpPr>
          <p:spPr>
            <a:xfrm rot="5400000">
              <a:off x="2082763" y="2803149"/>
              <a:ext cx="540000" cy="540000"/>
            </a:xfrm>
            <a:prstGeom prst="rect">
              <a:avLst/>
            </a:prstGeom>
            <a:gradFill flip="none" rotWithShape="1">
              <a:gsLst>
                <a:gs pos="0">
                  <a:srgbClr val="006C66">
                    <a:tint val="66000"/>
                    <a:satMod val="160000"/>
                  </a:srgbClr>
                </a:gs>
                <a:gs pos="50000">
                  <a:srgbClr val="006C66">
                    <a:tint val="44500"/>
                    <a:satMod val="160000"/>
                  </a:srgbClr>
                </a:gs>
                <a:gs pos="100000">
                  <a:srgbClr val="006C6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143">
              <a:extLst>
                <a:ext uri="{FF2B5EF4-FFF2-40B4-BE49-F238E27FC236}">
                  <a16:creationId xmlns:a16="http://schemas.microsoft.com/office/drawing/2014/main" id="{3F520084-18DA-E4A5-079F-85D683A512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3785" y="3352813"/>
              <a:ext cx="1080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144">
              <a:extLst>
                <a:ext uri="{FF2B5EF4-FFF2-40B4-BE49-F238E27FC236}">
                  <a16:creationId xmlns:a16="http://schemas.microsoft.com/office/drawing/2014/main" id="{5AF9A2C5-F7A8-DD12-D6C6-6273D5B3CBAB}"/>
                </a:ext>
              </a:extLst>
            </p:cNvPr>
            <p:cNvSpPr txBox="1"/>
            <p:nvPr/>
          </p:nvSpPr>
          <p:spPr>
            <a:xfrm>
              <a:off x="2080353" y="2898147"/>
              <a:ext cx="593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/>
                <a:t>113</a:t>
              </a:r>
              <a:r>
                <a:rPr lang="en-US" sz="1600" dirty="0"/>
                <a:t>Sn</a:t>
              </a:r>
            </a:p>
          </p:txBody>
        </p:sp>
        <p:cxnSp>
          <p:nvCxnSpPr>
            <p:cNvPr id="50" name="Straight Connector 127">
              <a:extLst>
                <a:ext uri="{FF2B5EF4-FFF2-40B4-BE49-F238E27FC236}">
                  <a16:creationId xmlns:a16="http://schemas.microsoft.com/office/drawing/2014/main" id="{C2E676B1-3561-7B54-7BE1-89C7CB0063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9612" y="2799266"/>
              <a:ext cx="900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128">
              <a:extLst>
                <a:ext uri="{FF2B5EF4-FFF2-40B4-BE49-F238E27FC236}">
                  <a16:creationId xmlns:a16="http://schemas.microsoft.com/office/drawing/2014/main" id="{3BB86E5E-B0EA-6237-0748-B006439BD4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9612" y="3339266"/>
              <a:ext cx="900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142">
              <a:extLst>
                <a:ext uri="{FF2B5EF4-FFF2-40B4-BE49-F238E27FC236}">
                  <a16:creationId xmlns:a16="http://schemas.microsoft.com/office/drawing/2014/main" id="{82A8084F-D57B-3877-F592-D04640319EBE}"/>
                </a:ext>
              </a:extLst>
            </p:cNvPr>
            <p:cNvSpPr/>
            <p:nvPr/>
          </p:nvSpPr>
          <p:spPr>
            <a:xfrm rot="5400000">
              <a:off x="503508" y="2796337"/>
              <a:ext cx="540000" cy="540000"/>
            </a:xfrm>
            <a:prstGeom prst="rect">
              <a:avLst/>
            </a:prstGeom>
            <a:gradFill flip="none" rotWithShape="1">
              <a:gsLst>
                <a:gs pos="0">
                  <a:srgbClr val="006C66">
                    <a:tint val="66000"/>
                    <a:satMod val="160000"/>
                  </a:srgbClr>
                </a:gs>
                <a:gs pos="50000">
                  <a:srgbClr val="006C66">
                    <a:tint val="44500"/>
                    <a:satMod val="160000"/>
                  </a:srgbClr>
                </a:gs>
                <a:gs pos="100000">
                  <a:srgbClr val="006C6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144">
              <a:extLst>
                <a:ext uri="{FF2B5EF4-FFF2-40B4-BE49-F238E27FC236}">
                  <a16:creationId xmlns:a16="http://schemas.microsoft.com/office/drawing/2014/main" id="{9D975593-0535-893A-434B-12198BD325F9}"/>
                </a:ext>
              </a:extLst>
            </p:cNvPr>
            <p:cNvSpPr txBox="1"/>
            <p:nvPr/>
          </p:nvSpPr>
          <p:spPr>
            <a:xfrm>
              <a:off x="450076" y="2898147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baseline="30000" dirty="0">
                  <a:solidFill>
                    <a:srgbClr val="FF0000"/>
                  </a:solidFill>
                </a:rPr>
                <a:t>100</a:t>
              </a:r>
              <a:r>
                <a:rPr lang="en-US" sz="1600" b="1" dirty="0">
                  <a:solidFill>
                    <a:srgbClr val="FF0000"/>
                  </a:solidFill>
                </a:rPr>
                <a:t>Sn</a:t>
              </a:r>
            </a:p>
          </p:txBody>
        </p:sp>
        <p:cxnSp>
          <p:nvCxnSpPr>
            <p:cNvPr id="55" name="Straight Connector 125">
              <a:extLst>
                <a:ext uri="{FF2B5EF4-FFF2-40B4-BE49-F238E27FC236}">
                  <a16:creationId xmlns:a16="http://schemas.microsoft.com/office/drawing/2014/main" id="{354506A6-FD54-7709-B598-ABB982BCAAC3}"/>
                </a:ext>
              </a:extLst>
            </p:cNvPr>
            <p:cNvCxnSpPr>
              <a:cxnSpLocks/>
            </p:cNvCxnSpPr>
            <p:nvPr/>
          </p:nvCxnSpPr>
          <p:spPr>
            <a:xfrm>
              <a:off x="503508" y="3407730"/>
              <a:ext cx="0" cy="98720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126">
              <a:extLst>
                <a:ext uri="{FF2B5EF4-FFF2-40B4-BE49-F238E27FC236}">
                  <a16:creationId xmlns:a16="http://schemas.microsoft.com/office/drawing/2014/main" id="{5CBA1672-70BA-5014-09A3-AA366C1FC15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508" y="3407730"/>
              <a:ext cx="0" cy="7859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133">
              <a:extLst>
                <a:ext uri="{FF2B5EF4-FFF2-40B4-BE49-F238E27FC236}">
                  <a16:creationId xmlns:a16="http://schemas.microsoft.com/office/drawing/2014/main" id="{B38B8836-ACBE-902B-4A0B-394D6FA79BD4}"/>
                </a:ext>
              </a:extLst>
            </p:cNvPr>
            <p:cNvSpPr txBox="1"/>
            <p:nvPr/>
          </p:nvSpPr>
          <p:spPr>
            <a:xfrm>
              <a:off x="450076" y="4529643"/>
              <a:ext cx="6832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N=50</a:t>
              </a:r>
            </a:p>
          </p:txBody>
        </p:sp>
      </p:grpSp>
      <p:sp>
        <p:nvSpPr>
          <p:cNvPr id="69" name="CuadroTexto 68">
            <a:extLst>
              <a:ext uri="{FF2B5EF4-FFF2-40B4-BE49-F238E27FC236}">
                <a16:creationId xmlns:a16="http://schemas.microsoft.com/office/drawing/2014/main" id="{65D87B74-C4D7-8F64-4503-2B7B29003F65}"/>
              </a:ext>
            </a:extLst>
          </p:cNvPr>
          <p:cNvSpPr txBox="1"/>
          <p:nvPr/>
        </p:nvSpPr>
        <p:spPr>
          <a:xfrm>
            <a:off x="898775" y="1435087"/>
            <a:ext cx="7930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/>
              <a:t>Laser spectroscopy in the Sn region at COLLAPS</a:t>
            </a:r>
          </a:p>
          <a:p>
            <a:pPr algn="ctr"/>
            <a:endParaRPr lang="en-US" sz="1600" b="1" i="1" dirty="0"/>
          </a:p>
        </p:txBody>
      </p:sp>
      <p:sp>
        <p:nvSpPr>
          <p:cNvPr id="70" name="TextBox 19">
            <a:extLst>
              <a:ext uri="{FF2B5EF4-FFF2-40B4-BE49-F238E27FC236}">
                <a16:creationId xmlns:a16="http://schemas.microsoft.com/office/drawing/2014/main" id="{60644B2B-3CBA-2812-1793-7129015D1086}"/>
              </a:ext>
            </a:extLst>
          </p:cNvPr>
          <p:cNvSpPr txBox="1"/>
          <p:nvPr/>
        </p:nvSpPr>
        <p:spPr>
          <a:xfrm>
            <a:off x="5988841" y="6201268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baseline="30000" dirty="0">
                <a:solidFill>
                  <a:srgbClr val="FF0000"/>
                </a:solidFill>
              </a:rPr>
              <a:t>100</a:t>
            </a:r>
            <a:r>
              <a:rPr lang="en-US" sz="1600" i="1" dirty="0">
                <a:solidFill>
                  <a:srgbClr val="FF0000"/>
                </a:solidFill>
              </a:rPr>
              <a:t>Sn, </a:t>
            </a:r>
            <a:r>
              <a:rPr lang="en-US" sz="1600" i="1" baseline="30000" dirty="0">
                <a:solidFill>
                  <a:srgbClr val="FF0000"/>
                </a:solidFill>
              </a:rPr>
              <a:t>132</a:t>
            </a:r>
            <a:r>
              <a:rPr lang="en-US" sz="1600" i="1" dirty="0">
                <a:solidFill>
                  <a:srgbClr val="FF0000"/>
                </a:solidFill>
              </a:rPr>
              <a:t>Sn: doubly magic nuclei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DC85D44-B701-44B6-993F-28F778502385}"/>
              </a:ext>
            </a:extLst>
          </p:cNvPr>
          <p:cNvGrpSpPr/>
          <p:nvPr/>
        </p:nvGrpSpPr>
        <p:grpSpPr>
          <a:xfrm>
            <a:off x="54998" y="4578235"/>
            <a:ext cx="7987416" cy="1227053"/>
            <a:chOff x="54998" y="4578235"/>
            <a:chExt cx="7987416" cy="1227053"/>
          </a:xfrm>
        </p:grpSpPr>
        <p:cxnSp>
          <p:nvCxnSpPr>
            <p:cNvPr id="84" name="Conector recto de flecha 83">
              <a:extLst>
                <a:ext uri="{FF2B5EF4-FFF2-40B4-BE49-F238E27FC236}">
                  <a16:creationId xmlns:a16="http://schemas.microsoft.com/office/drawing/2014/main" id="{ECC33E57-2C77-615D-A524-E68BF3733BCC}"/>
                </a:ext>
              </a:extLst>
            </p:cNvPr>
            <p:cNvCxnSpPr>
              <a:cxnSpLocks/>
            </p:cNvCxnSpPr>
            <p:nvPr/>
          </p:nvCxnSpPr>
          <p:spPr>
            <a:xfrm>
              <a:off x="5787777" y="4623259"/>
              <a:ext cx="552845" cy="734828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8BE006BA-CA6D-B71C-F516-E90DECBB0714}"/>
                </a:ext>
              </a:extLst>
            </p:cNvPr>
            <p:cNvSpPr txBox="1"/>
            <p:nvPr/>
          </p:nvSpPr>
          <p:spPr>
            <a:xfrm>
              <a:off x="6243286" y="5282068"/>
              <a:ext cx="17991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/>
                <a:t>Doubly-magic nucleus</a:t>
              </a:r>
            </a:p>
          </p:txBody>
        </p:sp>
        <p:cxnSp>
          <p:nvCxnSpPr>
            <p:cNvPr id="88" name="Conector recto de flecha 87">
              <a:extLst>
                <a:ext uri="{FF2B5EF4-FFF2-40B4-BE49-F238E27FC236}">
                  <a16:creationId xmlns:a16="http://schemas.microsoft.com/office/drawing/2014/main" id="{3F723F1D-189C-0191-A2E3-7FCC3E7A21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5142" y="4578235"/>
              <a:ext cx="481827" cy="479703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BE3660EC-C908-FBDB-B076-EE1420E84B7A}"/>
                </a:ext>
              </a:extLst>
            </p:cNvPr>
            <p:cNvSpPr txBox="1"/>
            <p:nvPr/>
          </p:nvSpPr>
          <p:spPr>
            <a:xfrm>
              <a:off x="54998" y="5064977"/>
              <a:ext cx="140598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/>
                <a:t>Doubly-magic?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3E3DFAF-B9D4-5B04-36F1-B3848C306A6C}"/>
              </a:ext>
            </a:extLst>
          </p:cNvPr>
          <p:cNvGrpSpPr/>
          <p:nvPr/>
        </p:nvGrpSpPr>
        <p:grpSpPr>
          <a:xfrm>
            <a:off x="5988841" y="3330187"/>
            <a:ext cx="2666378" cy="813250"/>
            <a:chOff x="5988841" y="3114933"/>
            <a:chExt cx="2666378" cy="813250"/>
          </a:xfrm>
        </p:grpSpPr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408FF4D7-7656-6E39-5CAC-31EA17453BB4}"/>
                </a:ext>
              </a:extLst>
            </p:cNvPr>
            <p:cNvSpPr txBox="1"/>
            <p:nvPr/>
          </p:nvSpPr>
          <p:spPr>
            <a:xfrm>
              <a:off x="6486530" y="3114933"/>
              <a:ext cx="216868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/>
                <a:t>Single-particle like systems</a:t>
              </a:r>
            </a:p>
          </p:txBody>
        </p:sp>
        <p:cxnSp>
          <p:nvCxnSpPr>
            <p:cNvPr id="79" name="Conector recto de flecha 78">
              <a:extLst>
                <a:ext uri="{FF2B5EF4-FFF2-40B4-BE49-F238E27FC236}">
                  <a16:creationId xmlns:a16="http://schemas.microsoft.com/office/drawing/2014/main" id="{A6ED3506-BB02-DD18-28EC-03F050F653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8841" y="3422710"/>
              <a:ext cx="533793" cy="14593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de flecha 79">
              <a:extLst>
                <a:ext uri="{FF2B5EF4-FFF2-40B4-BE49-F238E27FC236}">
                  <a16:creationId xmlns:a16="http://schemas.microsoft.com/office/drawing/2014/main" id="{174DFBA7-09CF-4464-9943-7E6191B3A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8780" y="3422710"/>
              <a:ext cx="224420" cy="505473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6D1D70D-5946-95BF-5532-375E3396730E}"/>
              </a:ext>
            </a:extLst>
          </p:cNvPr>
          <p:cNvGrpSpPr/>
          <p:nvPr/>
        </p:nvGrpSpPr>
        <p:grpSpPr>
          <a:xfrm>
            <a:off x="1414991" y="3026749"/>
            <a:ext cx="4508969" cy="556476"/>
            <a:chOff x="1028299" y="2476205"/>
            <a:chExt cx="4508969" cy="556476"/>
          </a:xfrm>
        </p:grpSpPr>
        <p:sp>
          <p:nvSpPr>
            <p:cNvPr id="6" name="Rectangle 115">
              <a:extLst>
                <a:ext uri="{FF2B5EF4-FFF2-40B4-BE49-F238E27FC236}">
                  <a16:creationId xmlns:a16="http://schemas.microsoft.com/office/drawing/2014/main" id="{511C8974-7BB2-F87D-CC13-A0B30AFC732D}"/>
                </a:ext>
              </a:extLst>
            </p:cNvPr>
            <p:cNvSpPr>
              <a:spLocks/>
            </p:cNvSpPr>
            <p:nvPr/>
          </p:nvSpPr>
          <p:spPr>
            <a:xfrm>
              <a:off x="4401198" y="2492681"/>
              <a:ext cx="540000" cy="540000"/>
            </a:xfrm>
            <a:prstGeom prst="rect">
              <a:avLst/>
            </a:prstGeom>
            <a:gradFill flip="none" rotWithShape="1">
              <a:gsLst>
                <a:gs pos="0">
                  <a:srgbClr val="006C66">
                    <a:tint val="66000"/>
                    <a:satMod val="160000"/>
                  </a:srgbClr>
                </a:gs>
                <a:gs pos="50000">
                  <a:srgbClr val="006C66">
                    <a:tint val="44500"/>
                    <a:satMod val="160000"/>
                  </a:srgbClr>
                </a:gs>
                <a:gs pos="100000">
                  <a:srgbClr val="006C6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117">
              <a:extLst>
                <a:ext uri="{FF2B5EF4-FFF2-40B4-BE49-F238E27FC236}">
                  <a16:creationId xmlns:a16="http://schemas.microsoft.com/office/drawing/2014/main" id="{3C897774-1D23-95B4-D4D0-81722D112856}"/>
                </a:ext>
              </a:extLst>
            </p:cNvPr>
            <p:cNvSpPr/>
            <p:nvPr/>
          </p:nvSpPr>
          <p:spPr>
            <a:xfrm rot="5400000">
              <a:off x="4970203" y="2492681"/>
              <a:ext cx="540000" cy="540000"/>
            </a:xfrm>
            <a:prstGeom prst="rect">
              <a:avLst/>
            </a:prstGeom>
            <a:gradFill flip="none" rotWithShape="1">
              <a:gsLst>
                <a:gs pos="0">
                  <a:srgbClr val="006C66">
                    <a:tint val="66000"/>
                    <a:satMod val="160000"/>
                  </a:srgbClr>
                </a:gs>
                <a:gs pos="50000">
                  <a:srgbClr val="006C66">
                    <a:tint val="44500"/>
                    <a:satMod val="160000"/>
                  </a:srgbClr>
                </a:gs>
                <a:gs pos="100000">
                  <a:srgbClr val="006C6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120">
              <a:extLst>
                <a:ext uri="{FF2B5EF4-FFF2-40B4-BE49-F238E27FC236}">
                  <a16:creationId xmlns:a16="http://schemas.microsoft.com/office/drawing/2014/main" id="{8D494367-6F22-373C-6E93-AE821317FA4B}"/>
                </a:ext>
              </a:extLst>
            </p:cNvPr>
            <p:cNvSpPr txBox="1"/>
            <p:nvPr/>
          </p:nvSpPr>
          <p:spPr>
            <a:xfrm>
              <a:off x="4959994" y="2578015"/>
              <a:ext cx="577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/>
                <a:t>134</a:t>
              </a:r>
              <a:r>
                <a:rPr lang="en-US" sz="1600" dirty="0"/>
                <a:t>Te</a:t>
              </a:r>
            </a:p>
          </p:txBody>
        </p:sp>
        <p:sp>
          <p:nvSpPr>
            <p:cNvPr id="30" name="TextBox 124">
              <a:extLst>
                <a:ext uri="{FF2B5EF4-FFF2-40B4-BE49-F238E27FC236}">
                  <a16:creationId xmlns:a16="http://schemas.microsoft.com/office/drawing/2014/main" id="{EF7A70E0-2ED1-32E1-A98D-6F744F1C3308}"/>
                </a:ext>
              </a:extLst>
            </p:cNvPr>
            <p:cNvSpPr txBox="1"/>
            <p:nvPr/>
          </p:nvSpPr>
          <p:spPr>
            <a:xfrm>
              <a:off x="4358603" y="2571376"/>
              <a:ext cx="575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/>
                <a:t>133</a:t>
              </a:r>
              <a:r>
                <a:rPr lang="en-US" sz="1600" dirty="0"/>
                <a:t>Te</a:t>
              </a:r>
            </a:p>
          </p:txBody>
        </p:sp>
        <p:cxnSp>
          <p:nvCxnSpPr>
            <p:cNvPr id="32" name="Straight Connector 129">
              <a:extLst>
                <a:ext uri="{FF2B5EF4-FFF2-40B4-BE49-F238E27FC236}">
                  <a16:creationId xmlns:a16="http://schemas.microsoft.com/office/drawing/2014/main" id="{354F52D9-FF7E-4B8E-1879-2C349D02DE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2008" y="2503611"/>
              <a:ext cx="1080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142">
              <a:extLst>
                <a:ext uri="{FF2B5EF4-FFF2-40B4-BE49-F238E27FC236}">
                  <a16:creationId xmlns:a16="http://schemas.microsoft.com/office/drawing/2014/main" id="{CF984A96-46F9-2273-F3F2-7D78EC805179}"/>
                </a:ext>
              </a:extLst>
            </p:cNvPr>
            <p:cNvSpPr/>
            <p:nvPr/>
          </p:nvSpPr>
          <p:spPr>
            <a:xfrm rot="5400000">
              <a:off x="2660986" y="2483017"/>
              <a:ext cx="540000" cy="540000"/>
            </a:xfrm>
            <a:prstGeom prst="rect">
              <a:avLst/>
            </a:prstGeom>
            <a:gradFill flip="none" rotWithShape="1">
              <a:gsLst>
                <a:gs pos="0">
                  <a:srgbClr val="006C66">
                    <a:tint val="66000"/>
                    <a:satMod val="160000"/>
                  </a:srgbClr>
                </a:gs>
                <a:gs pos="50000">
                  <a:srgbClr val="006C66">
                    <a:tint val="44500"/>
                    <a:satMod val="160000"/>
                  </a:srgbClr>
                </a:gs>
                <a:gs pos="100000">
                  <a:srgbClr val="006C6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143">
              <a:extLst>
                <a:ext uri="{FF2B5EF4-FFF2-40B4-BE49-F238E27FC236}">
                  <a16:creationId xmlns:a16="http://schemas.microsoft.com/office/drawing/2014/main" id="{EDA4F3E1-C9C7-0F20-B492-9EF4AA7B3E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2008" y="3032681"/>
              <a:ext cx="1080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144">
              <a:extLst>
                <a:ext uri="{FF2B5EF4-FFF2-40B4-BE49-F238E27FC236}">
                  <a16:creationId xmlns:a16="http://schemas.microsoft.com/office/drawing/2014/main" id="{841DE1BB-011C-36BF-8C40-414378CB6E64}"/>
                </a:ext>
              </a:extLst>
            </p:cNvPr>
            <p:cNvSpPr txBox="1"/>
            <p:nvPr/>
          </p:nvSpPr>
          <p:spPr>
            <a:xfrm>
              <a:off x="2658576" y="2578015"/>
              <a:ext cx="575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/>
                <a:t>115</a:t>
              </a:r>
              <a:r>
                <a:rPr lang="en-US" sz="1600" dirty="0"/>
                <a:t>Te</a:t>
              </a:r>
            </a:p>
          </p:txBody>
        </p:sp>
        <p:cxnSp>
          <p:nvCxnSpPr>
            <p:cNvPr id="37" name="Straight Connector 127">
              <a:extLst>
                <a:ext uri="{FF2B5EF4-FFF2-40B4-BE49-F238E27FC236}">
                  <a16:creationId xmlns:a16="http://schemas.microsoft.com/office/drawing/2014/main" id="{30D56045-DD15-EFEA-04F2-531D37395F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7835" y="2479134"/>
              <a:ext cx="900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128">
              <a:extLst>
                <a:ext uri="{FF2B5EF4-FFF2-40B4-BE49-F238E27FC236}">
                  <a16:creationId xmlns:a16="http://schemas.microsoft.com/office/drawing/2014/main" id="{83869445-65D8-5976-9526-7EB54FEB7A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7835" y="3019134"/>
              <a:ext cx="900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142">
              <a:extLst>
                <a:ext uri="{FF2B5EF4-FFF2-40B4-BE49-F238E27FC236}">
                  <a16:creationId xmlns:a16="http://schemas.microsoft.com/office/drawing/2014/main" id="{88F38967-B866-88B6-64DB-14C1E48C883B}"/>
                </a:ext>
              </a:extLst>
            </p:cNvPr>
            <p:cNvSpPr/>
            <p:nvPr/>
          </p:nvSpPr>
          <p:spPr>
            <a:xfrm rot="5400000">
              <a:off x="1081731" y="2476205"/>
              <a:ext cx="540000" cy="540000"/>
            </a:xfrm>
            <a:prstGeom prst="rect">
              <a:avLst/>
            </a:prstGeom>
            <a:gradFill flip="none" rotWithShape="1">
              <a:gsLst>
                <a:gs pos="0">
                  <a:srgbClr val="006C66">
                    <a:tint val="66000"/>
                    <a:satMod val="160000"/>
                  </a:srgbClr>
                </a:gs>
                <a:gs pos="50000">
                  <a:srgbClr val="006C66">
                    <a:tint val="44500"/>
                    <a:satMod val="160000"/>
                  </a:srgbClr>
                </a:gs>
                <a:gs pos="100000">
                  <a:srgbClr val="006C6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144">
              <a:extLst>
                <a:ext uri="{FF2B5EF4-FFF2-40B4-BE49-F238E27FC236}">
                  <a16:creationId xmlns:a16="http://schemas.microsoft.com/office/drawing/2014/main" id="{B77211E1-876A-682A-18BF-5D9D331F89B8}"/>
                </a:ext>
              </a:extLst>
            </p:cNvPr>
            <p:cNvSpPr txBox="1"/>
            <p:nvPr/>
          </p:nvSpPr>
          <p:spPr>
            <a:xfrm>
              <a:off x="1028299" y="2578015"/>
              <a:ext cx="577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baseline="30000" dirty="0"/>
                <a:t>102</a:t>
              </a:r>
              <a:r>
                <a:rPr lang="en-US" sz="1600" b="1" dirty="0"/>
                <a:t>Te</a:t>
              </a:r>
            </a:p>
          </p:txBody>
        </p:sp>
      </p:grpSp>
      <p:cxnSp>
        <p:nvCxnSpPr>
          <p:cNvPr id="54" name="Straight Connector 127">
            <a:extLst>
              <a:ext uri="{FF2B5EF4-FFF2-40B4-BE49-F238E27FC236}">
                <a16:creationId xmlns:a16="http://schemas.microsoft.com/office/drawing/2014/main" id="{501E4AD4-3634-E029-AD14-26A9A213B062}"/>
              </a:ext>
            </a:extLst>
          </p:cNvPr>
          <p:cNvCxnSpPr>
            <a:cxnSpLocks/>
          </p:cNvCxnSpPr>
          <p:nvPr/>
        </p:nvCxnSpPr>
        <p:spPr>
          <a:xfrm>
            <a:off x="754315" y="3043225"/>
            <a:ext cx="64165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128">
            <a:extLst>
              <a:ext uri="{FF2B5EF4-FFF2-40B4-BE49-F238E27FC236}">
                <a16:creationId xmlns:a16="http://schemas.microsoft.com/office/drawing/2014/main" id="{C400CD1D-B954-82E2-DC62-453129E41181}"/>
              </a:ext>
            </a:extLst>
          </p:cNvPr>
          <p:cNvCxnSpPr>
            <a:cxnSpLocks/>
          </p:cNvCxnSpPr>
          <p:nvPr/>
        </p:nvCxnSpPr>
        <p:spPr>
          <a:xfrm>
            <a:off x="896383" y="3566749"/>
            <a:ext cx="504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134">
            <a:extLst>
              <a:ext uri="{FF2B5EF4-FFF2-40B4-BE49-F238E27FC236}">
                <a16:creationId xmlns:a16="http://schemas.microsoft.com/office/drawing/2014/main" id="{B4ACA543-D556-5170-4456-64B7CFC27792}"/>
              </a:ext>
            </a:extLst>
          </p:cNvPr>
          <p:cNvSpPr txBox="1"/>
          <p:nvPr/>
        </p:nvSpPr>
        <p:spPr>
          <a:xfrm>
            <a:off x="162000" y="3131676"/>
            <a:ext cx="64152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Z=52</a:t>
            </a:r>
          </a:p>
        </p:txBody>
      </p:sp>
      <p:cxnSp>
        <p:nvCxnSpPr>
          <p:cNvPr id="74" name="Straight Connector 127">
            <a:extLst>
              <a:ext uri="{FF2B5EF4-FFF2-40B4-BE49-F238E27FC236}">
                <a16:creationId xmlns:a16="http://schemas.microsoft.com/office/drawing/2014/main" id="{43F9E37D-0AAD-FD56-255D-057C1D0756CE}"/>
              </a:ext>
            </a:extLst>
          </p:cNvPr>
          <p:cNvCxnSpPr>
            <a:cxnSpLocks/>
          </p:cNvCxnSpPr>
          <p:nvPr/>
        </p:nvCxnSpPr>
        <p:spPr>
          <a:xfrm flipH="1">
            <a:off x="5956488" y="3043225"/>
            <a:ext cx="64165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127">
            <a:extLst>
              <a:ext uri="{FF2B5EF4-FFF2-40B4-BE49-F238E27FC236}">
                <a16:creationId xmlns:a16="http://schemas.microsoft.com/office/drawing/2014/main" id="{3D16F0F0-43AB-1391-6A46-367A08714764}"/>
              </a:ext>
            </a:extLst>
          </p:cNvPr>
          <p:cNvCxnSpPr>
            <a:cxnSpLocks/>
          </p:cNvCxnSpPr>
          <p:nvPr/>
        </p:nvCxnSpPr>
        <p:spPr>
          <a:xfrm>
            <a:off x="754315" y="4221088"/>
            <a:ext cx="64165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128">
            <a:extLst>
              <a:ext uri="{FF2B5EF4-FFF2-40B4-BE49-F238E27FC236}">
                <a16:creationId xmlns:a16="http://schemas.microsoft.com/office/drawing/2014/main" id="{4289F63A-7BD3-828C-0739-AD1393465A3B}"/>
              </a:ext>
            </a:extLst>
          </p:cNvPr>
          <p:cNvCxnSpPr>
            <a:cxnSpLocks/>
          </p:cNvCxnSpPr>
          <p:nvPr/>
        </p:nvCxnSpPr>
        <p:spPr>
          <a:xfrm>
            <a:off x="896383" y="4744612"/>
            <a:ext cx="504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B61AA6F8-9ABE-5096-A7E4-961D1C1272AB}"/>
              </a:ext>
            </a:extLst>
          </p:cNvPr>
          <p:cNvSpPr txBox="1"/>
          <p:nvPr/>
        </p:nvSpPr>
        <p:spPr>
          <a:xfrm>
            <a:off x="1261724" y="5423210"/>
            <a:ext cx="3661654" cy="938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1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L. V. Rodriguez et al. </a:t>
            </a:r>
            <a:r>
              <a:rPr lang="en-GB" sz="11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Phys. Rev. C </a:t>
            </a:r>
            <a:r>
              <a:rPr lang="en-GB" sz="11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102, 051301 (R) (2020)</a:t>
            </a:r>
          </a:p>
          <a:p>
            <a:r>
              <a:rPr lang="en-GB" sz="1100" i="1" dirty="0">
                <a:latin typeface="Calibri" panose="020F0502020204030204" pitchFamily="34" charset="0"/>
                <a:cs typeface="Calibri" panose="020F0502020204030204" pitchFamily="34" charset="0"/>
              </a:rPr>
              <a:t>S. Lechner et al. </a:t>
            </a:r>
            <a:r>
              <a:rPr lang="en-GB" sz="11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Phys. Rev. C </a:t>
            </a:r>
            <a:r>
              <a:rPr lang="en-GB" sz="1100" i="1" dirty="0">
                <a:latin typeface="Calibri" panose="020F0502020204030204" pitchFamily="34" charset="0"/>
                <a:cs typeface="Calibri" panose="020F0502020204030204" pitchFamily="34" charset="0"/>
              </a:rPr>
              <a:t>104, 014302 (2021)</a:t>
            </a:r>
          </a:p>
          <a:p>
            <a:r>
              <a:rPr lang="en-GB" sz="1100" i="1" dirty="0"/>
              <a:t>D. T. Yordanov, L. V. Rodriguez et al., </a:t>
            </a:r>
            <a:r>
              <a:rPr lang="en-GB" sz="1100" b="1" i="1" dirty="0"/>
              <a:t>Comm. Phys.</a:t>
            </a:r>
            <a:r>
              <a:rPr lang="en-GB" sz="1100" i="1" dirty="0"/>
              <a:t> 3, (2021)</a:t>
            </a:r>
            <a:endParaRPr lang="en-US" sz="1100" dirty="0"/>
          </a:p>
          <a:p>
            <a:r>
              <a:rPr lang="en-GB" sz="1100" i="1" dirty="0"/>
              <a:t>S. Lechner et al., </a:t>
            </a:r>
            <a:r>
              <a:rPr lang="en-GB" sz="1100" b="1" i="1" dirty="0"/>
              <a:t>Phys. Rev. Lett.</a:t>
            </a:r>
            <a:r>
              <a:rPr lang="en-GB" sz="1100" i="1" dirty="0"/>
              <a:t>, submitted, (2023) </a:t>
            </a:r>
            <a:endParaRPr lang="en-US" sz="1100" i="1" dirty="0"/>
          </a:p>
          <a:p>
            <a:r>
              <a:rPr lang="en-GB" sz="1100" i="1" dirty="0"/>
              <a:t>L.V. Rodriguez et al.., in preparation, (2024) </a:t>
            </a:r>
            <a:endParaRPr lang="en-US" sz="1100" dirty="0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31A0973E-4508-6F7F-D7E1-05A9A335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DEF64B8D-7065-1B6F-3555-F46FB69A0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C99565-EF2D-D827-1CDF-D8A7C3E3ECCA}"/>
              </a:ext>
            </a:extLst>
          </p:cNvPr>
          <p:cNvGrpSpPr/>
          <p:nvPr/>
        </p:nvGrpSpPr>
        <p:grpSpPr>
          <a:xfrm>
            <a:off x="1113689" y="2108687"/>
            <a:ext cx="6613377" cy="3157026"/>
            <a:chOff x="1113689" y="2108687"/>
            <a:chExt cx="6613377" cy="3157026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5BE63D3-F6B9-FAA8-316D-A80D8D27C8E7}"/>
                </a:ext>
              </a:extLst>
            </p:cNvPr>
            <p:cNvGrpSpPr/>
            <p:nvPr/>
          </p:nvGrpSpPr>
          <p:grpSpPr>
            <a:xfrm>
              <a:off x="1113689" y="2108687"/>
              <a:ext cx="6613377" cy="2569032"/>
              <a:chOff x="1113689" y="2108687"/>
              <a:chExt cx="6613377" cy="2569032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8E82D04-A031-A7BB-D253-436598EA8F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43808" y="4580592"/>
                <a:ext cx="3836016" cy="2767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15ECAA2A-26FC-67BE-93E9-BF8EEBD75A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57471" y="4022501"/>
                <a:ext cx="3389490" cy="20974"/>
              </a:xfrm>
              <a:prstGeom prst="straightConnector1">
                <a:avLst/>
              </a:prstGeom>
              <a:ln w="38100">
                <a:solidFill>
                  <a:schemeClr val="tx2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566D54C7-5028-AA53-5E5D-265677DA3A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57471" y="3479300"/>
                <a:ext cx="3694644" cy="6605"/>
              </a:xfrm>
              <a:prstGeom prst="straightConnector1">
                <a:avLst/>
              </a:prstGeom>
              <a:ln w="38100">
                <a:solidFill>
                  <a:schemeClr val="tx2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A121A73-C911-DBBE-7B9C-B05186072E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57181" y="4659592"/>
                <a:ext cx="3922643" cy="18127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CuadroTexto 91">
                <a:extLst>
                  <a:ext uri="{FF2B5EF4-FFF2-40B4-BE49-F238E27FC236}">
                    <a16:creationId xmlns:a16="http://schemas.microsoft.com/office/drawing/2014/main" id="{932D490F-8C16-A4DD-EC15-662B1F2D1290}"/>
                  </a:ext>
                </a:extLst>
              </p:cNvPr>
              <p:cNvSpPr txBox="1"/>
              <p:nvPr/>
            </p:nvSpPr>
            <p:spPr>
              <a:xfrm>
                <a:off x="1113689" y="2113803"/>
                <a:ext cx="3286984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olid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Very challenging</a:t>
                </a:r>
              </a:p>
              <a:p>
                <a:pPr algn="ctr"/>
                <a:r>
                  <a:rPr lang="en-US" sz="1400" dirty="0"/>
                  <a:t>due to</a:t>
                </a:r>
                <a:r>
                  <a:rPr lang="en-US" sz="1400" b="1" dirty="0"/>
                  <a:t> high contamination in the region</a:t>
                </a:r>
              </a:p>
            </p:txBody>
          </p:sp>
          <p:sp>
            <p:nvSpPr>
              <p:cNvPr id="86" name="CuadroTexto 91">
                <a:extLst>
                  <a:ext uri="{FF2B5EF4-FFF2-40B4-BE49-F238E27FC236}">
                    <a16:creationId xmlns:a16="http://schemas.microsoft.com/office/drawing/2014/main" id="{0819A74A-7871-3880-D525-DF3DEAE4C508}"/>
                  </a:ext>
                </a:extLst>
              </p:cNvPr>
              <p:cNvSpPr txBox="1"/>
              <p:nvPr/>
            </p:nvSpPr>
            <p:spPr>
              <a:xfrm>
                <a:off x="4440082" y="2108687"/>
                <a:ext cx="3286984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olid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Complicated laser systems</a:t>
                </a:r>
              </a:p>
              <a:p>
                <a:pPr algn="ctr"/>
                <a:r>
                  <a:rPr lang="en-US" sz="1400" b="1" dirty="0"/>
                  <a:t>deep UV transitions needed </a:t>
                </a:r>
              </a:p>
            </p:txBody>
          </p:sp>
        </p:grp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E2E4A91C-E2B2-ADEB-E98E-27BF28ACC3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58348" y="5133032"/>
              <a:ext cx="3389490" cy="20974"/>
            </a:xfrm>
            <a:prstGeom prst="straightConnector1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0B62F47-B8B8-1069-41A3-0E362953AD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73469" y="5244739"/>
              <a:ext cx="3389490" cy="20974"/>
            </a:xfrm>
            <a:prstGeom prst="straightConnector1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83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23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3C55C8A-9A9B-3998-7F94-1223A5560844}"/>
              </a:ext>
            </a:extLst>
          </p:cNvPr>
          <p:cNvGrpSpPr/>
          <p:nvPr/>
        </p:nvGrpSpPr>
        <p:grpSpPr>
          <a:xfrm>
            <a:off x="5807208" y="1416403"/>
            <a:ext cx="2879592" cy="5008080"/>
            <a:chOff x="5807208" y="1416403"/>
            <a:chExt cx="2879592" cy="500808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76242C-D6CE-0AD4-EE22-DA3228DC69D1}"/>
                </a:ext>
              </a:extLst>
            </p:cNvPr>
            <p:cNvSpPr/>
            <p:nvPr/>
          </p:nvSpPr>
          <p:spPr>
            <a:xfrm>
              <a:off x="7058518" y="5241842"/>
              <a:ext cx="831480" cy="118264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74D68C-953C-D6DB-B37C-49566FB23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07208" y="1416403"/>
              <a:ext cx="2879592" cy="4716475"/>
              <a:chOff x="5697732" y="1390760"/>
              <a:chExt cx="3193766" cy="523105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3CCE759-91A0-8126-1F43-58C1C5BB00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44200" y="1390760"/>
                <a:ext cx="3147298" cy="4825023"/>
                <a:chOff x="4774309" y="522412"/>
                <a:chExt cx="4036052" cy="6187545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D4F6FE3E-31B6-C963-B243-B341A19BCC8B}"/>
                    </a:ext>
                  </a:extLst>
                </p:cNvPr>
                <p:cNvGrpSpPr/>
                <p:nvPr/>
              </p:nvGrpSpPr>
              <p:grpSpPr>
                <a:xfrm>
                  <a:off x="4774309" y="522412"/>
                  <a:ext cx="4036052" cy="5783599"/>
                  <a:chOff x="323245" y="666349"/>
                  <a:chExt cx="4036052" cy="5783599"/>
                </a:xfrm>
              </p:grpSpPr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E4F6835D-3A5B-11C9-3C20-B2381D9FE796}"/>
                      </a:ext>
                    </a:extLst>
                  </p:cNvPr>
                  <p:cNvSpPr txBox="1"/>
                  <p:nvPr/>
                </p:nvSpPr>
                <p:spPr>
                  <a:xfrm>
                    <a:off x="3747688" y="3242885"/>
                    <a:ext cx="588333" cy="39468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i="1" dirty="0"/>
                      <a:t>100</a:t>
                    </a:r>
                    <a:endParaRPr lang="en-US" sz="1400" i="1" baseline="-25000" dirty="0"/>
                  </a:p>
                </p:txBody>
              </p: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B534BD0D-3209-CB13-57DC-029B680A8AE0}"/>
                      </a:ext>
                    </a:extLst>
                  </p:cNvPr>
                  <p:cNvGrpSpPr/>
                  <p:nvPr/>
                </p:nvGrpSpPr>
                <p:grpSpPr>
                  <a:xfrm>
                    <a:off x="323245" y="666349"/>
                    <a:ext cx="4036052" cy="5783599"/>
                    <a:chOff x="5183785" y="731098"/>
                    <a:chExt cx="4036052" cy="5783599"/>
                  </a:xfrm>
                </p:grpSpPr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3BD0AFC2-C957-D7FD-7CD9-1D2464B0CF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712424" y="3514186"/>
                      <a:ext cx="471159" cy="39468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i="1" dirty="0"/>
                        <a:t>90</a:t>
                      </a:r>
                      <a:endParaRPr lang="en-US" sz="1400" i="1" baseline="-25000" dirty="0"/>
                    </a:p>
                  </p:txBody>
                </p:sp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308E32EC-0E95-1ABE-F410-A933B07E47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31504" y="3061834"/>
                      <a:ext cx="588333" cy="39468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i="1" dirty="0"/>
                        <a:t>114</a:t>
                      </a:r>
                      <a:endParaRPr lang="en-US" sz="1400" i="1" baseline="-25000" dirty="0"/>
                    </a:p>
                  </p:txBody>
                </p:sp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A6032FD1-74B9-8DD8-00F5-A13DE2CE8A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83785" y="731098"/>
                      <a:ext cx="3774152" cy="5783599"/>
                      <a:chOff x="5435813" y="731098"/>
                      <a:chExt cx="3774152" cy="5783599"/>
                    </a:xfrm>
                  </p:grpSpPr>
                  <p:sp>
                    <p:nvSpPr>
                      <p:cNvPr id="36" name="Oval 35">
                        <a:extLst>
                          <a:ext uri="{FF2B5EF4-FFF2-40B4-BE49-F238E27FC236}">
                            <a16:creationId xmlns:a16="http://schemas.microsoft.com/office/drawing/2014/main" id="{8AC4309C-EA25-48F0-2CB9-FE23192650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88384" y="1583080"/>
                        <a:ext cx="540000" cy="540000"/>
                      </a:xfrm>
                      <a:prstGeom prst="ellips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/>
                      </a:p>
                    </p:txBody>
                  </p:sp>
                  <p:sp>
                    <p:nvSpPr>
                      <p:cNvPr id="37" name="Oval 36">
                        <a:extLst>
                          <a:ext uri="{FF2B5EF4-FFF2-40B4-BE49-F238E27FC236}">
                            <a16:creationId xmlns:a16="http://schemas.microsoft.com/office/drawing/2014/main" id="{9DF5F1B5-F282-1740-296C-E2E36E9FE2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5754" y="4113076"/>
                        <a:ext cx="540000" cy="540000"/>
                      </a:xfrm>
                      <a:prstGeom prst="ellips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/>
                      </a:p>
                    </p:txBody>
                  </p:sp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9069FBA7-1EE2-8A0D-C820-C396D3113F5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43578" y="4187922"/>
                        <a:ext cx="471159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82</a:t>
                        </a:r>
                      </a:p>
                    </p:txBody>
                  </p:sp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70977B8B-8076-7F02-8E8A-6206D7D0781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54188" y="1659862"/>
                        <a:ext cx="588333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126</a:t>
                        </a:r>
                      </a:p>
                    </p:txBody>
                  </p:sp>
                  <p:cxnSp>
                    <p:nvCxnSpPr>
                      <p:cNvPr id="40" name="Straight Connector 39">
                        <a:extLst>
                          <a:ext uri="{FF2B5EF4-FFF2-40B4-BE49-F238E27FC236}">
                            <a16:creationId xmlns:a16="http://schemas.microsoft.com/office/drawing/2014/main" id="{34F65DFF-769B-0277-F68C-D2B90A3A12D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55648" y="3501008"/>
                        <a:ext cx="1080000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Straight Connector 40">
                        <a:extLst>
                          <a:ext uri="{FF2B5EF4-FFF2-40B4-BE49-F238E27FC236}">
                            <a16:creationId xmlns:a16="http://schemas.microsoft.com/office/drawing/2014/main" id="{22126C21-8500-85B7-FBDB-E47F52C7CF2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55648" y="3681028"/>
                        <a:ext cx="1080000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Straight Connector 41">
                        <a:extLst>
                          <a:ext uri="{FF2B5EF4-FFF2-40B4-BE49-F238E27FC236}">
                            <a16:creationId xmlns:a16="http://schemas.microsoft.com/office/drawing/2014/main" id="{DD0ECFA1-7069-BF12-418F-80593B2F0BB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54873" y="2743759"/>
                        <a:ext cx="1080000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Straight Connector 42">
                        <a:extLst>
                          <a:ext uri="{FF2B5EF4-FFF2-40B4-BE49-F238E27FC236}">
                            <a16:creationId xmlns:a16="http://schemas.microsoft.com/office/drawing/2014/main" id="{FB0DA030-9555-D983-4CC3-F25A99CF14C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54873" y="2552943"/>
                        <a:ext cx="1080000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" name="Straight Connector 43">
                        <a:extLst>
                          <a:ext uri="{FF2B5EF4-FFF2-40B4-BE49-F238E27FC236}">
                            <a16:creationId xmlns:a16="http://schemas.microsoft.com/office/drawing/2014/main" id="{3EFA736E-17F5-AAB9-11F6-CA83DAA3907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54873" y="2192447"/>
                        <a:ext cx="1080000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" name="Straight Connector 44">
                        <a:extLst>
                          <a:ext uri="{FF2B5EF4-FFF2-40B4-BE49-F238E27FC236}">
                            <a16:creationId xmlns:a16="http://schemas.microsoft.com/office/drawing/2014/main" id="{85F62263-A0D7-96D4-17B3-0F60A34022F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54873" y="3192269"/>
                        <a:ext cx="1080000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Straight Connector 45">
                        <a:extLst>
                          <a:ext uri="{FF2B5EF4-FFF2-40B4-BE49-F238E27FC236}">
                            <a16:creationId xmlns:a16="http://schemas.microsoft.com/office/drawing/2014/main" id="{0A4D2A5A-78D1-F689-4CA4-7D7CE1B1CB7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00000" y="5043924"/>
                        <a:ext cx="1080000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Straight Connector 46">
                        <a:extLst>
                          <a:ext uri="{FF2B5EF4-FFF2-40B4-BE49-F238E27FC236}">
                            <a16:creationId xmlns:a16="http://schemas.microsoft.com/office/drawing/2014/main" id="{8CD8D3EB-F82C-7274-5FED-46C57CA057B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00000" y="5409220"/>
                        <a:ext cx="1080000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B3F79697-26F8-5A51-EBCF-2300CFD9A6D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00000" y="5246639"/>
                        <a:ext cx="1080000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Straight Connector 48">
                        <a:extLst>
                          <a:ext uri="{FF2B5EF4-FFF2-40B4-BE49-F238E27FC236}">
                            <a16:creationId xmlns:a16="http://schemas.microsoft.com/office/drawing/2014/main" id="{9354F03F-DCC7-FCE1-32C8-80B86F3BADD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00000" y="5877272"/>
                        <a:ext cx="1080000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Straight Connector 49">
                        <a:extLst>
                          <a:ext uri="{FF2B5EF4-FFF2-40B4-BE49-F238E27FC236}">
                            <a16:creationId xmlns:a16="http://schemas.microsoft.com/office/drawing/2014/main" id="{594D4583-E033-2E9B-9151-CF9297F1215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00000" y="6093004"/>
                        <a:ext cx="1080000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43D3E550-B5EA-30C7-880D-914AA84036A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93771" y="731098"/>
                        <a:ext cx="2816194" cy="83172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b="1" i="1" dirty="0"/>
                          <a:t>Spherical shell model</a:t>
                        </a:r>
                      </a:p>
                      <a:p>
                        <a:pPr algn="ctr"/>
                        <a:r>
                          <a:rPr lang="en-US" sz="1600" b="1" i="1" dirty="0">
                            <a:solidFill>
                              <a:srgbClr val="7030A0"/>
                            </a:solidFill>
                          </a:rPr>
                          <a:t>n orbitals</a:t>
                        </a:r>
                      </a:p>
                    </p:txBody>
                  </p:sp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8FAAE809-F41C-6781-8F15-B6798229470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316415" y="3498664"/>
                        <a:ext cx="639725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2f</a:t>
                        </a:r>
                        <a:r>
                          <a:rPr lang="en-US" sz="1400" i="1" baseline="-25000" dirty="0"/>
                          <a:t>7/2</a:t>
                        </a:r>
                      </a:p>
                    </p:txBody>
                  </p:sp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5C45F604-B351-0FAC-F280-CF3CFA2A36A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315975" y="3318644"/>
                        <a:ext cx="689061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1h</a:t>
                        </a:r>
                        <a:r>
                          <a:rPr lang="en-US" sz="1400" i="1" baseline="-25000" dirty="0"/>
                          <a:t>9/2</a:t>
                        </a:r>
                      </a:p>
                    </p:txBody>
                  </p:sp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E089C03D-5457-3A01-75FA-DF52A86687C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328175" y="2304732"/>
                        <a:ext cx="639725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2f</a:t>
                        </a:r>
                        <a:r>
                          <a:rPr lang="en-US" sz="1400" i="1" baseline="-25000" dirty="0"/>
                          <a:t>5/2</a:t>
                        </a:r>
                      </a:p>
                    </p:txBody>
                  </p:sp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8424CAB9-461D-FBAD-BDDB-CC9EE6BDF75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299129" y="2535854"/>
                        <a:ext cx="689061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3p</a:t>
                        </a:r>
                        <a:r>
                          <a:rPr lang="en-US" sz="1400" i="1" baseline="-25000" dirty="0"/>
                          <a:t>3/2</a:t>
                        </a:r>
                      </a:p>
                    </p:txBody>
                  </p:sp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1A7ECF61-67EA-C532-7514-319C0E06920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363202" y="2017003"/>
                        <a:ext cx="689061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3p</a:t>
                        </a:r>
                        <a:r>
                          <a:rPr lang="en-US" sz="1400" i="1" baseline="-25000" dirty="0"/>
                          <a:t>1/2</a:t>
                        </a:r>
                      </a:p>
                    </p:txBody>
                  </p:sp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1589BA28-92B8-6168-639A-ED39405D61D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306357" y="3020078"/>
                        <a:ext cx="789319" cy="43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1i</a:t>
                        </a:r>
                        <a:r>
                          <a:rPr lang="en-US" sz="1400" i="1" baseline="-25000" dirty="0"/>
                          <a:t>13/2</a:t>
                        </a:r>
                      </a:p>
                    </p:txBody>
                  </p:sp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393936AC-D3A1-A771-285F-C66F35722A4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280413" y="4829057"/>
                        <a:ext cx="775399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b="1" i="1" dirty="0">
                            <a:solidFill>
                              <a:srgbClr val="5D4DFF"/>
                            </a:solidFill>
                          </a:rPr>
                          <a:t>1h</a:t>
                        </a:r>
                        <a:r>
                          <a:rPr lang="en-US" sz="1400" b="1" i="1" baseline="-25000" dirty="0">
                            <a:solidFill>
                              <a:srgbClr val="5D4DFF"/>
                            </a:solidFill>
                          </a:rPr>
                          <a:t>11/2</a:t>
                        </a:r>
                      </a:p>
                    </p:txBody>
                  </p:sp>
                  <p:sp>
                    <p:nvSpPr>
                      <p:cNvPr id="59" name="TextBox 58">
                        <a:extLst>
                          <a:ext uri="{FF2B5EF4-FFF2-40B4-BE49-F238E27FC236}">
                            <a16:creationId xmlns:a16="http://schemas.microsoft.com/office/drawing/2014/main" id="{11B93430-FF0A-17E7-5089-F7D1DBAC7BF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275655" y="5311990"/>
                        <a:ext cx="689061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2d</a:t>
                        </a:r>
                        <a:r>
                          <a:rPr lang="en-US" sz="1400" i="1" baseline="-25000" dirty="0"/>
                          <a:t>3/2</a:t>
                        </a:r>
                      </a:p>
                    </p:txBody>
                  </p:sp>
                  <p:sp>
                    <p:nvSpPr>
                      <p:cNvPr id="60" name="TextBox 59">
                        <a:extLst>
                          <a:ext uri="{FF2B5EF4-FFF2-40B4-BE49-F238E27FC236}">
                            <a16:creationId xmlns:a16="http://schemas.microsoft.com/office/drawing/2014/main" id="{BAE98E32-00A1-9192-E4C0-F028C89C2DA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275655" y="5092296"/>
                        <a:ext cx="660282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3s</a:t>
                        </a:r>
                        <a:r>
                          <a:rPr lang="en-US" sz="1400" i="1" baseline="-25000" dirty="0"/>
                          <a:t>1/2</a:t>
                        </a:r>
                      </a:p>
                    </p:txBody>
                  </p:sp>
                  <p:sp>
                    <p:nvSpPr>
                      <p:cNvPr id="61" name="TextBox 60">
                        <a:extLst>
                          <a:ext uri="{FF2B5EF4-FFF2-40B4-BE49-F238E27FC236}">
                            <a16:creationId xmlns:a16="http://schemas.microsoft.com/office/drawing/2014/main" id="{8DA79C24-FB23-AA8C-4700-0145BB5446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334872" y="5707993"/>
                        <a:ext cx="689061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2d</a:t>
                        </a:r>
                        <a:r>
                          <a:rPr lang="en-US" sz="1400" i="1" baseline="-25000" dirty="0"/>
                          <a:t>5/2</a:t>
                        </a:r>
                      </a:p>
                    </p:txBody>
                  </p:sp>
                  <p:sp>
                    <p:nvSpPr>
                      <p:cNvPr id="62" name="TextBox 61">
                        <a:extLst>
                          <a:ext uri="{FF2B5EF4-FFF2-40B4-BE49-F238E27FC236}">
                            <a16:creationId xmlns:a16="http://schemas.microsoft.com/office/drawing/2014/main" id="{9A0ABFC8-28E0-9409-0212-DBFFFF29BC5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334874" y="5923725"/>
                        <a:ext cx="689061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1g</a:t>
                        </a:r>
                        <a:r>
                          <a:rPr lang="en-US" sz="1400" i="1" baseline="-25000" dirty="0"/>
                          <a:t>7/2</a:t>
                        </a:r>
                      </a:p>
                    </p:txBody>
                  </p:sp>
                  <p:cxnSp>
                    <p:nvCxnSpPr>
                      <p:cNvPr id="63" name="Straight Connector 62">
                        <a:extLst>
                          <a:ext uri="{FF2B5EF4-FFF2-40B4-BE49-F238E27FC236}">
                            <a16:creationId xmlns:a16="http://schemas.microsoft.com/office/drawing/2014/main" id="{3CDB3E1E-1605-139C-D7D6-743226820D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6620246" y="5409220"/>
                        <a:ext cx="494808" cy="204835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Straight Connector 63">
                        <a:extLst>
                          <a:ext uri="{FF2B5EF4-FFF2-40B4-BE49-F238E27FC236}">
                            <a16:creationId xmlns:a16="http://schemas.microsoft.com/office/drawing/2014/main" id="{4540488E-EF80-B669-EE8F-390BE20256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6613630" y="5617590"/>
                        <a:ext cx="501424" cy="259682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" name="Straight Connector 64">
                        <a:extLst>
                          <a:ext uri="{FF2B5EF4-FFF2-40B4-BE49-F238E27FC236}">
                            <a16:creationId xmlns:a16="http://schemas.microsoft.com/office/drawing/2014/main" id="{FEC968E5-9B48-F15D-65A9-6E5C5BE560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613630" y="5246639"/>
                        <a:ext cx="501424" cy="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Straight Connector 65">
                        <a:extLst>
                          <a:ext uri="{FF2B5EF4-FFF2-40B4-BE49-F238E27FC236}">
                            <a16:creationId xmlns:a16="http://schemas.microsoft.com/office/drawing/2014/main" id="{770E3E00-950C-48C3-A763-7CF996DF69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553200" y="4365104"/>
                        <a:ext cx="586781" cy="66046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Straight Connector 66">
                        <a:extLst>
                          <a:ext uri="{FF2B5EF4-FFF2-40B4-BE49-F238E27FC236}">
                            <a16:creationId xmlns:a16="http://schemas.microsoft.com/office/drawing/2014/main" id="{ED441902-D9EE-1F65-5B43-265E9D76D9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6549498" y="3514186"/>
                        <a:ext cx="622830" cy="839819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8" name="Straight Connector 67">
                        <a:extLst>
                          <a:ext uri="{FF2B5EF4-FFF2-40B4-BE49-F238E27FC236}">
                            <a16:creationId xmlns:a16="http://schemas.microsoft.com/office/drawing/2014/main" id="{2BC416EA-6716-D7B6-3ACF-AD89345A54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683164" y="3456137"/>
                        <a:ext cx="513244" cy="212504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" name="Straight Connector 68">
                        <a:extLst>
                          <a:ext uri="{FF2B5EF4-FFF2-40B4-BE49-F238E27FC236}">
                            <a16:creationId xmlns:a16="http://schemas.microsoft.com/office/drawing/2014/main" id="{0C9736CA-A97C-C21E-872E-64C07A904C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6683164" y="2577010"/>
                        <a:ext cx="503851" cy="833632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" name="Straight Connector 69">
                        <a:extLst>
                          <a:ext uri="{FF2B5EF4-FFF2-40B4-BE49-F238E27FC236}">
                            <a16:creationId xmlns:a16="http://schemas.microsoft.com/office/drawing/2014/main" id="{818A3D22-A267-1FC5-361A-FA33576C7C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713154" y="3097270"/>
                        <a:ext cx="455074" cy="100636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" name="Straight Connector 70">
                        <a:extLst>
                          <a:ext uri="{FF2B5EF4-FFF2-40B4-BE49-F238E27FC236}">
                            <a16:creationId xmlns:a16="http://schemas.microsoft.com/office/drawing/2014/main" id="{850439D4-BE60-5D12-48F0-BC381DD606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6651062" y="2198328"/>
                        <a:ext cx="517166" cy="331061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" name="Straight Connector 71">
                        <a:extLst>
                          <a:ext uri="{FF2B5EF4-FFF2-40B4-BE49-F238E27FC236}">
                            <a16:creationId xmlns:a16="http://schemas.microsoft.com/office/drawing/2014/main" id="{5B1CEE5A-7265-A612-A340-9404127729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6672336" y="2552943"/>
                        <a:ext cx="524072" cy="176912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" name="Straight Connector 72">
                        <a:extLst>
                          <a:ext uri="{FF2B5EF4-FFF2-40B4-BE49-F238E27FC236}">
                            <a16:creationId xmlns:a16="http://schemas.microsoft.com/office/drawing/2014/main" id="{054420A5-9D1E-58BE-E032-8C3367439E8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868144" y="2553749"/>
                        <a:ext cx="72000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4" name="Straight Connector 73">
                        <a:extLst>
                          <a:ext uri="{FF2B5EF4-FFF2-40B4-BE49-F238E27FC236}">
                            <a16:creationId xmlns:a16="http://schemas.microsoft.com/office/drawing/2014/main" id="{0B909B7D-9449-D3BC-70B0-2191DE3847D1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891312" y="3082851"/>
                        <a:ext cx="72000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Straight Connector 74">
                        <a:extLst>
                          <a:ext uri="{FF2B5EF4-FFF2-40B4-BE49-F238E27FC236}">
                            <a16:creationId xmlns:a16="http://schemas.microsoft.com/office/drawing/2014/main" id="{B4A46774-8659-C25A-B3D7-144503D4B17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829498" y="4354004"/>
                        <a:ext cx="720000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" name="Straight Connector 77">
                        <a:extLst>
                          <a:ext uri="{FF2B5EF4-FFF2-40B4-BE49-F238E27FC236}">
                            <a16:creationId xmlns:a16="http://schemas.microsoft.com/office/drawing/2014/main" id="{862EB45D-AC50-B987-208D-E528DC14DB0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900246" y="3445842"/>
                        <a:ext cx="72000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Straight Connector 78">
                        <a:extLst>
                          <a:ext uri="{FF2B5EF4-FFF2-40B4-BE49-F238E27FC236}">
                            <a16:creationId xmlns:a16="http://schemas.microsoft.com/office/drawing/2014/main" id="{72FE20A3-42E4-35B6-2A3A-53062D73DF2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868144" y="5247365"/>
                        <a:ext cx="72000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Straight Connector 79">
                        <a:extLst>
                          <a:ext uri="{FF2B5EF4-FFF2-40B4-BE49-F238E27FC236}">
                            <a16:creationId xmlns:a16="http://schemas.microsoft.com/office/drawing/2014/main" id="{F3BA28F6-4ABF-7481-018C-0AB05A44A5E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893630" y="5614055"/>
                        <a:ext cx="72000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" name="Straight Connector 80">
                        <a:extLst>
                          <a:ext uri="{FF2B5EF4-FFF2-40B4-BE49-F238E27FC236}">
                            <a16:creationId xmlns:a16="http://schemas.microsoft.com/office/drawing/2014/main" id="{C21490EA-DCE8-99E9-20D5-3E54FCE0531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931062" y="6309138"/>
                        <a:ext cx="72000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" name="Straight Connector 81">
                        <a:extLst>
                          <a:ext uri="{FF2B5EF4-FFF2-40B4-BE49-F238E27FC236}">
                            <a16:creationId xmlns:a16="http://schemas.microsoft.com/office/drawing/2014/main" id="{4151A1C2-C912-FFA2-3FFA-1762FF89F3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6651062" y="6104303"/>
                        <a:ext cx="494808" cy="204835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3" name="TextBox 82">
                        <a:extLst>
                          <a:ext uri="{FF2B5EF4-FFF2-40B4-BE49-F238E27FC236}">
                            <a16:creationId xmlns:a16="http://schemas.microsoft.com/office/drawing/2014/main" id="{6535DA5F-CA43-35F6-BC8A-20A2917CF1D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73484" y="6120008"/>
                        <a:ext cx="473216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1g</a:t>
                        </a:r>
                        <a:endParaRPr lang="en-US" sz="1400" i="1" baseline="-25000" dirty="0"/>
                      </a:p>
                    </p:txBody>
                  </p:sp>
                  <p:sp>
                    <p:nvSpPr>
                      <p:cNvPr id="84" name="TextBox 83">
                        <a:extLst>
                          <a:ext uri="{FF2B5EF4-FFF2-40B4-BE49-F238E27FC236}">
                            <a16:creationId xmlns:a16="http://schemas.microsoft.com/office/drawing/2014/main" id="{29958E0C-6301-EA6A-B65A-8B96B4E16D1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71004" y="5435932"/>
                        <a:ext cx="473216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2d</a:t>
                        </a:r>
                        <a:endParaRPr lang="en-US" sz="1400" i="1" baseline="-25000" dirty="0"/>
                      </a:p>
                    </p:txBody>
                  </p:sp>
                  <p:sp>
                    <p:nvSpPr>
                      <p:cNvPr id="85" name="TextBox 84">
                        <a:extLst>
                          <a:ext uri="{FF2B5EF4-FFF2-40B4-BE49-F238E27FC236}">
                            <a16:creationId xmlns:a16="http://schemas.microsoft.com/office/drawing/2014/main" id="{E332CE1D-2A87-C6E4-0B6E-65F327A7344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63725" y="5075892"/>
                        <a:ext cx="444437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3s</a:t>
                        </a:r>
                        <a:endParaRPr lang="en-US" sz="1400" i="1" baseline="-25000" dirty="0"/>
                      </a:p>
                    </p:txBody>
                  </p:sp>
                  <p:sp>
                    <p:nvSpPr>
                      <p:cNvPr id="86" name="TextBox 85">
                        <a:extLst>
                          <a:ext uri="{FF2B5EF4-FFF2-40B4-BE49-F238E27FC236}">
                            <a16:creationId xmlns:a16="http://schemas.microsoft.com/office/drawing/2014/main" id="{EF968FD0-4187-1852-F622-4E67C209279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46002" y="4175792"/>
                        <a:ext cx="473216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1h</a:t>
                        </a:r>
                        <a:endParaRPr lang="en-US" sz="1400" i="1" baseline="-25000" dirty="0"/>
                      </a:p>
                    </p:txBody>
                  </p:sp>
                  <p:sp>
                    <p:nvSpPr>
                      <p:cNvPr id="87" name="TextBox 86">
                        <a:extLst>
                          <a:ext uri="{FF2B5EF4-FFF2-40B4-BE49-F238E27FC236}">
                            <a16:creationId xmlns:a16="http://schemas.microsoft.com/office/drawing/2014/main" id="{BEFDED68-066B-C377-BB7C-1E4B6895CE2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36629" y="3272691"/>
                        <a:ext cx="423880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2f</a:t>
                        </a:r>
                        <a:endParaRPr lang="en-US" sz="1400" i="1" baseline="-25000" dirty="0"/>
                      </a:p>
                    </p:txBody>
                  </p:sp>
                  <p:sp>
                    <p:nvSpPr>
                      <p:cNvPr id="88" name="TextBox 87">
                        <a:extLst>
                          <a:ext uri="{FF2B5EF4-FFF2-40B4-BE49-F238E27FC236}">
                            <a16:creationId xmlns:a16="http://schemas.microsoft.com/office/drawing/2014/main" id="{681179A4-9AEC-D4D3-3E97-C5240CB48F1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62989" y="2885815"/>
                        <a:ext cx="407435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1i</a:t>
                        </a:r>
                        <a:endParaRPr lang="en-US" sz="1400" i="1" baseline="-25000" dirty="0"/>
                      </a:p>
                    </p:txBody>
                  </p:sp>
                  <p:sp>
                    <p:nvSpPr>
                      <p:cNvPr id="89" name="TextBox 88">
                        <a:extLst>
                          <a:ext uri="{FF2B5EF4-FFF2-40B4-BE49-F238E27FC236}">
                            <a16:creationId xmlns:a16="http://schemas.microsoft.com/office/drawing/2014/main" id="{D1D71EDF-D76B-7E27-2CC7-59875148FD2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35813" y="2371484"/>
                        <a:ext cx="473216" cy="3946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i="1" dirty="0"/>
                          <a:t>3p</a:t>
                        </a:r>
                        <a:endParaRPr lang="en-US" sz="1400" i="1" baseline="-25000" dirty="0"/>
                      </a:p>
                    </p:txBody>
                  </p:sp>
                </p:grp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7239236A-E738-EE37-D778-B2570E8D37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86800" y="5950732"/>
                      <a:ext cx="471159" cy="39468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i="1" dirty="0"/>
                        <a:t>58</a:t>
                      </a:r>
                      <a:endParaRPr lang="en-US" sz="1400" i="1" baseline="-25000" dirty="0"/>
                    </a:p>
                  </p:txBody>
                </p:sp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C4BAB61E-7A19-0983-7CAA-2A2B13F357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94187" y="5707992"/>
                      <a:ext cx="471159" cy="39468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i="1" dirty="0"/>
                        <a:t>64</a:t>
                      </a:r>
                      <a:endParaRPr lang="en-US" sz="1400" i="1" baseline="-25000" dirty="0"/>
                    </a:p>
                  </p:txBody>
                </p:sp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952BE42D-EE33-5FB3-0AD8-7CE57634F0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94000" y="5304079"/>
                      <a:ext cx="471159" cy="39468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i="1" dirty="0"/>
                        <a:t>68</a:t>
                      </a:r>
                      <a:endParaRPr lang="en-US" sz="1400" i="1" baseline="-25000" dirty="0"/>
                    </a:p>
                  </p:txBody>
                </p:sp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DADB27CD-F408-DC9B-7B00-6332B02B88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94000" y="5102122"/>
                      <a:ext cx="471159" cy="39468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i="1" dirty="0"/>
                        <a:t>70</a:t>
                      </a:r>
                      <a:endParaRPr lang="en-US" sz="1400" i="1" baseline="-25000" dirty="0"/>
                    </a:p>
                  </p:txBody>
                </p:sp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8B60698D-AF8F-93BB-55D4-BDADF6F82BD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94000" y="4846105"/>
                      <a:ext cx="471159" cy="39468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i="1" dirty="0"/>
                        <a:t>82</a:t>
                      </a:r>
                      <a:endParaRPr lang="en-US" sz="1400" i="1" baseline="-25000" dirty="0"/>
                    </a:p>
                  </p:txBody>
                </p:sp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8B6A34A4-06A1-01C8-1662-C9F295B3D40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31504" y="2535255"/>
                      <a:ext cx="588333" cy="39468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i="1" dirty="0"/>
                        <a:t>118</a:t>
                      </a:r>
                      <a:endParaRPr lang="en-US" sz="1400" i="1" baseline="-25000" dirty="0"/>
                    </a:p>
                  </p:txBody>
                </p:sp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E32E0D7D-0CE6-203B-9C0F-399376D250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31504" y="2340621"/>
                      <a:ext cx="588333" cy="39468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i="1" dirty="0"/>
                        <a:t>124</a:t>
                      </a:r>
                      <a:endParaRPr lang="en-US" sz="1400" i="1" baseline="-25000" dirty="0"/>
                    </a:p>
                  </p:txBody>
                </p:sp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1C382F5D-D2AD-63DA-11BE-9628299A36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31504" y="2013686"/>
                      <a:ext cx="588333" cy="39468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i="1" dirty="0"/>
                        <a:t>126</a:t>
                      </a:r>
                      <a:endParaRPr lang="en-US" sz="1400" i="1" baseline="-25000" dirty="0"/>
                    </a:p>
                  </p:txBody>
                </p:sp>
              </p:grpSp>
            </p:grp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B3451D48-E93D-A47B-DF22-9598F9B931F9}"/>
                    </a:ext>
                  </a:extLst>
                </p:cNvPr>
                <p:cNvSpPr/>
                <p:nvPr/>
              </p:nvSpPr>
              <p:spPr>
                <a:xfrm>
                  <a:off x="6734250" y="6169957"/>
                  <a:ext cx="540000" cy="54000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50BC160-03C5-B999-F358-1F401D3DD687}"/>
                    </a:ext>
                  </a:extLst>
                </p:cNvPr>
                <p:cNvSpPr txBox="1"/>
                <p:nvPr/>
              </p:nvSpPr>
              <p:spPr>
                <a:xfrm>
                  <a:off x="6782075" y="6244802"/>
                  <a:ext cx="471159" cy="3946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/>
                    <a:t>50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E9F43E-099B-BB2E-3E59-5B88B292C96F}"/>
                  </a:ext>
                </a:extLst>
              </p:cNvPr>
              <p:cNvSpPr txBox="1"/>
              <p:nvPr/>
            </p:nvSpPr>
            <p:spPr>
              <a:xfrm>
                <a:off x="5697732" y="4553755"/>
                <a:ext cx="1217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/>
                  <a:t>Unique-parity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E66182D-B8E1-E73F-7A5B-BEBE0DC7A2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5805" y="4661170"/>
                <a:ext cx="199639" cy="19963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C9C5A7D-D146-422E-D767-29769570EF44}"/>
                  </a:ext>
                </a:extLst>
              </p:cNvPr>
              <p:cNvCxnSpPr/>
              <p:nvPr/>
            </p:nvCxnSpPr>
            <p:spPr>
              <a:xfrm>
                <a:off x="7165653" y="6487861"/>
                <a:ext cx="756001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348644-0B26-79BE-ADCF-545A6FC7AEEF}"/>
                  </a:ext>
                </a:extLst>
              </p:cNvPr>
              <p:cNvSpPr txBox="1"/>
              <p:nvPr/>
            </p:nvSpPr>
            <p:spPr>
              <a:xfrm>
                <a:off x="8036208" y="6344814"/>
                <a:ext cx="4844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/>
                  <a:t>1g</a:t>
                </a:r>
                <a:r>
                  <a:rPr lang="en-US" sz="1200" i="1" baseline="-25000" dirty="0"/>
                  <a:t>9/2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2CAA94-1D64-9286-1172-6FB817F6F4EB}"/>
                  </a:ext>
                </a:extLst>
              </p:cNvPr>
              <p:cNvSpPr txBox="1"/>
              <p:nvPr/>
            </p:nvSpPr>
            <p:spPr>
              <a:xfrm>
                <a:off x="8486736" y="6303519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/>
                  <a:t>50</a:t>
                </a: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DDEB3EB-A18F-9BCF-77CB-F4E5C9B79EFF}"/>
              </a:ext>
            </a:extLst>
          </p:cNvPr>
          <p:cNvGrpSpPr/>
          <p:nvPr/>
        </p:nvGrpSpPr>
        <p:grpSpPr>
          <a:xfrm>
            <a:off x="291345" y="4476998"/>
            <a:ext cx="2290166" cy="1894549"/>
            <a:chOff x="466674" y="1304038"/>
            <a:chExt cx="2290166" cy="1894549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36CAE60-C431-695A-A7F0-35F2FB3963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6674" y="1758587"/>
              <a:ext cx="2170669" cy="1440000"/>
              <a:chOff x="6336196" y="3230321"/>
              <a:chExt cx="2524676" cy="1674844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8765AB4-EDD9-9F68-AB05-609017AE10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0272" y="3457471"/>
                <a:ext cx="1548172" cy="144769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1E901505-6267-95E0-4E42-726DEA57E6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32279" y="4185083"/>
                <a:ext cx="2052189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65198FA6-BB49-42B0-60B1-AF334A961E3B}"/>
                  </a:ext>
                </a:extLst>
              </p:cNvPr>
              <p:cNvSpPr txBox="1"/>
              <p:nvPr/>
            </p:nvSpPr>
            <p:spPr>
              <a:xfrm>
                <a:off x="6336196" y="3230321"/>
                <a:ext cx="287912" cy="393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/>
                  <a:t>Q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D4B4A1C9-442D-CC59-C719-6C2138A4B5ED}"/>
                  </a:ext>
                </a:extLst>
              </p:cNvPr>
              <p:cNvSpPr txBox="1"/>
              <p:nvPr/>
            </p:nvSpPr>
            <p:spPr>
              <a:xfrm>
                <a:off x="8491341" y="4235648"/>
                <a:ext cx="369531" cy="393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/>
                  <a:t>N</a:t>
                </a: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B9AE756F-6561-E7CF-B601-FCD73962A6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32279" y="3296954"/>
                <a:ext cx="0" cy="15883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70304B0-C464-EE33-FA63-AB81558AB5ED}"/>
                </a:ext>
              </a:extLst>
            </p:cNvPr>
            <p:cNvSpPr txBox="1"/>
            <p:nvPr/>
          </p:nvSpPr>
          <p:spPr>
            <a:xfrm>
              <a:off x="469098" y="1304038"/>
              <a:ext cx="22877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Electric quadrupole moment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8FB3F43-0143-590B-87C4-C40E6C91C93D}"/>
              </a:ext>
            </a:extLst>
          </p:cNvPr>
          <p:cNvGrpSpPr/>
          <p:nvPr/>
        </p:nvGrpSpPr>
        <p:grpSpPr>
          <a:xfrm>
            <a:off x="2235097" y="2102285"/>
            <a:ext cx="1391990" cy="2311457"/>
            <a:chOff x="1937087" y="4027837"/>
            <a:chExt cx="1391990" cy="2311457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9B5B7F1D-231C-22FA-73C0-AE3205F6F608}"/>
                </a:ext>
              </a:extLst>
            </p:cNvPr>
            <p:cNvSpPr/>
            <p:nvPr/>
          </p:nvSpPr>
          <p:spPr>
            <a:xfrm>
              <a:off x="1937087" y="5281259"/>
              <a:ext cx="1311980" cy="105803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D8DABDA-24AA-F401-47E2-50306EDE2DD5}"/>
                </a:ext>
              </a:extLst>
            </p:cNvPr>
            <p:cNvSpPr txBox="1"/>
            <p:nvPr/>
          </p:nvSpPr>
          <p:spPr>
            <a:xfrm>
              <a:off x="2211970" y="4827269"/>
              <a:ext cx="591829" cy="338554"/>
            </a:xfrm>
            <a:prstGeom prst="rect">
              <a:avLst/>
            </a:prstGeom>
            <a:solidFill>
              <a:srgbClr val="98CD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Z=50</a:t>
              </a:r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832950A-32B7-57A6-AC16-E16AEBE3DC91}"/>
                </a:ext>
              </a:extLst>
            </p:cNvPr>
            <p:cNvCxnSpPr/>
            <p:nvPr/>
          </p:nvCxnSpPr>
          <p:spPr>
            <a:xfrm>
              <a:off x="2074249" y="4696802"/>
              <a:ext cx="75600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38784FA-C045-30AD-9259-1EF888607D2C}"/>
                </a:ext>
              </a:extLst>
            </p:cNvPr>
            <p:cNvSpPr txBox="1"/>
            <p:nvPr/>
          </p:nvSpPr>
          <p:spPr>
            <a:xfrm>
              <a:off x="2844649" y="4553755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1g</a:t>
              </a:r>
              <a:r>
                <a:rPr lang="en-US" sz="1200" i="1" baseline="-25000" dirty="0"/>
                <a:t>7/2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8509295-8247-11C0-76D1-E21641363E83}"/>
                </a:ext>
              </a:extLst>
            </p:cNvPr>
            <p:cNvSpPr txBox="1"/>
            <p:nvPr/>
          </p:nvSpPr>
          <p:spPr>
            <a:xfrm>
              <a:off x="2070896" y="4027837"/>
              <a:ext cx="11131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i="1" dirty="0">
                  <a:solidFill>
                    <a:srgbClr val="2A4DA1"/>
                  </a:solidFill>
                </a:rPr>
                <a:t>Sn (Z=50)</a:t>
              </a:r>
              <a:endParaRPr lang="en-US" dirty="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CA28A5B-3B17-712C-A8B1-AF8030DF044D}"/>
              </a:ext>
            </a:extLst>
          </p:cNvPr>
          <p:cNvGrpSpPr/>
          <p:nvPr/>
        </p:nvGrpSpPr>
        <p:grpSpPr>
          <a:xfrm>
            <a:off x="3900452" y="2108450"/>
            <a:ext cx="1467734" cy="2289708"/>
            <a:chOff x="3602442" y="4034002"/>
            <a:chExt cx="1467734" cy="228970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4E0CCE6-25CB-0313-ABE9-D3008F5E0136}"/>
                </a:ext>
              </a:extLst>
            </p:cNvPr>
            <p:cNvSpPr/>
            <p:nvPr/>
          </p:nvSpPr>
          <p:spPr>
            <a:xfrm>
              <a:off x="3602442" y="5265675"/>
              <a:ext cx="1311980" cy="105803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FF16511-2CAF-B1D2-28D1-C691590CD0CE}"/>
                </a:ext>
              </a:extLst>
            </p:cNvPr>
            <p:cNvSpPr txBox="1"/>
            <p:nvPr/>
          </p:nvSpPr>
          <p:spPr>
            <a:xfrm>
              <a:off x="3953069" y="4798334"/>
              <a:ext cx="591829" cy="338554"/>
            </a:xfrm>
            <a:prstGeom prst="rect">
              <a:avLst/>
            </a:prstGeom>
            <a:solidFill>
              <a:srgbClr val="98CD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Z=50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C7FDDBB-7603-3908-4E06-F8BB559085D1}"/>
                </a:ext>
              </a:extLst>
            </p:cNvPr>
            <p:cNvCxnSpPr/>
            <p:nvPr/>
          </p:nvCxnSpPr>
          <p:spPr>
            <a:xfrm>
              <a:off x="3815348" y="4667867"/>
              <a:ext cx="75600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8A39A43-8F26-A307-805F-D6324F3375B2}"/>
                </a:ext>
              </a:extLst>
            </p:cNvPr>
            <p:cNvSpPr txBox="1"/>
            <p:nvPr/>
          </p:nvSpPr>
          <p:spPr>
            <a:xfrm>
              <a:off x="4585748" y="4524820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1g</a:t>
              </a:r>
              <a:r>
                <a:rPr lang="en-US" sz="1200" i="1" baseline="-25000" dirty="0"/>
                <a:t>7/2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760AF74-6995-84E3-11B7-B09C726360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39302" y="4562470"/>
              <a:ext cx="180000" cy="1800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1AA6EEB0-5AE9-CF42-5DCE-7E979C4BB6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3028" y="4567257"/>
              <a:ext cx="180000" cy="1800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A987066-FC0F-9F29-A0EE-69BE0DD75A5A}"/>
                </a:ext>
              </a:extLst>
            </p:cNvPr>
            <p:cNvSpPr txBox="1"/>
            <p:nvPr/>
          </p:nvSpPr>
          <p:spPr>
            <a:xfrm>
              <a:off x="3651322" y="4034002"/>
              <a:ext cx="12436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i="1" dirty="0">
                  <a:solidFill>
                    <a:srgbClr val="2A4DA1"/>
                  </a:solidFill>
                </a:rPr>
                <a:t>Te (Sn+2p)</a:t>
              </a:r>
              <a:endParaRPr lang="en-US" dirty="0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B0CC19CF-A532-20B3-7097-C70411A24975}"/>
              </a:ext>
            </a:extLst>
          </p:cNvPr>
          <p:cNvSpPr txBox="1"/>
          <p:nvPr/>
        </p:nvSpPr>
        <p:spPr>
          <a:xfrm>
            <a:off x="2015716" y="1420241"/>
            <a:ext cx="2026517" cy="584775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/>
              <a:t>Spherical shell model </a:t>
            </a:r>
          </a:p>
          <a:p>
            <a:pPr algn="ctr"/>
            <a:r>
              <a:rPr lang="en-US" sz="1600" b="1" i="1" dirty="0">
                <a:solidFill>
                  <a:srgbClr val="2A4DA1"/>
                </a:solidFill>
              </a:rPr>
              <a:t>p orbitals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E30D04E-E448-6447-5B2D-71E3B56DAA8A}"/>
              </a:ext>
            </a:extLst>
          </p:cNvPr>
          <p:cNvGrpSpPr/>
          <p:nvPr/>
        </p:nvGrpSpPr>
        <p:grpSpPr>
          <a:xfrm>
            <a:off x="3202115" y="4511011"/>
            <a:ext cx="2187343" cy="2185794"/>
            <a:chOff x="3202115" y="4511011"/>
            <a:chExt cx="2187343" cy="218579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37431F3-008C-8A8A-8D5A-CFAA19FF6C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02115" y="4866920"/>
              <a:ext cx="2187343" cy="1829885"/>
              <a:chOff x="6372200" y="1413941"/>
              <a:chExt cx="2421833" cy="2026055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46AA21A-38CE-82B6-087D-28E391D4F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5185" y="2303306"/>
                <a:ext cx="189140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D95A4FB5-AF7B-888C-394E-E1ED391400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05185" y="1480574"/>
                <a:ext cx="0" cy="15883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0FCE707E-6E04-D1FA-6599-5608682037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05185" y="3065148"/>
                <a:ext cx="2052189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DBEF6D2C-5002-DAC2-1137-EA50C0838B75}"/>
                  </a:ext>
                </a:extLst>
              </p:cNvPr>
              <p:cNvSpPr txBox="1"/>
              <p:nvPr/>
            </p:nvSpPr>
            <p:spPr>
              <a:xfrm>
                <a:off x="6372200" y="1413941"/>
                <a:ext cx="287911" cy="37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err="1"/>
                  <a:t>μ</a:t>
                </a:r>
                <a:endParaRPr lang="en-US" sz="1600" i="1" dirty="0"/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A227671-4E68-A057-79EB-34F8B695AD27}"/>
                  </a:ext>
                </a:extLst>
              </p:cNvPr>
              <p:cNvSpPr txBox="1"/>
              <p:nvPr/>
            </p:nvSpPr>
            <p:spPr>
              <a:xfrm>
                <a:off x="8442257" y="3065148"/>
                <a:ext cx="351776" cy="374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/>
                  <a:t>N</a:t>
                </a:r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2CCC8468-7828-946B-8060-32114A7A6B97}"/>
                </a:ext>
              </a:extLst>
            </p:cNvPr>
            <p:cNvSpPr txBox="1"/>
            <p:nvPr/>
          </p:nvSpPr>
          <p:spPr>
            <a:xfrm>
              <a:off x="3294600" y="4511011"/>
              <a:ext cx="20621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Magnetic dipole moment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177C431-5244-4F04-24E0-2CB26BB6BD11}"/>
                </a:ext>
              </a:extLst>
            </p:cNvPr>
            <p:cNvSpPr txBox="1"/>
            <p:nvPr/>
          </p:nvSpPr>
          <p:spPr>
            <a:xfrm>
              <a:off x="3664783" y="5276481"/>
              <a:ext cx="12121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Single particle</a:t>
              </a:r>
            </a:p>
          </p:txBody>
        </p:sp>
      </p:grpSp>
      <p:sp>
        <p:nvSpPr>
          <p:cNvPr id="132" name="Textfeld 4">
            <a:extLst>
              <a:ext uri="{FF2B5EF4-FFF2-40B4-BE49-F238E27FC236}">
                <a16:creationId xmlns:a16="http://schemas.microsoft.com/office/drawing/2014/main" id="{EBD49DCF-4342-C7FD-FC39-6A7D7B452C3B}"/>
              </a:ext>
            </a:extLst>
          </p:cNvPr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Recent highlights around the Z=50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Datumsplatzhalter 2">
            <a:extLst>
              <a:ext uri="{FF2B5EF4-FFF2-40B4-BE49-F238E27FC236}">
                <a16:creationId xmlns:a16="http://schemas.microsoft.com/office/drawing/2014/main" id="{45C6855A-CB38-3A76-CF8A-E1D5BD31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134" name="Fußzeilenplatzhalter 3">
            <a:extLst>
              <a:ext uri="{FF2B5EF4-FFF2-40B4-BE49-F238E27FC236}">
                <a16:creationId xmlns:a16="http://schemas.microsoft.com/office/drawing/2014/main" id="{D6386DC6-2906-E446-F35B-4A79213E0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C3DA08-6507-C156-6452-F4A4AEAA4E87}"/>
              </a:ext>
            </a:extLst>
          </p:cNvPr>
          <p:cNvSpPr txBox="1"/>
          <p:nvPr/>
        </p:nvSpPr>
        <p:spPr>
          <a:xfrm>
            <a:off x="1037122" y="966878"/>
            <a:ext cx="6149056" cy="338554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/>
              <a:t>Approach:  </a:t>
            </a:r>
            <a:r>
              <a:rPr lang="en-US" sz="1600" i="1" dirty="0"/>
              <a:t>Measurements of nuclear moments of unique parity orbitals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AFB5E82-DA63-59A4-6818-09E2F341D83C}"/>
              </a:ext>
            </a:extLst>
          </p:cNvPr>
          <p:cNvGrpSpPr/>
          <p:nvPr/>
        </p:nvGrpSpPr>
        <p:grpSpPr>
          <a:xfrm>
            <a:off x="539552" y="2162131"/>
            <a:ext cx="1379241" cy="2252896"/>
            <a:chOff x="539552" y="2162131"/>
            <a:chExt cx="1379241" cy="225289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1ABD64E3-BABE-3C37-42AF-D5CC2D697B81}"/>
                </a:ext>
              </a:extLst>
            </p:cNvPr>
            <p:cNvGrpSpPr/>
            <p:nvPr/>
          </p:nvGrpSpPr>
          <p:grpSpPr>
            <a:xfrm>
              <a:off x="539552" y="2162131"/>
              <a:ext cx="1379241" cy="2252896"/>
              <a:chOff x="236699" y="4086377"/>
              <a:chExt cx="1379241" cy="2252896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746D457-1A6E-E98D-DE73-A4AA8C23F4B2}"/>
                  </a:ext>
                </a:extLst>
              </p:cNvPr>
              <p:cNvSpPr/>
              <p:nvPr/>
            </p:nvSpPr>
            <p:spPr>
              <a:xfrm>
                <a:off x="236699" y="5281238"/>
                <a:ext cx="1311980" cy="105803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6C8F13C-3914-9BB0-E6E4-D349315E4673}"/>
                  </a:ext>
                </a:extLst>
              </p:cNvPr>
              <p:cNvSpPr txBox="1"/>
              <p:nvPr/>
            </p:nvSpPr>
            <p:spPr>
              <a:xfrm>
                <a:off x="498833" y="4857908"/>
                <a:ext cx="591829" cy="338554"/>
              </a:xfrm>
              <a:prstGeom prst="rect">
                <a:avLst/>
              </a:prstGeom>
              <a:solidFill>
                <a:srgbClr val="98CD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/>
                  <a:t>Z=50</a:t>
                </a: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C9854CD-4D35-6A71-B8E0-29BA17BE8878}"/>
                  </a:ext>
                </a:extLst>
              </p:cNvPr>
              <p:cNvCxnSpPr/>
              <p:nvPr/>
            </p:nvCxnSpPr>
            <p:spPr>
              <a:xfrm>
                <a:off x="361112" y="4727441"/>
                <a:ext cx="756000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FAF3CA2-8227-8DFA-F30A-3725EFFC8515}"/>
                  </a:ext>
                </a:extLst>
              </p:cNvPr>
              <p:cNvSpPr txBox="1"/>
              <p:nvPr/>
            </p:nvSpPr>
            <p:spPr>
              <a:xfrm>
                <a:off x="1131512" y="4584394"/>
                <a:ext cx="4844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/>
                  <a:t>1g</a:t>
                </a:r>
                <a:r>
                  <a:rPr lang="en-US" sz="1200" i="1" baseline="-25000" dirty="0"/>
                  <a:t>7/2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C16818D-1497-D2CF-8AD2-69CAB1CDF65A}"/>
                  </a:ext>
                </a:extLst>
              </p:cNvPr>
              <p:cNvSpPr txBox="1"/>
              <p:nvPr/>
            </p:nvSpPr>
            <p:spPr>
              <a:xfrm>
                <a:off x="301424" y="4086377"/>
                <a:ext cx="11649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i="1" dirty="0">
                    <a:solidFill>
                      <a:srgbClr val="2A4DA1"/>
                    </a:solidFill>
                  </a:rPr>
                  <a:t>Cd</a:t>
                </a:r>
                <a:r>
                  <a:rPr lang="en-US" sz="1800" b="1" i="1" dirty="0">
                    <a:solidFill>
                      <a:srgbClr val="2A4DA1"/>
                    </a:solidFill>
                  </a:rPr>
                  <a:t> (Sn-2p)</a:t>
                </a:r>
                <a:endParaRPr lang="en-US" dirty="0"/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E3D4FA8-6FD3-E8D2-248D-D9925D8DFB96}"/>
                </a:ext>
              </a:extLst>
            </p:cNvPr>
            <p:cNvCxnSpPr/>
            <p:nvPr/>
          </p:nvCxnSpPr>
          <p:spPr>
            <a:xfrm>
              <a:off x="879501" y="3511908"/>
              <a:ext cx="75600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486D042-7C6C-AE4C-02CF-3D232E8FD7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6869" y="3443703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prstDash val="dash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AE5431E-AAE7-A2D4-2E2D-A15040C89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0848" y="3444061"/>
              <a:ext cx="144000" cy="144000"/>
            </a:xfrm>
            <a:prstGeom prst="ellipse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918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24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EF2DB65-5FEA-94A0-A6F0-E00FEF4E3057}"/>
              </a:ext>
            </a:extLst>
          </p:cNvPr>
          <p:cNvSpPr txBox="1"/>
          <p:nvPr/>
        </p:nvSpPr>
        <p:spPr>
          <a:xfrm>
            <a:off x="1534587" y="930354"/>
            <a:ext cx="6149056" cy="338554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/>
              <a:t>Approach:  </a:t>
            </a:r>
            <a:r>
              <a:rPr lang="en-US" sz="1600" i="1" dirty="0"/>
              <a:t>Measurements of nuclear moments of unique parity orbitals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869479-96CE-E370-1A98-8DC5E9D4D593}"/>
              </a:ext>
            </a:extLst>
          </p:cNvPr>
          <p:cNvSpPr txBox="1"/>
          <p:nvPr/>
        </p:nvSpPr>
        <p:spPr>
          <a:xfrm>
            <a:off x="507050" y="1314052"/>
            <a:ext cx="3980898" cy="338554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The picture : Cd (Z=48) – </a:t>
            </a:r>
            <a:r>
              <a:rPr lang="en-US" sz="1600" b="1" i="1" dirty="0">
                <a:solidFill>
                  <a:srgbClr val="2A4DA1"/>
                </a:solidFill>
              </a:rPr>
              <a:t>Sn (Z=50)</a:t>
            </a:r>
            <a:r>
              <a:rPr lang="en-US" sz="1600" i="1" dirty="0"/>
              <a:t> – Te (Z=52)</a:t>
            </a:r>
          </a:p>
        </p:txBody>
      </p:sp>
      <p:sp>
        <p:nvSpPr>
          <p:cNvPr id="36" name="Textfeld 4">
            <a:extLst>
              <a:ext uri="{FF2B5EF4-FFF2-40B4-BE49-F238E27FC236}">
                <a16:creationId xmlns:a16="http://schemas.microsoft.com/office/drawing/2014/main" id="{65CBA3F6-DB92-4CC5-6CE0-A3445DDB642F}"/>
              </a:ext>
            </a:extLst>
          </p:cNvPr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Recent highlights around the Z=50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37" name="Datumsplatzhalter 2">
            <a:extLst>
              <a:ext uri="{FF2B5EF4-FFF2-40B4-BE49-F238E27FC236}">
                <a16:creationId xmlns:a16="http://schemas.microsoft.com/office/drawing/2014/main" id="{DDEDE57B-BE99-1091-DD7B-8FBD63BAB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38" name="Fußzeilenplatzhalter 3">
            <a:extLst>
              <a:ext uri="{FF2B5EF4-FFF2-40B4-BE49-F238E27FC236}">
                <a16:creationId xmlns:a16="http://schemas.microsoft.com/office/drawing/2014/main" id="{211DF478-C4A8-66ED-2F7E-CF69334BF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D7DF38-5A72-90A5-2005-8F1836680B41}"/>
              </a:ext>
            </a:extLst>
          </p:cNvPr>
          <p:cNvSpPr/>
          <p:nvPr/>
        </p:nvSpPr>
        <p:spPr>
          <a:xfrm>
            <a:off x="85237" y="6297209"/>
            <a:ext cx="50913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/>
              <a:t>D. T. Yordanov, L. V. Rodriguez et al., Comm. Phys. 3, 2021</a:t>
            </a:r>
            <a:endParaRPr lang="en-US" sz="11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CFEF32-A05C-F362-0D82-B88909FB3D09}"/>
              </a:ext>
            </a:extLst>
          </p:cNvPr>
          <p:cNvGrpSpPr/>
          <p:nvPr/>
        </p:nvGrpSpPr>
        <p:grpSpPr>
          <a:xfrm>
            <a:off x="1958400" y="1575498"/>
            <a:ext cx="5156446" cy="4717302"/>
            <a:chOff x="1958400" y="1575498"/>
            <a:chExt cx="5156446" cy="47173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B7EE83-15F5-D909-AC95-35E1159AB703}"/>
                </a:ext>
              </a:extLst>
            </p:cNvPr>
            <p:cNvGrpSpPr/>
            <p:nvPr/>
          </p:nvGrpSpPr>
          <p:grpSpPr>
            <a:xfrm>
              <a:off x="1958400" y="1575498"/>
              <a:ext cx="5156446" cy="4717302"/>
              <a:chOff x="1958400" y="1575498"/>
              <a:chExt cx="5156446" cy="471730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6C847A4-9D29-5BB2-C2F3-586E61C2E47B}"/>
                  </a:ext>
                </a:extLst>
              </p:cNvPr>
              <p:cNvGrpSpPr/>
              <p:nvPr/>
            </p:nvGrpSpPr>
            <p:grpSpPr>
              <a:xfrm>
                <a:off x="1958400" y="1575498"/>
                <a:ext cx="5156446" cy="4717302"/>
                <a:chOff x="1958400" y="1575498"/>
                <a:chExt cx="5156446" cy="4717302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D48BE01A-0A74-65C5-CFB4-A1AFCEFE7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29552" y="3664586"/>
                  <a:ext cx="4172827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B5E32229-1098-472B-831D-CF2C8E34F0BB}"/>
                    </a:ext>
                  </a:extLst>
                </p:cNvPr>
                <p:cNvGrpSpPr/>
                <p:nvPr/>
              </p:nvGrpSpPr>
              <p:grpSpPr>
                <a:xfrm>
                  <a:off x="1958400" y="1575498"/>
                  <a:ext cx="5156446" cy="4717302"/>
                  <a:chOff x="1958400" y="1575498"/>
                  <a:chExt cx="5156446" cy="4717302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366D7566-0D49-9B79-7C56-FB56F739F0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958400" y="1972800"/>
                    <a:ext cx="5156446" cy="4320000"/>
                  </a:xfrm>
                  <a:prstGeom prst="rect">
                    <a:avLst/>
                  </a:prstGeom>
                </p:spPr>
              </p:pic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4481EF5D-B94B-C531-C65F-7A17D05FD9EB}"/>
                      </a:ext>
                    </a:extLst>
                  </p:cNvPr>
                  <p:cNvSpPr/>
                  <p:nvPr/>
                </p:nvSpPr>
                <p:spPr>
                  <a:xfrm>
                    <a:off x="3883542" y="1575498"/>
                    <a:ext cx="2045432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GB" sz="1600" b="1" i="1" dirty="0"/>
                      <a:t>Quadrupole moments</a:t>
                    </a:r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38334FC7-54E1-B97E-A9F6-FF1BE28AF97F}"/>
                      </a:ext>
                    </a:extLst>
                  </p:cNvPr>
                  <p:cNvSpPr txBox="1"/>
                  <p:nvPr/>
                </p:nvSpPr>
                <p:spPr>
                  <a:xfrm>
                    <a:off x="2954738" y="2077258"/>
                    <a:ext cx="80735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b="1" i="1" dirty="0"/>
                      <a:t>h</a:t>
                    </a:r>
                    <a:r>
                      <a:rPr lang="en-GB" b="1" i="1" baseline="-25000" dirty="0"/>
                      <a:t>11/2</a:t>
                    </a:r>
                    <a:endParaRPr lang="en-US" dirty="0"/>
                  </a:p>
                </p:txBody>
              </p:sp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76CC7368-4B46-B00D-216A-FF56BA9AA79E}"/>
                      </a:ext>
                    </a:extLst>
                  </p:cNvPr>
                  <p:cNvSpPr txBox="1"/>
                  <p:nvPr/>
                </p:nvSpPr>
                <p:spPr>
                  <a:xfrm>
                    <a:off x="4982185" y="4794165"/>
                    <a:ext cx="193659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i="1" dirty="0"/>
                      <a:t>Sn, blue</a:t>
                    </a:r>
                  </a:p>
                </p:txBody>
              </p:sp>
            </p:grp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9517A52-CB2F-5DD3-E308-B1E2AE00943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757317" y="3823728"/>
                <a:ext cx="767010" cy="885010"/>
                <a:chOff x="4735802" y="3788622"/>
                <a:chExt cx="613609" cy="717863"/>
              </a:xfrm>
            </p:grpSpPr>
            <p:pic>
              <p:nvPicPr>
                <p:cNvPr id="26" name="Picture 25" descr="Diagram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DA03CCB2-56AF-0F06-B713-32EE45C54E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039" t="65213" r="23182" b="26225"/>
                <a:stretch/>
              </p:blipFill>
              <p:spPr>
                <a:xfrm>
                  <a:off x="4735802" y="3938247"/>
                  <a:ext cx="613609" cy="568238"/>
                </a:xfrm>
                <a:prstGeom prst="rect">
                  <a:avLst/>
                </a:prstGeom>
              </p:spPr>
            </p:pic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E48F1A15-72A5-4FEE-D4DC-5FBB921AD2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46289" y="3788622"/>
                  <a:ext cx="0" cy="2160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AED6170-70B6-A3FB-7950-48613E1454FD}"/>
                  </a:ext>
                </a:extLst>
              </p:cNvPr>
              <p:cNvGrpSpPr/>
              <p:nvPr/>
            </p:nvGrpSpPr>
            <p:grpSpPr>
              <a:xfrm>
                <a:off x="6428961" y="3358012"/>
                <a:ext cx="629651" cy="792589"/>
                <a:chOff x="6372728" y="2093734"/>
                <a:chExt cx="629651" cy="792589"/>
              </a:xfrm>
            </p:grpSpPr>
            <p:pic>
              <p:nvPicPr>
                <p:cNvPr id="30" name="Picture 29" descr="Diagram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774ECD0B-D785-3940-CE2C-24369F23B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038" t="65213" r="22184" b="26358"/>
                <a:stretch/>
              </p:blipFill>
              <p:spPr>
                <a:xfrm>
                  <a:off x="6372728" y="2249467"/>
                  <a:ext cx="629651" cy="636856"/>
                </a:xfrm>
                <a:prstGeom prst="rect">
                  <a:avLst/>
                </a:prstGeom>
              </p:spPr>
            </p:pic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21E2D88F-D12C-C9F2-9A79-847DC6E815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54823" y="2093734"/>
                  <a:ext cx="0" cy="2160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52ECFF8-B2E3-3270-719B-543D58191669}"/>
                </a:ext>
              </a:extLst>
            </p:cNvPr>
            <p:cNvGrpSpPr/>
            <p:nvPr/>
          </p:nvGrpSpPr>
          <p:grpSpPr>
            <a:xfrm>
              <a:off x="3773246" y="4794165"/>
              <a:ext cx="835869" cy="833802"/>
              <a:chOff x="2706265" y="3715728"/>
              <a:chExt cx="835869" cy="833802"/>
            </a:xfrm>
          </p:grpSpPr>
          <p:pic>
            <p:nvPicPr>
              <p:cNvPr id="8" name="Picture 7" descr="Diagram&#10;&#10;Description automatically generated with medium confidence">
                <a:extLst>
                  <a:ext uri="{FF2B5EF4-FFF2-40B4-BE49-F238E27FC236}">
                    <a16:creationId xmlns:a16="http://schemas.microsoft.com/office/drawing/2014/main" id="{76E744E3-D7EC-197A-3510-C1F805DE07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1039" t="65213" r="23182" b="25881"/>
              <a:stretch/>
            </p:blipFill>
            <p:spPr>
              <a:xfrm>
                <a:off x="2706265" y="3901530"/>
                <a:ext cx="835869" cy="648000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800117C-4812-2928-22DE-8A3D46D5B7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24200" y="3715728"/>
                <a:ext cx="0" cy="216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8E4B08-00BD-C70E-5DB6-055026F57DE3}"/>
              </a:ext>
            </a:extLst>
          </p:cNvPr>
          <p:cNvCxnSpPr>
            <a:cxnSpLocks/>
          </p:cNvCxnSpPr>
          <p:nvPr/>
        </p:nvCxnSpPr>
        <p:spPr>
          <a:xfrm>
            <a:off x="7058612" y="4477169"/>
            <a:ext cx="0" cy="12900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B54F1B5-B562-D9A2-08C4-44E2300AB1FF}"/>
              </a:ext>
            </a:extLst>
          </p:cNvPr>
          <p:cNvSpPr txBox="1"/>
          <p:nvPr/>
        </p:nvSpPr>
        <p:spPr>
          <a:xfrm rot="16200000">
            <a:off x="6173983" y="4688721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N=82 </a:t>
            </a:r>
          </a:p>
          <a:p>
            <a:pPr algn="ctr"/>
            <a:r>
              <a:rPr lang="en-US" sz="1400" i="1" dirty="0"/>
              <a:t>shell closure</a:t>
            </a:r>
          </a:p>
        </p:txBody>
      </p:sp>
    </p:spTree>
    <p:extLst>
      <p:ext uri="{BB962C8B-B14F-4D97-AF65-F5344CB8AC3E}">
        <p14:creationId xmlns:p14="http://schemas.microsoft.com/office/powerpoint/2010/main" val="373475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31B548-3CE5-C068-6288-AA8CA17CA71C}"/>
              </a:ext>
            </a:extLst>
          </p:cNvPr>
          <p:cNvCxnSpPr>
            <a:cxnSpLocks/>
          </p:cNvCxnSpPr>
          <p:nvPr/>
        </p:nvCxnSpPr>
        <p:spPr>
          <a:xfrm>
            <a:off x="2829552" y="3664586"/>
            <a:ext cx="417282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line of dots and lines in a black background&#10;&#10;Description automatically generated">
            <a:extLst>
              <a:ext uri="{FF2B5EF4-FFF2-40B4-BE49-F238E27FC236}">
                <a16:creationId xmlns:a16="http://schemas.microsoft.com/office/drawing/2014/main" id="{A8E39B81-25EB-03DB-3345-3E79ED8DA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887" y="1981613"/>
            <a:ext cx="5091513" cy="432000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25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EF2DB65-5FEA-94A0-A6F0-E00FEF4E3057}"/>
              </a:ext>
            </a:extLst>
          </p:cNvPr>
          <p:cNvSpPr txBox="1"/>
          <p:nvPr/>
        </p:nvSpPr>
        <p:spPr>
          <a:xfrm>
            <a:off x="1534587" y="930354"/>
            <a:ext cx="6149056" cy="338554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/>
              <a:t>Approach:  </a:t>
            </a:r>
            <a:r>
              <a:rPr lang="en-US" sz="1600" i="1" dirty="0"/>
              <a:t>Measurements of nuclear moments of unique parity orbitals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D7DF38-5A72-90A5-2005-8F1836680B41}"/>
              </a:ext>
            </a:extLst>
          </p:cNvPr>
          <p:cNvSpPr/>
          <p:nvPr/>
        </p:nvSpPr>
        <p:spPr>
          <a:xfrm>
            <a:off x="85237" y="6297209"/>
            <a:ext cx="50913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/>
              <a:t>D. T. Yordanov, L. V. Rodriguez et al., Comm. Phys. 3, 2021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9A23F-ADF2-9205-12F8-D2C9CEAE5A31}"/>
              </a:ext>
            </a:extLst>
          </p:cNvPr>
          <p:cNvSpPr txBox="1"/>
          <p:nvPr/>
        </p:nvSpPr>
        <p:spPr>
          <a:xfrm>
            <a:off x="507050" y="1314052"/>
            <a:ext cx="3980898" cy="338554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The picture : Cd (Z=48) – </a:t>
            </a:r>
            <a:r>
              <a:rPr lang="en-US" sz="1600" b="1" i="1" dirty="0">
                <a:solidFill>
                  <a:srgbClr val="2A4DA1"/>
                </a:solidFill>
              </a:rPr>
              <a:t>Sn (Z=50)</a:t>
            </a:r>
            <a:r>
              <a:rPr lang="en-US" sz="1600" i="1" dirty="0"/>
              <a:t> – </a:t>
            </a:r>
            <a:r>
              <a:rPr lang="en-US" sz="1600" b="1" i="1" dirty="0">
                <a:solidFill>
                  <a:srgbClr val="C00000"/>
                </a:solidFill>
              </a:rPr>
              <a:t>Te (Z=52)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36C402-47C9-FAA5-D7E0-C32FCAB94195}"/>
              </a:ext>
            </a:extLst>
          </p:cNvPr>
          <p:cNvSpPr/>
          <p:nvPr/>
        </p:nvSpPr>
        <p:spPr>
          <a:xfrm>
            <a:off x="3883542" y="1575498"/>
            <a:ext cx="2045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1" i="1" dirty="0"/>
              <a:t>Quadrupole moments</a:t>
            </a:r>
          </a:p>
        </p:txBody>
      </p:sp>
      <p:sp>
        <p:nvSpPr>
          <p:cNvPr id="62" name="Textfeld 4">
            <a:extLst>
              <a:ext uri="{FF2B5EF4-FFF2-40B4-BE49-F238E27FC236}">
                <a16:creationId xmlns:a16="http://schemas.microsoft.com/office/drawing/2014/main" id="{02ECCA23-6CCE-76E1-D3F0-A78F12628280}"/>
              </a:ext>
            </a:extLst>
          </p:cNvPr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Recent highlights around the Z=50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63" name="Datumsplatzhalter 2">
            <a:extLst>
              <a:ext uri="{FF2B5EF4-FFF2-40B4-BE49-F238E27FC236}">
                <a16:creationId xmlns:a16="http://schemas.microsoft.com/office/drawing/2014/main" id="{2EC980C3-E0F7-9A73-C5A0-22EB8993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64" name="Fußzeilenplatzhalter 3">
            <a:extLst>
              <a:ext uri="{FF2B5EF4-FFF2-40B4-BE49-F238E27FC236}">
                <a16:creationId xmlns:a16="http://schemas.microsoft.com/office/drawing/2014/main" id="{1E2507D8-5D27-7055-695B-5A5F45924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26251-49DC-1D4D-CABE-48B1ADDC7ABF}"/>
              </a:ext>
            </a:extLst>
          </p:cNvPr>
          <p:cNvSpPr/>
          <p:nvPr/>
        </p:nvSpPr>
        <p:spPr>
          <a:xfrm>
            <a:off x="5868144" y="6285319"/>
            <a:ext cx="33994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/>
              <a:t>L. V. Rodriguez, T. </a:t>
            </a:r>
            <a:r>
              <a:rPr lang="en-GB" sz="1100" i="1" dirty="0" err="1"/>
              <a:t>Lellinger</a:t>
            </a:r>
            <a:r>
              <a:rPr lang="en-GB" sz="1100" i="1" dirty="0"/>
              <a:t>, et al. in preparation 2024</a:t>
            </a:r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1824A9-EDFB-6F40-5CF0-2F6C3BBE7F75}"/>
              </a:ext>
            </a:extLst>
          </p:cNvPr>
          <p:cNvSpPr txBox="1"/>
          <p:nvPr/>
        </p:nvSpPr>
        <p:spPr>
          <a:xfrm>
            <a:off x="2954738" y="2077258"/>
            <a:ext cx="807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/>
              <a:t>h</a:t>
            </a:r>
            <a:r>
              <a:rPr lang="en-GB" b="1" i="1" baseline="-25000" dirty="0"/>
              <a:t>11/2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407970-8625-04FE-45AD-58FCDA848B02}"/>
              </a:ext>
            </a:extLst>
          </p:cNvPr>
          <p:cNvSpPr txBox="1"/>
          <p:nvPr/>
        </p:nvSpPr>
        <p:spPr>
          <a:xfrm>
            <a:off x="4982185" y="4794165"/>
            <a:ext cx="1936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Sn, blue</a:t>
            </a:r>
          </a:p>
          <a:p>
            <a:pPr algn="ctr"/>
            <a:r>
              <a:rPr lang="en-US" sz="1400" b="1" i="1" dirty="0"/>
              <a:t>Cd, green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8AA591-E8F3-F390-6A52-AD6E0EF133DB}"/>
              </a:ext>
            </a:extLst>
          </p:cNvPr>
          <p:cNvSpPr txBox="1"/>
          <p:nvPr/>
        </p:nvSpPr>
        <p:spPr>
          <a:xfrm>
            <a:off x="5745849" y="2109509"/>
            <a:ext cx="807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rgbClr val="53CC05"/>
                </a:solidFill>
              </a:rPr>
              <a:t>Sn -2p</a:t>
            </a:r>
            <a:endParaRPr lang="en-US" dirty="0">
              <a:solidFill>
                <a:srgbClr val="53CC05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D0811D1-D13C-EBF5-8414-37B5282B2CF7}"/>
              </a:ext>
            </a:extLst>
          </p:cNvPr>
          <p:cNvCxnSpPr>
            <a:cxnSpLocks/>
          </p:cNvCxnSpPr>
          <p:nvPr/>
        </p:nvCxnSpPr>
        <p:spPr>
          <a:xfrm>
            <a:off x="7058612" y="4477169"/>
            <a:ext cx="0" cy="12900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947ED54-7A86-FC2E-0951-C65B505FF4D1}"/>
              </a:ext>
            </a:extLst>
          </p:cNvPr>
          <p:cNvSpPr txBox="1"/>
          <p:nvPr/>
        </p:nvSpPr>
        <p:spPr>
          <a:xfrm rot="16200000">
            <a:off x="6173983" y="4688721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N=82 </a:t>
            </a:r>
          </a:p>
          <a:p>
            <a:pPr algn="ctr"/>
            <a:r>
              <a:rPr lang="en-US" sz="1400" i="1" dirty="0"/>
              <a:t>shell closure</a:t>
            </a:r>
          </a:p>
        </p:txBody>
      </p:sp>
    </p:spTree>
    <p:extLst>
      <p:ext uri="{BB962C8B-B14F-4D97-AF65-F5344CB8AC3E}">
        <p14:creationId xmlns:p14="http://schemas.microsoft.com/office/powerpoint/2010/main" val="27143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C3F67-D617-5662-2710-6C83CD91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Date of talk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4D08DA-9325-D423-2CE9-066FC823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Place of talk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456A7-6F81-D093-735B-A053806D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CE653-2140-A76C-DC8D-895A44C5C41E}"/>
              </a:ext>
            </a:extLst>
          </p:cNvPr>
          <p:cNvSpPr txBox="1"/>
          <p:nvPr/>
        </p:nvSpPr>
        <p:spPr>
          <a:xfrm>
            <a:off x="3599892" y="6129300"/>
            <a:ext cx="5427833" cy="338554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/>
              <a:t>The next 3 slides have been removed due to unpublished data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28543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27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5DAF909-0EB0-2CF9-2654-6BAD928E9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02" y="1821466"/>
            <a:ext cx="6463881" cy="432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9AF324-BD33-D0BD-1AA6-0A28EC2C84F0}"/>
              </a:ext>
            </a:extLst>
          </p:cNvPr>
          <p:cNvSpPr/>
          <p:nvPr/>
        </p:nvSpPr>
        <p:spPr>
          <a:xfrm>
            <a:off x="500218" y="1186086"/>
            <a:ext cx="7931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i="1" dirty="0"/>
              <a:t>Experiment: How do nuclear properties evolve from one shell closure to another?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60852-91A5-6A51-D883-0D7C42927E90}"/>
              </a:ext>
            </a:extLst>
          </p:cNvPr>
          <p:cNvSpPr txBox="1"/>
          <p:nvPr/>
        </p:nvSpPr>
        <p:spPr>
          <a:xfrm>
            <a:off x="5158950" y="4029850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baseline="-25000" dirty="0">
                <a:solidFill>
                  <a:srgbClr val="5D4DFF"/>
                </a:solidFill>
              </a:rPr>
              <a:t>50</a:t>
            </a:r>
            <a:r>
              <a:rPr lang="en-US" sz="2000" b="1" i="1" dirty="0">
                <a:solidFill>
                  <a:srgbClr val="5D4DFF"/>
                </a:solidFill>
              </a:rPr>
              <a:t>Sn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ABFB2-E37A-7F30-4BE0-7D2C010C0CF7}"/>
              </a:ext>
            </a:extLst>
          </p:cNvPr>
          <p:cNvSpPr txBox="1"/>
          <p:nvPr/>
        </p:nvSpPr>
        <p:spPr>
          <a:xfrm>
            <a:off x="4151635" y="2721757"/>
            <a:ext cx="6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baseline="-25000" dirty="0"/>
              <a:t>82</a:t>
            </a:r>
            <a:r>
              <a:rPr lang="en-US" sz="2000" b="1" i="1" dirty="0"/>
              <a:t>Pb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572050-575C-565D-4DF0-E2FA9A7DCD94}"/>
              </a:ext>
            </a:extLst>
          </p:cNvPr>
          <p:cNvSpPr txBox="1"/>
          <p:nvPr/>
        </p:nvSpPr>
        <p:spPr>
          <a:xfrm>
            <a:off x="2396223" y="3775981"/>
            <a:ext cx="591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baseline="-25000" dirty="0"/>
              <a:t>52</a:t>
            </a:r>
            <a:r>
              <a:rPr lang="en-US" sz="2000" b="1" i="1" dirty="0"/>
              <a:t>Te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710F4F6E-B181-13ED-EF16-8176527FACB8}"/>
              </a:ext>
            </a:extLst>
          </p:cNvPr>
          <p:cNvSpPr/>
          <p:nvPr/>
        </p:nvSpPr>
        <p:spPr>
          <a:xfrm>
            <a:off x="3207266" y="2822143"/>
            <a:ext cx="1555569" cy="2427630"/>
          </a:xfrm>
          <a:prstGeom prst="arc">
            <a:avLst>
              <a:gd name="adj1" fmla="val 10691943"/>
              <a:gd name="adj2" fmla="val 16817413"/>
            </a:avLst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BEAE5D-DD3D-6A1A-144A-C6F43A854576}"/>
              </a:ext>
            </a:extLst>
          </p:cNvPr>
          <p:cNvSpPr txBox="1"/>
          <p:nvPr/>
        </p:nvSpPr>
        <p:spPr>
          <a:xfrm>
            <a:off x="3599892" y="5364168"/>
            <a:ext cx="5345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i="1" dirty="0">
                <a:sym typeface="Symbol" charset="0"/>
              </a:rPr>
              <a:t>Theory: Can nuclear theory provide a quantitatively understanding at both shell closures?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19A804-0C9B-C248-1841-D9F8B8BE511A}"/>
              </a:ext>
            </a:extLst>
          </p:cNvPr>
          <p:cNvSpPr txBox="1"/>
          <p:nvPr/>
        </p:nvSpPr>
        <p:spPr>
          <a:xfrm>
            <a:off x="4411545" y="4326372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baseline="-25000" dirty="0">
                <a:solidFill>
                  <a:srgbClr val="5D4DFF"/>
                </a:solidFill>
              </a:rPr>
              <a:t>48</a:t>
            </a:r>
            <a:r>
              <a:rPr lang="en-US" sz="2000" b="1" i="1" dirty="0">
                <a:solidFill>
                  <a:srgbClr val="5D4DFF"/>
                </a:solidFill>
              </a:rPr>
              <a:t>Cd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8294D1-1EB2-B020-F18D-0545B0E53BAB}"/>
              </a:ext>
            </a:extLst>
          </p:cNvPr>
          <p:cNvSpPr txBox="1"/>
          <p:nvPr/>
        </p:nvSpPr>
        <p:spPr>
          <a:xfrm>
            <a:off x="5904148" y="3158229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baseline="-25000" dirty="0"/>
              <a:t>81</a:t>
            </a:r>
            <a:r>
              <a:rPr lang="en-US" sz="2000" b="1" i="1" dirty="0"/>
              <a:t>Tl</a:t>
            </a:r>
          </a:p>
        </p:txBody>
      </p:sp>
      <p:sp>
        <p:nvSpPr>
          <p:cNvPr id="14" name="Textfeld 4">
            <a:extLst>
              <a:ext uri="{FF2B5EF4-FFF2-40B4-BE49-F238E27FC236}">
                <a16:creationId xmlns:a16="http://schemas.microsoft.com/office/drawing/2014/main" id="{8831CE23-D9E0-1C3C-EB64-B65654DF0B36}"/>
              </a:ext>
            </a:extLst>
          </p:cNvPr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Recent highlights around the Z=82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00295067-E7D8-C9D0-614F-AFF45B9E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0368B659-6767-77B1-93C9-40AD85B67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693907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E21F2-18F0-28ED-2049-E77BF3070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59EE3D-F924-A870-2FBE-46EDEB4A9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Date of talk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E228CA-0119-25E9-B48E-47EEBA25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Place of talk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44DE5-B854-43E7-877B-FE85A780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8E575-BA67-E665-7A61-257BBAE60FEB}"/>
              </a:ext>
            </a:extLst>
          </p:cNvPr>
          <p:cNvSpPr txBox="1"/>
          <p:nvPr/>
        </p:nvSpPr>
        <p:spPr>
          <a:xfrm>
            <a:off x="3599892" y="6129300"/>
            <a:ext cx="5427833" cy="338554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/>
              <a:t>The next 2 slides have been removed due to unpublished data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269884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2489EA7-BB15-8365-080E-6F4B66C3A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6" y="83185"/>
            <a:ext cx="8584805" cy="648000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-1" y="7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cxnSp>
        <p:nvCxnSpPr>
          <p:cNvPr id="18" name="Gerade Verbindung 53">
            <a:extLst>
              <a:ext uri="{FF2B5EF4-FFF2-40B4-BE49-F238E27FC236}">
                <a16:creationId xmlns:a16="http://schemas.microsoft.com/office/drawing/2014/main" id="{D64D1E4B-C94B-E5C0-5655-D271E9142982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BF75DC8-B0C0-1025-AE8D-43A7D2D2B1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8"/>
          <a:stretch/>
        </p:blipFill>
        <p:spPr>
          <a:xfrm rot="10800000">
            <a:off x="-4077" y="846979"/>
            <a:ext cx="1917821" cy="141808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8484B98-C245-D19E-721D-19EBDEC12DA1}"/>
              </a:ext>
            </a:extLst>
          </p:cNvPr>
          <p:cNvGrpSpPr/>
          <p:nvPr/>
        </p:nvGrpSpPr>
        <p:grpSpPr>
          <a:xfrm>
            <a:off x="107504" y="3009531"/>
            <a:ext cx="1235860" cy="1168113"/>
            <a:chOff x="7377229" y="2354357"/>
            <a:chExt cx="1235860" cy="116811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77FB01F-0DF9-BA52-D9ED-D6390D75B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937" r="69029"/>
            <a:stretch/>
          </p:blipFill>
          <p:spPr>
            <a:xfrm rot="894175">
              <a:off x="7407773" y="2442470"/>
              <a:ext cx="1072013" cy="108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31AE3C-1036-F2D0-C67C-A9B443336529}"/>
                </a:ext>
              </a:extLst>
            </p:cNvPr>
            <p:cNvSpPr txBox="1"/>
            <p:nvPr/>
          </p:nvSpPr>
          <p:spPr>
            <a:xfrm>
              <a:off x="7377229" y="235435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19292"/>
                  </a:solidFill>
                </a:rPr>
                <a:t>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9E260E-92FC-6777-024C-77C78F343ADC}"/>
                </a:ext>
              </a:extLst>
            </p:cNvPr>
            <p:cNvSpPr txBox="1"/>
            <p:nvPr/>
          </p:nvSpPr>
          <p:spPr>
            <a:xfrm>
              <a:off x="8306595" y="236582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676767"/>
                  </a:solidFill>
                </a:rPr>
                <a:t>p</a:t>
              </a:r>
            </a:p>
          </p:txBody>
        </p:sp>
      </p:grp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F6B621A2-ED33-3FD5-A627-EABBF7256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DB01EA83-9B81-F3D4-4AC3-CDEFD5A3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462461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29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4">
            <a:extLst>
              <a:ext uri="{FF2B5EF4-FFF2-40B4-BE49-F238E27FC236}">
                <a16:creationId xmlns:a16="http://schemas.microsoft.com/office/drawing/2014/main" id="{89428D90-3DB6-2923-52A1-2FC142630E01}"/>
              </a:ext>
            </a:extLst>
          </p:cNvPr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Conclusions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B63A8B05-0E65-EA05-FFAC-BE33128BDB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5EE1D6E2-021A-A198-6785-4CADDA951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sp>
        <p:nvSpPr>
          <p:cNvPr id="3" name="Textfeld 4">
            <a:extLst>
              <a:ext uri="{FF2B5EF4-FFF2-40B4-BE49-F238E27FC236}">
                <a16:creationId xmlns:a16="http://schemas.microsoft.com/office/drawing/2014/main" id="{D8CB473B-BD63-66F4-0BEE-D9D0AB552FCD}"/>
              </a:ext>
            </a:extLst>
          </p:cNvPr>
          <p:cNvSpPr txBox="1"/>
          <p:nvPr/>
        </p:nvSpPr>
        <p:spPr>
          <a:xfrm>
            <a:off x="395536" y="1304764"/>
            <a:ext cx="8543292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Laser </a:t>
            </a:r>
            <a:r>
              <a:rPr lang="en-US" altLang="en-US" dirty="0">
                <a:latin typeface="+mj-lt"/>
                <a:cs typeface="Arial" panose="020B0604020202020204" pitchFamily="34" charset="0"/>
              </a:rPr>
              <a:t>spectroscopy is a powerful tool to investigate the atomic nucleus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altLang="en-US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Electromagnetic moments and charge radii can be extracted with very high precision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altLang="en-US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Simple trends seem to appear in complex nuclei, however, the understanding of such simple behavior is not based on simple assumptions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altLang="en-US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Nuclear theory is needed in order to explain the observed behaviors</a:t>
            </a:r>
            <a:endParaRPr kumimoji="0" lang="en-US" altLang="en-US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altLang="en-US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479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30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FC609896-9986-72F5-54F5-D2F11E284652}"/>
              </a:ext>
            </a:extLst>
          </p:cNvPr>
          <p:cNvSpPr txBox="1"/>
          <p:nvPr/>
        </p:nvSpPr>
        <p:spPr>
          <a:xfrm>
            <a:off x="1108990" y="29909"/>
            <a:ext cx="692601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Arial" panose="020B0604020202020204" pitchFamily="34" charset="0"/>
              </a:rPr>
              <a:t>Thank you for your attention!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77FBB18-53D4-4DD4-63C2-EFCB2F71D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91" y="5472186"/>
            <a:ext cx="2114719" cy="902707"/>
          </a:xfrm>
          <a:prstGeom prst="rect">
            <a:avLst/>
          </a:prstGeom>
        </p:spPr>
      </p:pic>
      <p:pic>
        <p:nvPicPr>
          <p:cNvPr id="10" name="Picture 12" descr="Logo&#10;&#10;Description automatically generated">
            <a:extLst>
              <a:ext uri="{FF2B5EF4-FFF2-40B4-BE49-F238E27FC236}">
                <a16:creationId xmlns:a16="http://schemas.microsoft.com/office/drawing/2014/main" id="{DC3E94F9-227C-48C2-D22E-0C261A049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5551783"/>
            <a:ext cx="905488" cy="90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A group of people standing on steps&#10;&#10;Description automatically generated">
            <a:extLst>
              <a:ext uri="{FF2B5EF4-FFF2-40B4-BE49-F238E27FC236}">
                <a16:creationId xmlns:a16="http://schemas.microsoft.com/office/drawing/2014/main" id="{DCD02782-496E-E7F7-0A91-277127879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56" y="886146"/>
            <a:ext cx="6657307" cy="4438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9884E5-5D90-8BBF-9276-0D30F8853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5409789"/>
            <a:ext cx="1078438" cy="1061732"/>
          </a:xfrm>
          <a:prstGeom prst="rect">
            <a:avLst/>
          </a:prstGeom>
        </p:spPr>
      </p:pic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B4BD515E-A3CC-17B5-7A24-4AD07DA93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87A28473-104D-DC2C-DC5B-14D1D67D3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22418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E2488A9-4537-71A6-BDBC-51D8FE117439}"/>
              </a:ext>
            </a:extLst>
          </p:cNvPr>
          <p:cNvGrpSpPr/>
          <p:nvPr/>
        </p:nvGrpSpPr>
        <p:grpSpPr>
          <a:xfrm>
            <a:off x="1356926" y="1299340"/>
            <a:ext cx="6988252" cy="4538737"/>
            <a:chOff x="1148080" y="1159631"/>
            <a:chExt cx="6988252" cy="4538737"/>
          </a:xfrm>
        </p:grpSpPr>
        <p:sp>
          <p:nvSpPr>
            <p:cNvPr id="7" name="Freeform 103">
              <a:extLst>
                <a:ext uri="{FF2B5EF4-FFF2-40B4-BE49-F238E27FC236}">
                  <a16:creationId xmlns:a16="http://schemas.microsoft.com/office/drawing/2014/main" id="{4F149629-F070-9DB8-E65B-84B07E3937C0}"/>
                </a:ext>
              </a:extLst>
            </p:cNvPr>
            <p:cNvSpPr/>
            <p:nvPr/>
          </p:nvSpPr>
          <p:spPr>
            <a:xfrm>
              <a:off x="1148080" y="1159631"/>
              <a:ext cx="6847840" cy="4538737"/>
            </a:xfrm>
            <a:custGeom>
              <a:avLst/>
              <a:gdLst>
                <a:gd name="connsiteX0" fmla="*/ 81280 w 6847840"/>
                <a:gd name="connsiteY0" fmla="*/ 4528577 h 4538737"/>
                <a:gd name="connsiteX1" fmla="*/ 152400 w 6847840"/>
                <a:gd name="connsiteY1" fmla="*/ 4538737 h 4538737"/>
                <a:gd name="connsiteX2" fmla="*/ 345440 w 6847840"/>
                <a:gd name="connsiteY2" fmla="*/ 4518417 h 4538737"/>
                <a:gd name="connsiteX3" fmla="*/ 375920 w 6847840"/>
                <a:gd name="connsiteY3" fmla="*/ 4487937 h 4538737"/>
                <a:gd name="connsiteX4" fmla="*/ 396240 w 6847840"/>
                <a:gd name="connsiteY4" fmla="*/ 4457457 h 4538737"/>
                <a:gd name="connsiteX5" fmla="*/ 487680 w 6847840"/>
                <a:gd name="connsiteY5" fmla="*/ 4406657 h 4538737"/>
                <a:gd name="connsiteX6" fmla="*/ 548640 w 6847840"/>
                <a:gd name="connsiteY6" fmla="*/ 4366017 h 4538737"/>
                <a:gd name="connsiteX7" fmla="*/ 609600 w 6847840"/>
                <a:gd name="connsiteY7" fmla="*/ 4325377 h 4538737"/>
                <a:gd name="connsiteX8" fmla="*/ 640080 w 6847840"/>
                <a:gd name="connsiteY8" fmla="*/ 4305057 h 4538737"/>
                <a:gd name="connsiteX9" fmla="*/ 711200 w 6847840"/>
                <a:gd name="connsiteY9" fmla="*/ 4284737 h 4538737"/>
                <a:gd name="connsiteX10" fmla="*/ 822960 w 6847840"/>
                <a:gd name="connsiteY10" fmla="*/ 4274577 h 4538737"/>
                <a:gd name="connsiteX11" fmla="*/ 883920 w 6847840"/>
                <a:gd name="connsiteY11" fmla="*/ 4254257 h 4538737"/>
                <a:gd name="connsiteX12" fmla="*/ 924560 w 6847840"/>
                <a:gd name="connsiteY12" fmla="*/ 4244097 h 4538737"/>
                <a:gd name="connsiteX13" fmla="*/ 985520 w 6847840"/>
                <a:gd name="connsiteY13" fmla="*/ 4223777 h 4538737"/>
                <a:gd name="connsiteX14" fmla="*/ 1046480 w 6847840"/>
                <a:gd name="connsiteY14" fmla="*/ 4193297 h 4538737"/>
                <a:gd name="connsiteX15" fmla="*/ 1076960 w 6847840"/>
                <a:gd name="connsiteY15" fmla="*/ 4172977 h 4538737"/>
                <a:gd name="connsiteX16" fmla="*/ 1137920 w 6847840"/>
                <a:gd name="connsiteY16" fmla="*/ 4152657 h 4538737"/>
                <a:gd name="connsiteX17" fmla="*/ 1198880 w 6847840"/>
                <a:gd name="connsiteY17" fmla="*/ 4132337 h 4538737"/>
                <a:gd name="connsiteX18" fmla="*/ 1229360 w 6847840"/>
                <a:gd name="connsiteY18" fmla="*/ 4122177 h 4538737"/>
                <a:gd name="connsiteX19" fmla="*/ 1270000 w 6847840"/>
                <a:gd name="connsiteY19" fmla="*/ 4112017 h 4538737"/>
                <a:gd name="connsiteX20" fmla="*/ 1361440 w 6847840"/>
                <a:gd name="connsiteY20" fmla="*/ 4081537 h 4538737"/>
                <a:gd name="connsiteX21" fmla="*/ 1391920 w 6847840"/>
                <a:gd name="connsiteY21" fmla="*/ 4071377 h 4538737"/>
                <a:gd name="connsiteX22" fmla="*/ 1432560 w 6847840"/>
                <a:gd name="connsiteY22" fmla="*/ 4061217 h 4538737"/>
                <a:gd name="connsiteX23" fmla="*/ 1493520 w 6847840"/>
                <a:gd name="connsiteY23" fmla="*/ 4040897 h 4538737"/>
                <a:gd name="connsiteX24" fmla="*/ 1574800 w 6847840"/>
                <a:gd name="connsiteY24" fmla="*/ 4020577 h 4538737"/>
                <a:gd name="connsiteX25" fmla="*/ 1635760 w 6847840"/>
                <a:gd name="connsiteY25" fmla="*/ 4000257 h 4538737"/>
                <a:gd name="connsiteX26" fmla="*/ 1717040 w 6847840"/>
                <a:gd name="connsiteY26" fmla="*/ 3979937 h 4538737"/>
                <a:gd name="connsiteX27" fmla="*/ 1838960 w 6847840"/>
                <a:gd name="connsiteY27" fmla="*/ 3959617 h 4538737"/>
                <a:gd name="connsiteX28" fmla="*/ 1899920 w 6847840"/>
                <a:gd name="connsiteY28" fmla="*/ 3939297 h 4538737"/>
                <a:gd name="connsiteX29" fmla="*/ 1991360 w 6847840"/>
                <a:gd name="connsiteY29" fmla="*/ 3908817 h 4538737"/>
                <a:gd name="connsiteX30" fmla="*/ 2062480 w 6847840"/>
                <a:gd name="connsiteY30" fmla="*/ 3888497 h 4538737"/>
                <a:gd name="connsiteX31" fmla="*/ 2123440 w 6847840"/>
                <a:gd name="connsiteY31" fmla="*/ 3868177 h 4538737"/>
                <a:gd name="connsiteX32" fmla="*/ 2214880 w 6847840"/>
                <a:gd name="connsiteY32" fmla="*/ 3827537 h 4538737"/>
                <a:gd name="connsiteX33" fmla="*/ 2245360 w 6847840"/>
                <a:gd name="connsiteY33" fmla="*/ 3817377 h 4538737"/>
                <a:gd name="connsiteX34" fmla="*/ 2306320 w 6847840"/>
                <a:gd name="connsiteY34" fmla="*/ 3776737 h 4538737"/>
                <a:gd name="connsiteX35" fmla="*/ 2397760 w 6847840"/>
                <a:gd name="connsiteY35" fmla="*/ 3756417 h 4538737"/>
                <a:gd name="connsiteX36" fmla="*/ 2428240 w 6847840"/>
                <a:gd name="connsiteY36" fmla="*/ 3746257 h 4538737"/>
                <a:gd name="connsiteX37" fmla="*/ 2458720 w 6847840"/>
                <a:gd name="connsiteY37" fmla="*/ 3725937 h 4538737"/>
                <a:gd name="connsiteX38" fmla="*/ 2489200 w 6847840"/>
                <a:gd name="connsiteY38" fmla="*/ 3715777 h 4538737"/>
                <a:gd name="connsiteX39" fmla="*/ 2519680 w 6847840"/>
                <a:gd name="connsiteY39" fmla="*/ 3695457 h 4538737"/>
                <a:gd name="connsiteX40" fmla="*/ 2580640 w 6847840"/>
                <a:gd name="connsiteY40" fmla="*/ 3675137 h 4538737"/>
                <a:gd name="connsiteX41" fmla="*/ 2672080 w 6847840"/>
                <a:gd name="connsiteY41" fmla="*/ 3634497 h 4538737"/>
                <a:gd name="connsiteX42" fmla="*/ 2702560 w 6847840"/>
                <a:gd name="connsiteY42" fmla="*/ 3624337 h 4538737"/>
                <a:gd name="connsiteX43" fmla="*/ 2763520 w 6847840"/>
                <a:gd name="connsiteY43" fmla="*/ 3583697 h 4538737"/>
                <a:gd name="connsiteX44" fmla="*/ 2915920 w 6847840"/>
                <a:gd name="connsiteY44" fmla="*/ 3532897 h 4538737"/>
                <a:gd name="connsiteX45" fmla="*/ 2976880 w 6847840"/>
                <a:gd name="connsiteY45" fmla="*/ 3512577 h 4538737"/>
                <a:gd name="connsiteX46" fmla="*/ 3007360 w 6847840"/>
                <a:gd name="connsiteY46" fmla="*/ 3502417 h 4538737"/>
                <a:gd name="connsiteX47" fmla="*/ 3037840 w 6847840"/>
                <a:gd name="connsiteY47" fmla="*/ 3482097 h 4538737"/>
                <a:gd name="connsiteX48" fmla="*/ 3098800 w 6847840"/>
                <a:gd name="connsiteY48" fmla="*/ 3461777 h 4538737"/>
                <a:gd name="connsiteX49" fmla="*/ 3129280 w 6847840"/>
                <a:gd name="connsiteY49" fmla="*/ 3451617 h 4538737"/>
                <a:gd name="connsiteX50" fmla="*/ 3190240 w 6847840"/>
                <a:gd name="connsiteY50" fmla="*/ 3410977 h 4538737"/>
                <a:gd name="connsiteX51" fmla="*/ 3251200 w 6847840"/>
                <a:gd name="connsiteY51" fmla="*/ 3390657 h 4538737"/>
                <a:gd name="connsiteX52" fmla="*/ 3312160 w 6847840"/>
                <a:gd name="connsiteY52" fmla="*/ 3360177 h 4538737"/>
                <a:gd name="connsiteX53" fmla="*/ 3342640 w 6847840"/>
                <a:gd name="connsiteY53" fmla="*/ 3339857 h 4538737"/>
                <a:gd name="connsiteX54" fmla="*/ 3373120 w 6847840"/>
                <a:gd name="connsiteY54" fmla="*/ 3329697 h 4538737"/>
                <a:gd name="connsiteX55" fmla="*/ 3434080 w 6847840"/>
                <a:gd name="connsiteY55" fmla="*/ 3289057 h 4538737"/>
                <a:gd name="connsiteX56" fmla="*/ 3454400 w 6847840"/>
                <a:gd name="connsiteY56" fmla="*/ 3258577 h 4538737"/>
                <a:gd name="connsiteX57" fmla="*/ 3484880 w 6847840"/>
                <a:gd name="connsiteY57" fmla="*/ 3248417 h 4538737"/>
                <a:gd name="connsiteX58" fmla="*/ 3515360 w 6847840"/>
                <a:gd name="connsiteY58" fmla="*/ 3228097 h 4538737"/>
                <a:gd name="connsiteX59" fmla="*/ 3545840 w 6847840"/>
                <a:gd name="connsiteY59" fmla="*/ 3217937 h 4538737"/>
                <a:gd name="connsiteX60" fmla="*/ 3576320 w 6847840"/>
                <a:gd name="connsiteY60" fmla="*/ 3197617 h 4538737"/>
                <a:gd name="connsiteX61" fmla="*/ 3637280 w 6847840"/>
                <a:gd name="connsiteY61" fmla="*/ 3177297 h 4538737"/>
                <a:gd name="connsiteX62" fmla="*/ 3698240 w 6847840"/>
                <a:gd name="connsiteY62" fmla="*/ 3146817 h 4538737"/>
                <a:gd name="connsiteX63" fmla="*/ 3789680 w 6847840"/>
                <a:gd name="connsiteY63" fmla="*/ 3106177 h 4538737"/>
                <a:gd name="connsiteX64" fmla="*/ 3850640 w 6847840"/>
                <a:gd name="connsiteY64" fmla="*/ 3085857 h 4538737"/>
                <a:gd name="connsiteX65" fmla="*/ 3881120 w 6847840"/>
                <a:gd name="connsiteY65" fmla="*/ 3075697 h 4538737"/>
                <a:gd name="connsiteX66" fmla="*/ 3942080 w 6847840"/>
                <a:gd name="connsiteY66" fmla="*/ 3035057 h 4538737"/>
                <a:gd name="connsiteX67" fmla="*/ 3972560 w 6847840"/>
                <a:gd name="connsiteY67" fmla="*/ 3014737 h 4538737"/>
                <a:gd name="connsiteX68" fmla="*/ 4003040 w 6847840"/>
                <a:gd name="connsiteY68" fmla="*/ 3004577 h 4538737"/>
                <a:gd name="connsiteX69" fmla="*/ 4064000 w 6847840"/>
                <a:gd name="connsiteY69" fmla="*/ 2974097 h 4538737"/>
                <a:gd name="connsiteX70" fmla="*/ 4236720 w 6847840"/>
                <a:gd name="connsiteY70" fmla="*/ 2963937 h 4538737"/>
                <a:gd name="connsiteX71" fmla="*/ 4328160 w 6847840"/>
                <a:gd name="connsiteY71" fmla="*/ 2933457 h 4538737"/>
                <a:gd name="connsiteX72" fmla="*/ 4409440 w 6847840"/>
                <a:gd name="connsiteY72" fmla="*/ 2913137 h 4538737"/>
                <a:gd name="connsiteX73" fmla="*/ 4541520 w 6847840"/>
                <a:gd name="connsiteY73" fmla="*/ 2902977 h 4538737"/>
                <a:gd name="connsiteX74" fmla="*/ 4602480 w 6847840"/>
                <a:gd name="connsiteY74" fmla="*/ 2892817 h 4538737"/>
                <a:gd name="connsiteX75" fmla="*/ 4724400 w 6847840"/>
                <a:gd name="connsiteY75" fmla="*/ 2882657 h 4538737"/>
                <a:gd name="connsiteX76" fmla="*/ 4785360 w 6847840"/>
                <a:gd name="connsiteY76" fmla="*/ 2862337 h 4538737"/>
                <a:gd name="connsiteX77" fmla="*/ 4846320 w 6847840"/>
                <a:gd name="connsiteY77" fmla="*/ 2842017 h 4538737"/>
                <a:gd name="connsiteX78" fmla="*/ 4876800 w 6847840"/>
                <a:gd name="connsiteY78" fmla="*/ 2831857 h 4538737"/>
                <a:gd name="connsiteX79" fmla="*/ 4907280 w 6847840"/>
                <a:gd name="connsiteY79" fmla="*/ 2811537 h 4538737"/>
                <a:gd name="connsiteX80" fmla="*/ 4947920 w 6847840"/>
                <a:gd name="connsiteY80" fmla="*/ 2760737 h 4538737"/>
                <a:gd name="connsiteX81" fmla="*/ 4958080 w 6847840"/>
                <a:gd name="connsiteY81" fmla="*/ 2730257 h 4538737"/>
                <a:gd name="connsiteX82" fmla="*/ 5008880 w 6847840"/>
                <a:gd name="connsiteY82" fmla="*/ 2679457 h 4538737"/>
                <a:gd name="connsiteX83" fmla="*/ 5039360 w 6847840"/>
                <a:gd name="connsiteY83" fmla="*/ 2618497 h 4538737"/>
                <a:gd name="connsiteX84" fmla="*/ 5069840 w 6847840"/>
                <a:gd name="connsiteY84" fmla="*/ 2588017 h 4538737"/>
                <a:gd name="connsiteX85" fmla="*/ 5110480 w 6847840"/>
                <a:gd name="connsiteY85" fmla="*/ 2527057 h 4538737"/>
                <a:gd name="connsiteX86" fmla="*/ 5130800 w 6847840"/>
                <a:gd name="connsiteY86" fmla="*/ 2496577 h 4538737"/>
                <a:gd name="connsiteX87" fmla="*/ 5191760 w 6847840"/>
                <a:gd name="connsiteY87" fmla="*/ 2455937 h 4538737"/>
                <a:gd name="connsiteX88" fmla="*/ 5222240 w 6847840"/>
                <a:gd name="connsiteY88" fmla="*/ 2445777 h 4538737"/>
                <a:gd name="connsiteX89" fmla="*/ 5252720 w 6847840"/>
                <a:gd name="connsiteY89" fmla="*/ 2425457 h 4538737"/>
                <a:gd name="connsiteX90" fmla="*/ 5283200 w 6847840"/>
                <a:gd name="connsiteY90" fmla="*/ 2415297 h 4538737"/>
                <a:gd name="connsiteX91" fmla="*/ 5384800 w 6847840"/>
                <a:gd name="connsiteY91" fmla="*/ 2364497 h 4538737"/>
                <a:gd name="connsiteX92" fmla="*/ 5638800 w 6847840"/>
                <a:gd name="connsiteY92" fmla="*/ 2344177 h 4538737"/>
                <a:gd name="connsiteX93" fmla="*/ 5699760 w 6847840"/>
                <a:gd name="connsiteY93" fmla="*/ 2334017 h 4538737"/>
                <a:gd name="connsiteX94" fmla="*/ 5740400 w 6847840"/>
                <a:gd name="connsiteY94" fmla="*/ 2323857 h 4538737"/>
                <a:gd name="connsiteX95" fmla="*/ 5801360 w 6847840"/>
                <a:gd name="connsiteY95" fmla="*/ 2313697 h 4538737"/>
                <a:gd name="connsiteX96" fmla="*/ 5902960 w 6847840"/>
                <a:gd name="connsiteY96" fmla="*/ 2293377 h 4538737"/>
                <a:gd name="connsiteX97" fmla="*/ 5974080 w 6847840"/>
                <a:gd name="connsiteY97" fmla="*/ 2273057 h 4538737"/>
                <a:gd name="connsiteX98" fmla="*/ 6106160 w 6847840"/>
                <a:gd name="connsiteY98" fmla="*/ 2252737 h 4538737"/>
                <a:gd name="connsiteX99" fmla="*/ 6156960 w 6847840"/>
                <a:gd name="connsiteY99" fmla="*/ 2242577 h 4538737"/>
                <a:gd name="connsiteX100" fmla="*/ 6217920 w 6847840"/>
                <a:gd name="connsiteY100" fmla="*/ 2222257 h 4538737"/>
                <a:gd name="connsiteX101" fmla="*/ 6278880 w 6847840"/>
                <a:gd name="connsiteY101" fmla="*/ 2201937 h 4538737"/>
                <a:gd name="connsiteX102" fmla="*/ 6309360 w 6847840"/>
                <a:gd name="connsiteY102" fmla="*/ 2191777 h 4538737"/>
                <a:gd name="connsiteX103" fmla="*/ 6370320 w 6847840"/>
                <a:gd name="connsiteY103" fmla="*/ 2181617 h 4538737"/>
                <a:gd name="connsiteX104" fmla="*/ 6461760 w 6847840"/>
                <a:gd name="connsiteY104" fmla="*/ 2151137 h 4538737"/>
                <a:gd name="connsiteX105" fmla="*/ 6614160 w 6847840"/>
                <a:gd name="connsiteY105" fmla="*/ 2100337 h 4538737"/>
                <a:gd name="connsiteX106" fmla="*/ 6644640 w 6847840"/>
                <a:gd name="connsiteY106" fmla="*/ 2090177 h 4538737"/>
                <a:gd name="connsiteX107" fmla="*/ 6675120 w 6847840"/>
                <a:gd name="connsiteY107" fmla="*/ 2080017 h 4538737"/>
                <a:gd name="connsiteX108" fmla="*/ 6766560 w 6847840"/>
                <a:gd name="connsiteY108" fmla="*/ 2039377 h 4538737"/>
                <a:gd name="connsiteX109" fmla="*/ 6797040 w 6847840"/>
                <a:gd name="connsiteY109" fmla="*/ 2029217 h 4538737"/>
                <a:gd name="connsiteX110" fmla="*/ 6827520 w 6847840"/>
                <a:gd name="connsiteY110" fmla="*/ 2019057 h 4538737"/>
                <a:gd name="connsiteX111" fmla="*/ 6847840 w 6847840"/>
                <a:gd name="connsiteY111" fmla="*/ 1856497 h 4538737"/>
                <a:gd name="connsiteX112" fmla="*/ 6837680 w 6847840"/>
                <a:gd name="connsiteY112" fmla="*/ 1439937 h 4538737"/>
                <a:gd name="connsiteX113" fmla="*/ 6817360 w 6847840"/>
                <a:gd name="connsiteY113" fmla="*/ 1236737 h 4538737"/>
                <a:gd name="connsiteX114" fmla="*/ 6807200 w 6847840"/>
                <a:gd name="connsiteY114" fmla="*/ 1185937 h 4538737"/>
                <a:gd name="connsiteX115" fmla="*/ 6817360 w 6847840"/>
                <a:gd name="connsiteY115" fmla="*/ 373137 h 4538737"/>
                <a:gd name="connsiteX116" fmla="*/ 6837680 w 6847840"/>
                <a:gd name="connsiteY116" fmla="*/ 159777 h 4538737"/>
                <a:gd name="connsiteX117" fmla="*/ 6827520 w 6847840"/>
                <a:gd name="connsiteY117" fmla="*/ 7377 h 4538737"/>
                <a:gd name="connsiteX118" fmla="*/ 6756400 w 6847840"/>
                <a:gd name="connsiteY118" fmla="*/ 17537 h 4538737"/>
                <a:gd name="connsiteX119" fmla="*/ 6461760 w 6847840"/>
                <a:gd name="connsiteY119" fmla="*/ 27697 h 4538737"/>
                <a:gd name="connsiteX120" fmla="*/ 6370320 w 6847840"/>
                <a:gd name="connsiteY120" fmla="*/ 68337 h 4538737"/>
                <a:gd name="connsiteX121" fmla="*/ 6339840 w 6847840"/>
                <a:gd name="connsiteY121" fmla="*/ 78497 h 4538737"/>
                <a:gd name="connsiteX122" fmla="*/ 6309360 w 6847840"/>
                <a:gd name="connsiteY122" fmla="*/ 98817 h 4538737"/>
                <a:gd name="connsiteX123" fmla="*/ 6248400 w 6847840"/>
                <a:gd name="connsiteY123" fmla="*/ 119137 h 4538737"/>
                <a:gd name="connsiteX124" fmla="*/ 6217920 w 6847840"/>
                <a:gd name="connsiteY124" fmla="*/ 129297 h 4538737"/>
                <a:gd name="connsiteX125" fmla="*/ 6156960 w 6847840"/>
                <a:gd name="connsiteY125" fmla="*/ 159777 h 4538737"/>
                <a:gd name="connsiteX126" fmla="*/ 6096000 w 6847840"/>
                <a:gd name="connsiteY126" fmla="*/ 190257 h 4538737"/>
                <a:gd name="connsiteX127" fmla="*/ 5994400 w 6847840"/>
                <a:gd name="connsiteY127" fmla="*/ 200417 h 4538737"/>
                <a:gd name="connsiteX128" fmla="*/ 5872480 w 6847840"/>
                <a:gd name="connsiteY128" fmla="*/ 241057 h 4538737"/>
                <a:gd name="connsiteX129" fmla="*/ 5842000 w 6847840"/>
                <a:gd name="connsiteY129" fmla="*/ 251217 h 4538737"/>
                <a:gd name="connsiteX130" fmla="*/ 5811520 w 6847840"/>
                <a:gd name="connsiteY130" fmla="*/ 261377 h 4538737"/>
                <a:gd name="connsiteX131" fmla="*/ 5781040 w 6847840"/>
                <a:gd name="connsiteY131" fmla="*/ 281697 h 4538737"/>
                <a:gd name="connsiteX132" fmla="*/ 5720080 w 6847840"/>
                <a:gd name="connsiteY132" fmla="*/ 302017 h 4538737"/>
                <a:gd name="connsiteX133" fmla="*/ 5659120 w 6847840"/>
                <a:gd name="connsiteY133" fmla="*/ 342657 h 4538737"/>
                <a:gd name="connsiteX134" fmla="*/ 5506720 w 6847840"/>
                <a:gd name="connsiteY134" fmla="*/ 393457 h 4538737"/>
                <a:gd name="connsiteX135" fmla="*/ 5445760 w 6847840"/>
                <a:gd name="connsiteY135" fmla="*/ 423937 h 4538737"/>
                <a:gd name="connsiteX136" fmla="*/ 5415280 w 6847840"/>
                <a:gd name="connsiteY136" fmla="*/ 434097 h 4538737"/>
                <a:gd name="connsiteX137" fmla="*/ 5384800 w 6847840"/>
                <a:gd name="connsiteY137" fmla="*/ 454417 h 4538737"/>
                <a:gd name="connsiteX138" fmla="*/ 5354320 w 6847840"/>
                <a:gd name="connsiteY138" fmla="*/ 464577 h 4538737"/>
                <a:gd name="connsiteX139" fmla="*/ 5293360 w 6847840"/>
                <a:gd name="connsiteY139" fmla="*/ 505217 h 4538737"/>
                <a:gd name="connsiteX140" fmla="*/ 5242560 w 6847840"/>
                <a:gd name="connsiteY140" fmla="*/ 556017 h 4538737"/>
                <a:gd name="connsiteX141" fmla="*/ 5181600 w 6847840"/>
                <a:gd name="connsiteY141" fmla="*/ 576337 h 4538737"/>
                <a:gd name="connsiteX142" fmla="*/ 5151120 w 6847840"/>
                <a:gd name="connsiteY142" fmla="*/ 586497 h 4538737"/>
                <a:gd name="connsiteX143" fmla="*/ 5120640 w 6847840"/>
                <a:gd name="connsiteY143" fmla="*/ 606817 h 4538737"/>
                <a:gd name="connsiteX144" fmla="*/ 5059680 w 6847840"/>
                <a:gd name="connsiteY144" fmla="*/ 627137 h 4538737"/>
                <a:gd name="connsiteX145" fmla="*/ 4998720 w 6847840"/>
                <a:gd name="connsiteY145" fmla="*/ 677937 h 4538737"/>
                <a:gd name="connsiteX146" fmla="*/ 4937760 w 6847840"/>
                <a:gd name="connsiteY146" fmla="*/ 698257 h 4538737"/>
                <a:gd name="connsiteX147" fmla="*/ 4907280 w 6847840"/>
                <a:gd name="connsiteY147" fmla="*/ 718577 h 4538737"/>
                <a:gd name="connsiteX148" fmla="*/ 4876800 w 6847840"/>
                <a:gd name="connsiteY148" fmla="*/ 728737 h 4538737"/>
                <a:gd name="connsiteX149" fmla="*/ 4815840 w 6847840"/>
                <a:gd name="connsiteY149" fmla="*/ 769377 h 4538737"/>
                <a:gd name="connsiteX150" fmla="*/ 4754880 w 6847840"/>
                <a:gd name="connsiteY150" fmla="*/ 810017 h 4538737"/>
                <a:gd name="connsiteX151" fmla="*/ 4724400 w 6847840"/>
                <a:gd name="connsiteY151" fmla="*/ 830337 h 4538737"/>
                <a:gd name="connsiteX152" fmla="*/ 4632960 w 6847840"/>
                <a:gd name="connsiteY152" fmla="*/ 860817 h 4538737"/>
                <a:gd name="connsiteX153" fmla="*/ 4602480 w 6847840"/>
                <a:gd name="connsiteY153" fmla="*/ 870977 h 4538737"/>
                <a:gd name="connsiteX154" fmla="*/ 4511040 w 6847840"/>
                <a:gd name="connsiteY154" fmla="*/ 911617 h 4538737"/>
                <a:gd name="connsiteX155" fmla="*/ 4450080 w 6847840"/>
                <a:gd name="connsiteY155" fmla="*/ 931937 h 4538737"/>
                <a:gd name="connsiteX156" fmla="*/ 4419600 w 6847840"/>
                <a:gd name="connsiteY156" fmla="*/ 942097 h 4538737"/>
                <a:gd name="connsiteX157" fmla="*/ 4307840 w 6847840"/>
                <a:gd name="connsiteY157" fmla="*/ 972577 h 4538737"/>
                <a:gd name="connsiteX158" fmla="*/ 4277360 w 6847840"/>
                <a:gd name="connsiteY158" fmla="*/ 982737 h 4538737"/>
                <a:gd name="connsiteX159" fmla="*/ 4246880 w 6847840"/>
                <a:gd name="connsiteY159" fmla="*/ 1003057 h 4538737"/>
                <a:gd name="connsiteX160" fmla="*/ 4185920 w 6847840"/>
                <a:gd name="connsiteY160" fmla="*/ 1053857 h 4538737"/>
                <a:gd name="connsiteX161" fmla="*/ 4124960 w 6847840"/>
                <a:gd name="connsiteY161" fmla="*/ 1074177 h 4538737"/>
                <a:gd name="connsiteX162" fmla="*/ 4094480 w 6847840"/>
                <a:gd name="connsiteY162" fmla="*/ 1094497 h 4538737"/>
                <a:gd name="connsiteX163" fmla="*/ 4064000 w 6847840"/>
                <a:gd name="connsiteY163" fmla="*/ 1104657 h 4538737"/>
                <a:gd name="connsiteX164" fmla="*/ 3972560 w 6847840"/>
                <a:gd name="connsiteY164" fmla="*/ 1165617 h 4538737"/>
                <a:gd name="connsiteX165" fmla="*/ 3942080 w 6847840"/>
                <a:gd name="connsiteY165" fmla="*/ 1185937 h 4538737"/>
                <a:gd name="connsiteX166" fmla="*/ 3911600 w 6847840"/>
                <a:gd name="connsiteY166" fmla="*/ 1206257 h 4538737"/>
                <a:gd name="connsiteX167" fmla="*/ 3860800 w 6847840"/>
                <a:gd name="connsiteY167" fmla="*/ 1267217 h 4538737"/>
                <a:gd name="connsiteX168" fmla="*/ 3820160 w 6847840"/>
                <a:gd name="connsiteY168" fmla="*/ 1328177 h 4538737"/>
                <a:gd name="connsiteX169" fmla="*/ 3799840 w 6847840"/>
                <a:gd name="connsiteY169" fmla="*/ 1358657 h 4538737"/>
                <a:gd name="connsiteX170" fmla="*/ 3769360 w 6847840"/>
                <a:gd name="connsiteY170" fmla="*/ 1378977 h 4538737"/>
                <a:gd name="connsiteX171" fmla="*/ 3708400 w 6847840"/>
                <a:gd name="connsiteY171" fmla="*/ 1429777 h 4538737"/>
                <a:gd name="connsiteX172" fmla="*/ 3606800 w 6847840"/>
                <a:gd name="connsiteY172" fmla="*/ 1439937 h 4538737"/>
                <a:gd name="connsiteX173" fmla="*/ 3576320 w 6847840"/>
                <a:gd name="connsiteY173" fmla="*/ 1450097 h 4538737"/>
                <a:gd name="connsiteX174" fmla="*/ 3515360 w 6847840"/>
                <a:gd name="connsiteY174" fmla="*/ 1490737 h 4538737"/>
                <a:gd name="connsiteX175" fmla="*/ 3484880 w 6847840"/>
                <a:gd name="connsiteY175" fmla="*/ 1500897 h 4538737"/>
                <a:gd name="connsiteX176" fmla="*/ 3413760 w 6847840"/>
                <a:gd name="connsiteY176" fmla="*/ 1521217 h 4538737"/>
                <a:gd name="connsiteX177" fmla="*/ 3383280 w 6847840"/>
                <a:gd name="connsiteY177" fmla="*/ 1541537 h 4538737"/>
                <a:gd name="connsiteX178" fmla="*/ 3332480 w 6847840"/>
                <a:gd name="connsiteY178" fmla="*/ 1592337 h 4538737"/>
                <a:gd name="connsiteX179" fmla="*/ 3271520 w 6847840"/>
                <a:gd name="connsiteY179" fmla="*/ 1612657 h 4538737"/>
                <a:gd name="connsiteX180" fmla="*/ 3200400 w 6847840"/>
                <a:gd name="connsiteY180" fmla="*/ 1693937 h 4538737"/>
                <a:gd name="connsiteX181" fmla="*/ 3149600 w 6847840"/>
                <a:gd name="connsiteY181" fmla="*/ 1704097 h 4538737"/>
                <a:gd name="connsiteX182" fmla="*/ 3119120 w 6847840"/>
                <a:gd name="connsiteY182" fmla="*/ 1734577 h 4538737"/>
                <a:gd name="connsiteX183" fmla="*/ 3068320 w 6847840"/>
                <a:gd name="connsiteY183" fmla="*/ 1785377 h 4538737"/>
                <a:gd name="connsiteX184" fmla="*/ 3027680 w 6847840"/>
                <a:gd name="connsiteY184" fmla="*/ 1795537 h 4538737"/>
                <a:gd name="connsiteX185" fmla="*/ 2966720 w 6847840"/>
                <a:gd name="connsiteY185" fmla="*/ 1815857 h 4538737"/>
                <a:gd name="connsiteX186" fmla="*/ 2915920 w 6847840"/>
                <a:gd name="connsiteY186" fmla="*/ 1856497 h 4538737"/>
                <a:gd name="connsiteX187" fmla="*/ 2895600 w 6847840"/>
                <a:gd name="connsiteY187" fmla="*/ 1886977 h 4538737"/>
                <a:gd name="connsiteX188" fmla="*/ 2885440 w 6847840"/>
                <a:gd name="connsiteY188" fmla="*/ 1917457 h 4538737"/>
                <a:gd name="connsiteX189" fmla="*/ 2824480 w 6847840"/>
                <a:gd name="connsiteY189" fmla="*/ 1958097 h 4538737"/>
                <a:gd name="connsiteX190" fmla="*/ 2783840 w 6847840"/>
                <a:gd name="connsiteY190" fmla="*/ 2019057 h 4538737"/>
                <a:gd name="connsiteX191" fmla="*/ 2692400 w 6847840"/>
                <a:gd name="connsiteY191" fmla="*/ 2059697 h 4538737"/>
                <a:gd name="connsiteX192" fmla="*/ 2611120 w 6847840"/>
                <a:gd name="connsiteY192" fmla="*/ 2110497 h 4538737"/>
                <a:gd name="connsiteX193" fmla="*/ 2580640 w 6847840"/>
                <a:gd name="connsiteY193" fmla="*/ 2120657 h 4538737"/>
                <a:gd name="connsiteX194" fmla="*/ 2550160 w 6847840"/>
                <a:gd name="connsiteY194" fmla="*/ 2130817 h 4538737"/>
                <a:gd name="connsiteX195" fmla="*/ 2540000 w 6847840"/>
                <a:gd name="connsiteY195" fmla="*/ 2161297 h 4538737"/>
                <a:gd name="connsiteX196" fmla="*/ 2479040 w 6847840"/>
                <a:gd name="connsiteY196" fmla="*/ 2181617 h 4538737"/>
                <a:gd name="connsiteX197" fmla="*/ 2458720 w 6847840"/>
                <a:gd name="connsiteY197" fmla="*/ 2212097 h 4538737"/>
                <a:gd name="connsiteX198" fmla="*/ 2387600 w 6847840"/>
                <a:gd name="connsiteY198" fmla="*/ 2242577 h 4538737"/>
                <a:gd name="connsiteX199" fmla="*/ 2306320 w 6847840"/>
                <a:gd name="connsiteY199" fmla="*/ 2313697 h 4538737"/>
                <a:gd name="connsiteX200" fmla="*/ 2275840 w 6847840"/>
                <a:gd name="connsiteY200" fmla="*/ 2344177 h 4538737"/>
                <a:gd name="connsiteX201" fmla="*/ 2255520 w 6847840"/>
                <a:gd name="connsiteY201" fmla="*/ 2374657 h 4538737"/>
                <a:gd name="connsiteX202" fmla="*/ 2194560 w 6847840"/>
                <a:gd name="connsiteY202" fmla="*/ 2405137 h 4538737"/>
                <a:gd name="connsiteX203" fmla="*/ 2143760 w 6847840"/>
                <a:gd name="connsiteY203" fmla="*/ 2455937 h 4538737"/>
                <a:gd name="connsiteX204" fmla="*/ 2113280 w 6847840"/>
                <a:gd name="connsiteY204" fmla="*/ 2466097 h 4538737"/>
                <a:gd name="connsiteX205" fmla="*/ 2021840 w 6847840"/>
                <a:gd name="connsiteY205" fmla="*/ 2516897 h 4538737"/>
                <a:gd name="connsiteX206" fmla="*/ 1950720 w 6847840"/>
                <a:gd name="connsiteY206" fmla="*/ 2567697 h 4538737"/>
                <a:gd name="connsiteX207" fmla="*/ 1889760 w 6847840"/>
                <a:gd name="connsiteY207" fmla="*/ 2608337 h 4538737"/>
                <a:gd name="connsiteX208" fmla="*/ 1859280 w 6847840"/>
                <a:gd name="connsiteY208" fmla="*/ 2628657 h 4538737"/>
                <a:gd name="connsiteX209" fmla="*/ 1828800 w 6847840"/>
                <a:gd name="connsiteY209" fmla="*/ 2638817 h 4538737"/>
                <a:gd name="connsiteX210" fmla="*/ 1788160 w 6847840"/>
                <a:gd name="connsiteY210" fmla="*/ 2699777 h 4538737"/>
                <a:gd name="connsiteX211" fmla="*/ 1727200 w 6847840"/>
                <a:gd name="connsiteY211" fmla="*/ 2740417 h 4538737"/>
                <a:gd name="connsiteX212" fmla="*/ 1706880 w 6847840"/>
                <a:gd name="connsiteY212" fmla="*/ 2770897 h 4538737"/>
                <a:gd name="connsiteX213" fmla="*/ 1676400 w 6847840"/>
                <a:gd name="connsiteY213" fmla="*/ 2781057 h 4538737"/>
                <a:gd name="connsiteX214" fmla="*/ 1645920 w 6847840"/>
                <a:gd name="connsiteY214" fmla="*/ 2801377 h 4538737"/>
                <a:gd name="connsiteX215" fmla="*/ 1584960 w 6847840"/>
                <a:gd name="connsiteY215" fmla="*/ 2852177 h 4538737"/>
                <a:gd name="connsiteX216" fmla="*/ 1554480 w 6847840"/>
                <a:gd name="connsiteY216" fmla="*/ 2913137 h 4538737"/>
                <a:gd name="connsiteX217" fmla="*/ 1524000 w 6847840"/>
                <a:gd name="connsiteY217" fmla="*/ 2933457 h 4538737"/>
                <a:gd name="connsiteX218" fmla="*/ 1513840 w 6847840"/>
                <a:gd name="connsiteY218" fmla="*/ 2963937 h 4538737"/>
                <a:gd name="connsiteX219" fmla="*/ 1452880 w 6847840"/>
                <a:gd name="connsiteY219" fmla="*/ 2994417 h 4538737"/>
                <a:gd name="connsiteX220" fmla="*/ 1463040 w 6847840"/>
                <a:gd name="connsiteY220" fmla="*/ 3024897 h 4538737"/>
                <a:gd name="connsiteX221" fmla="*/ 1422400 w 6847840"/>
                <a:gd name="connsiteY221" fmla="*/ 3035057 h 4538737"/>
                <a:gd name="connsiteX222" fmla="*/ 1361440 w 6847840"/>
                <a:gd name="connsiteY222" fmla="*/ 3075697 h 4538737"/>
                <a:gd name="connsiteX223" fmla="*/ 1341120 w 6847840"/>
                <a:gd name="connsiteY223" fmla="*/ 3106177 h 4538737"/>
                <a:gd name="connsiteX224" fmla="*/ 1330960 w 6847840"/>
                <a:gd name="connsiteY224" fmla="*/ 3136657 h 4538737"/>
                <a:gd name="connsiteX225" fmla="*/ 1270000 w 6847840"/>
                <a:gd name="connsiteY225" fmla="*/ 3167137 h 4538737"/>
                <a:gd name="connsiteX226" fmla="*/ 1219200 w 6847840"/>
                <a:gd name="connsiteY226" fmla="*/ 3238257 h 4538737"/>
                <a:gd name="connsiteX227" fmla="*/ 1158240 w 6847840"/>
                <a:gd name="connsiteY227" fmla="*/ 3278897 h 4538737"/>
                <a:gd name="connsiteX228" fmla="*/ 1127760 w 6847840"/>
                <a:gd name="connsiteY228" fmla="*/ 3299217 h 4538737"/>
                <a:gd name="connsiteX229" fmla="*/ 1107440 w 6847840"/>
                <a:gd name="connsiteY229" fmla="*/ 3329697 h 4538737"/>
                <a:gd name="connsiteX230" fmla="*/ 1046480 w 6847840"/>
                <a:gd name="connsiteY230" fmla="*/ 3360177 h 4538737"/>
                <a:gd name="connsiteX231" fmla="*/ 1016000 w 6847840"/>
                <a:gd name="connsiteY231" fmla="*/ 3380497 h 4538737"/>
                <a:gd name="connsiteX232" fmla="*/ 955040 w 6847840"/>
                <a:gd name="connsiteY232" fmla="*/ 3400817 h 4538737"/>
                <a:gd name="connsiteX233" fmla="*/ 944880 w 6847840"/>
                <a:gd name="connsiteY233" fmla="*/ 3431297 h 4538737"/>
                <a:gd name="connsiteX234" fmla="*/ 914400 w 6847840"/>
                <a:gd name="connsiteY234" fmla="*/ 3441457 h 4538737"/>
                <a:gd name="connsiteX235" fmla="*/ 883920 w 6847840"/>
                <a:gd name="connsiteY235" fmla="*/ 3461777 h 4538737"/>
                <a:gd name="connsiteX236" fmla="*/ 853440 w 6847840"/>
                <a:gd name="connsiteY236" fmla="*/ 3471937 h 4538737"/>
                <a:gd name="connsiteX237" fmla="*/ 792480 w 6847840"/>
                <a:gd name="connsiteY237" fmla="*/ 3512577 h 4538737"/>
                <a:gd name="connsiteX238" fmla="*/ 731520 w 6847840"/>
                <a:gd name="connsiteY238" fmla="*/ 3543057 h 4538737"/>
                <a:gd name="connsiteX239" fmla="*/ 670560 w 6847840"/>
                <a:gd name="connsiteY239" fmla="*/ 3573537 h 4538737"/>
                <a:gd name="connsiteX240" fmla="*/ 680720 w 6847840"/>
                <a:gd name="connsiteY240" fmla="*/ 3604017 h 4538737"/>
                <a:gd name="connsiteX241" fmla="*/ 660400 w 6847840"/>
                <a:gd name="connsiteY241" fmla="*/ 3634497 h 4538737"/>
                <a:gd name="connsiteX242" fmla="*/ 650240 w 6847840"/>
                <a:gd name="connsiteY242" fmla="*/ 3664977 h 4538737"/>
                <a:gd name="connsiteX243" fmla="*/ 619760 w 6847840"/>
                <a:gd name="connsiteY243" fmla="*/ 3685297 h 4538737"/>
                <a:gd name="connsiteX244" fmla="*/ 589280 w 6847840"/>
                <a:gd name="connsiteY244" fmla="*/ 3715777 h 4538737"/>
                <a:gd name="connsiteX245" fmla="*/ 568960 w 6847840"/>
                <a:gd name="connsiteY245" fmla="*/ 3746257 h 4538737"/>
                <a:gd name="connsiteX246" fmla="*/ 558800 w 6847840"/>
                <a:gd name="connsiteY246" fmla="*/ 3776737 h 4538737"/>
                <a:gd name="connsiteX247" fmla="*/ 487680 w 6847840"/>
                <a:gd name="connsiteY247" fmla="*/ 3827537 h 4538737"/>
                <a:gd name="connsiteX248" fmla="*/ 467360 w 6847840"/>
                <a:gd name="connsiteY248" fmla="*/ 3858017 h 4538737"/>
                <a:gd name="connsiteX249" fmla="*/ 396240 w 6847840"/>
                <a:gd name="connsiteY249" fmla="*/ 3898657 h 4538737"/>
                <a:gd name="connsiteX250" fmla="*/ 375920 w 6847840"/>
                <a:gd name="connsiteY250" fmla="*/ 3929137 h 4538737"/>
                <a:gd name="connsiteX251" fmla="*/ 345440 w 6847840"/>
                <a:gd name="connsiteY251" fmla="*/ 3990097 h 4538737"/>
                <a:gd name="connsiteX252" fmla="*/ 314960 w 6847840"/>
                <a:gd name="connsiteY252" fmla="*/ 4010417 h 4538737"/>
                <a:gd name="connsiteX253" fmla="*/ 284480 w 6847840"/>
                <a:gd name="connsiteY253" fmla="*/ 4040897 h 4538737"/>
                <a:gd name="connsiteX254" fmla="*/ 274320 w 6847840"/>
                <a:gd name="connsiteY254" fmla="*/ 4071377 h 4538737"/>
                <a:gd name="connsiteX255" fmla="*/ 203200 w 6847840"/>
                <a:gd name="connsiteY255" fmla="*/ 4152657 h 4538737"/>
                <a:gd name="connsiteX256" fmla="*/ 172720 w 6847840"/>
                <a:gd name="connsiteY256" fmla="*/ 4213617 h 4538737"/>
                <a:gd name="connsiteX257" fmla="*/ 81280 w 6847840"/>
                <a:gd name="connsiteY257" fmla="*/ 4294897 h 4538737"/>
                <a:gd name="connsiteX258" fmla="*/ 40640 w 6847840"/>
                <a:gd name="connsiteY258" fmla="*/ 4355857 h 4538737"/>
                <a:gd name="connsiteX259" fmla="*/ 0 w 6847840"/>
                <a:gd name="connsiteY259" fmla="*/ 4447297 h 4538737"/>
                <a:gd name="connsiteX260" fmla="*/ 20320 w 6847840"/>
                <a:gd name="connsiteY260" fmla="*/ 4477777 h 4538737"/>
                <a:gd name="connsiteX261" fmla="*/ 50800 w 6847840"/>
                <a:gd name="connsiteY261" fmla="*/ 4487937 h 4538737"/>
                <a:gd name="connsiteX262" fmla="*/ 60960 w 6847840"/>
                <a:gd name="connsiteY262" fmla="*/ 4518417 h 4538737"/>
                <a:gd name="connsiteX263" fmla="*/ 81280 w 6847840"/>
                <a:gd name="connsiteY263" fmla="*/ 4528577 h 45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</a:cxnLst>
              <a:rect l="l" t="t" r="r" b="b"/>
              <a:pathLst>
                <a:path w="6847840" h="4538737">
                  <a:moveTo>
                    <a:pt x="81280" y="4528577"/>
                  </a:moveTo>
                  <a:cubicBezTo>
                    <a:pt x="96520" y="4531964"/>
                    <a:pt x="128453" y="4538737"/>
                    <a:pt x="152400" y="4538737"/>
                  </a:cubicBezTo>
                  <a:cubicBezTo>
                    <a:pt x="274377" y="4538737"/>
                    <a:pt x="267572" y="4537884"/>
                    <a:pt x="345440" y="4518417"/>
                  </a:cubicBezTo>
                  <a:cubicBezTo>
                    <a:pt x="355600" y="4508257"/>
                    <a:pt x="366722" y="4498975"/>
                    <a:pt x="375920" y="4487937"/>
                  </a:cubicBezTo>
                  <a:cubicBezTo>
                    <a:pt x="383737" y="4478556"/>
                    <a:pt x="387050" y="4465498"/>
                    <a:pt x="396240" y="4457457"/>
                  </a:cubicBezTo>
                  <a:cubicBezTo>
                    <a:pt x="505647" y="4361726"/>
                    <a:pt x="416694" y="4446094"/>
                    <a:pt x="487680" y="4406657"/>
                  </a:cubicBezTo>
                  <a:cubicBezTo>
                    <a:pt x="509028" y="4394797"/>
                    <a:pt x="528320" y="4379564"/>
                    <a:pt x="548640" y="4366017"/>
                  </a:cubicBezTo>
                  <a:lnTo>
                    <a:pt x="609600" y="4325377"/>
                  </a:lnTo>
                  <a:cubicBezTo>
                    <a:pt x="619760" y="4318604"/>
                    <a:pt x="628496" y="4308918"/>
                    <a:pt x="640080" y="4305057"/>
                  </a:cubicBezTo>
                  <a:cubicBezTo>
                    <a:pt x="660976" y="4298092"/>
                    <a:pt x="689938" y="4287572"/>
                    <a:pt x="711200" y="4284737"/>
                  </a:cubicBezTo>
                  <a:cubicBezTo>
                    <a:pt x="748279" y="4279793"/>
                    <a:pt x="785707" y="4277964"/>
                    <a:pt x="822960" y="4274577"/>
                  </a:cubicBezTo>
                  <a:cubicBezTo>
                    <a:pt x="843280" y="4267804"/>
                    <a:pt x="863140" y="4259452"/>
                    <a:pt x="883920" y="4254257"/>
                  </a:cubicBezTo>
                  <a:cubicBezTo>
                    <a:pt x="897467" y="4250870"/>
                    <a:pt x="911185" y="4248109"/>
                    <a:pt x="924560" y="4244097"/>
                  </a:cubicBezTo>
                  <a:cubicBezTo>
                    <a:pt x="945076" y="4237942"/>
                    <a:pt x="967698" y="4235658"/>
                    <a:pt x="985520" y="4223777"/>
                  </a:cubicBezTo>
                  <a:cubicBezTo>
                    <a:pt x="1072871" y="4165543"/>
                    <a:pt x="962352" y="4235361"/>
                    <a:pt x="1046480" y="4193297"/>
                  </a:cubicBezTo>
                  <a:cubicBezTo>
                    <a:pt x="1057402" y="4187836"/>
                    <a:pt x="1065802" y="4177936"/>
                    <a:pt x="1076960" y="4172977"/>
                  </a:cubicBezTo>
                  <a:cubicBezTo>
                    <a:pt x="1096533" y="4164278"/>
                    <a:pt x="1117600" y="4159430"/>
                    <a:pt x="1137920" y="4152657"/>
                  </a:cubicBezTo>
                  <a:lnTo>
                    <a:pt x="1198880" y="4132337"/>
                  </a:lnTo>
                  <a:cubicBezTo>
                    <a:pt x="1209040" y="4128950"/>
                    <a:pt x="1218970" y="4124774"/>
                    <a:pt x="1229360" y="4122177"/>
                  </a:cubicBezTo>
                  <a:cubicBezTo>
                    <a:pt x="1242907" y="4118790"/>
                    <a:pt x="1256625" y="4116029"/>
                    <a:pt x="1270000" y="4112017"/>
                  </a:cubicBezTo>
                  <a:lnTo>
                    <a:pt x="1361440" y="4081537"/>
                  </a:lnTo>
                  <a:cubicBezTo>
                    <a:pt x="1371600" y="4078150"/>
                    <a:pt x="1381530" y="4073974"/>
                    <a:pt x="1391920" y="4071377"/>
                  </a:cubicBezTo>
                  <a:cubicBezTo>
                    <a:pt x="1405467" y="4067990"/>
                    <a:pt x="1419185" y="4065229"/>
                    <a:pt x="1432560" y="4061217"/>
                  </a:cubicBezTo>
                  <a:cubicBezTo>
                    <a:pt x="1453076" y="4055062"/>
                    <a:pt x="1472740" y="4046092"/>
                    <a:pt x="1493520" y="4040897"/>
                  </a:cubicBezTo>
                  <a:cubicBezTo>
                    <a:pt x="1520613" y="4034124"/>
                    <a:pt x="1548306" y="4029408"/>
                    <a:pt x="1574800" y="4020577"/>
                  </a:cubicBezTo>
                  <a:cubicBezTo>
                    <a:pt x="1595120" y="4013804"/>
                    <a:pt x="1614980" y="4005452"/>
                    <a:pt x="1635760" y="4000257"/>
                  </a:cubicBezTo>
                  <a:cubicBezTo>
                    <a:pt x="1662853" y="3993484"/>
                    <a:pt x="1689394" y="3983886"/>
                    <a:pt x="1717040" y="3979937"/>
                  </a:cubicBezTo>
                  <a:cubicBezTo>
                    <a:pt x="1747569" y="3975576"/>
                    <a:pt x="1806276" y="3968531"/>
                    <a:pt x="1838960" y="3959617"/>
                  </a:cubicBezTo>
                  <a:cubicBezTo>
                    <a:pt x="1859624" y="3953981"/>
                    <a:pt x="1879600" y="3946070"/>
                    <a:pt x="1899920" y="3939297"/>
                  </a:cubicBezTo>
                  <a:lnTo>
                    <a:pt x="1991360" y="3908817"/>
                  </a:lnTo>
                  <a:cubicBezTo>
                    <a:pt x="2093794" y="3874672"/>
                    <a:pt x="1934905" y="3926769"/>
                    <a:pt x="2062480" y="3888497"/>
                  </a:cubicBezTo>
                  <a:cubicBezTo>
                    <a:pt x="2082996" y="3882342"/>
                    <a:pt x="2105618" y="3880058"/>
                    <a:pt x="2123440" y="3868177"/>
                  </a:cubicBezTo>
                  <a:cubicBezTo>
                    <a:pt x="2171742" y="3835976"/>
                    <a:pt x="2142336" y="3851718"/>
                    <a:pt x="2214880" y="3827537"/>
                  </a:cubicBezTo>
                  <a:cubicBezTo>
                    <a:pt x="2225040" y="3824150"/>
                    <a:pt x="2236449" y="3823318"/>
                    <a:pt x="2245360" y="3817377"/>
                  </a:cubicBezTo>
                  <a:cubicBezTo>
                    <a:pt x="2265680" y="3803830"/>
                    <a:pt x="2282373" y="3781526"/>
                    <a:pt x="2306320" y="3776737"/>
                  </a:cubicBezTo>
                  <a:cubicBezTo>
                    <a:pt x="2341238" y="3769753"/>
                    <a:pt x="2364281" y="3765983"/>
                    <a:pt x="2397760" y="3756417"/>
                  </a:cubicBezTo>
                  <a:cubicBezTo>
                    <a:pt x="2408058" y="3753475"/>
                    <a:pt x="2418661" y="3751046"/>
                    <a:pt x="2428240" y="3746257"/>
                  </a:cubicBezTo>
                  <a:cubicBezTo>
                    <a:pt x="2439162" y="3740796"/>
                    <a:pt x="2447798" y="3731398"/>
                    <a:pt x="2458720" y="3725937"/>
                  </a:cubicBezTo>
                  <a:cubicBezTo>
                    <a:pt x="2468299" y="3721148"/>
                    <a:pt x="2479621" y="3720566"/>
                    <a:pt x="2489200" y="3715777"/>
                  </a:cubicBezTo>
                  <a:cubicBezTo>
                    <a:pt x="2500122" y="3710316"/>
                    <a:pt x="2508522" y="3700416"/>
                    <a:pt x="2519680" y="3695457"/>
                  </a:cubicBezTo>
                  <a:cubicBezTo>
                    <a:pt x="2539253" y="3686758"/>
                    <a:pt x="2562818" y="3687018"/>
                    <a:pt x="2580640" y="3675137"/>
                  </a:cubicBezTo>
                  <a:cubicBezTo>
                    <a:pt x="2628942" y="3642936"/>
                    <a:pt x="2599536" y="3658678"/>
                    <a:pt x="2672080" y="3634497"/>
                  </a:cubicBezTo>
                  <a:cubicBezTo>
                    <a:pt x="2682240" y="3631110"/>
                    <a:pt x="2693649" y="3630278"/>
                    <a:pt x="2702560" y="3624337"/>
                  </a:cubicBezTo>
                  <a:cubicBezTo>
                    <a:pt x="2722880" y="3610790"/>
                    <a:pt x="2740352" y="3591420"/>
                    <a:pt x="2763520" y="3583697"/>
                  </a:cubicBezTo>
                  <a:lnTo>
                    <a:pt x="2915920" y="3532897"/>
                  </a:lnTo>
                  <a:lnTo>
                    <a:pt x="2976880" y="3512577"/>
                  </a:lnTo>
                  <a:cubicBezTo>
                    <a:pt x="2987040" y="3509190"/>
                    <a:pt x="2998449" y="3508358"/>
                    <a:pt x="3007360" y="3502417"/>
                  </a:cubicBezTo>
                  <a:cubicBezTo>
                    <a:pt x="3017520" y="3495644"/>
                    <a:pt x="3026682" y="3487056"/>
                    <a:pt x="3037840" y="3482097"/>
                  </a:cubicBezTo>
                  <a:cubicBezTo>
                    <a:pt x="3057413" y="3473398"/>
                    <a:pt x="3078480" y="3468550"/>
                    <a:pt x="3098800" y="3461777"/>
                  </a:cubicBezTo>
                  <a:cubicBezTo>
                    <a:pt x="3108960" y="3458390"/>
                    <a:pt x="3120369" y="3457558"/>
                    <a:pt x="3129280" y="3451617"/>
                  </a:cubicBezTo>
                  <a:cubicBezTo>
                    <a:pt x="3149600" y="3438070"/>
                    <a:pt x="3167072" y="3418700"/>
                    <a:pt x="3190240" y="3410977"/>
                  </a:cubicBezTo>
                  <a:cubicBezTo>
                    <a:pt x="3210560" y="3404204"/>
                    <a:pt x="3233378" y="3402538"/>
                    <a:pt x="3251200" y="3390657"/>
                  </a:cubicBezTo>
                  <a:cubicBezTo>
                    <a:pt x="3338551" y="3332423"/>
                    <a:pt x="3228032" y="3402241"/>
                    <a:pt x="3312160" y="3360177"/>
                  </a:cubicBezTo>
                  <a:cubicBezTo>
                    <a:pt x="3323082" y="3354716"/>
                    <a:pt x="3331718" y="3345318"/>
                    <a:pt x="3342640" y="3339857"/>
                  </a:cubicBezTo>
                  <a:cubicBezTo>
                    <a:pt x="3352219" y="3335068"/>
                    <a:pt x="3363758" y="3334898"/>
                    <a:pt x="3373120" y="3329697"/>
                  </a:cubicBezTo>
                  <a:cubicBezTo>
                    <a:pt x="3394468" y="3317837"/>
                    <a:pt x="3434080" y="3289057"/>
                    <a:pt x="3434080" y="3289057"/>
                  </a:cubicBezTo>
                  <a:cubicBezTo>
                    <a:pt x="3440853" y="3278897"/>
                    <a:pt x="3444865" y="3266205"/>
                    <a:pt x="3454400" y="3258577"/>
                  </a:cubicBezTo>
                  <a:cubicBezTo>
                    <a:pt x="3462763" y="3251887"/>
                    <a:pt x="3475301" y="3253206"/>
                    <a:pt x="3484880" y="3248417"/>
                  </a:cubicBezTo>
                  <a:cubicBezTo>
                    <a:pt x="3495802" y="3242956"/>
                    <a:pt x="3504438" y="3233558"/>
                    <a:pt x="3515360" y="3228097"/>
                  </a:cubicBezTo>
                  <a:cubicBezTo>
                    <a:pt x="3524939" y="3223308"/>
                    <a:pt x="3536261" y="3222726"/>
                    <a:pt x="3545840" y="3217937"/>
                  </a:cubicBezTo>
                  <a:cubicBezTo>
                    <a:pt x="3556762" y="3212476"/>
                    <a:pt x="3565162" y="3202576"/>
                    <a:pt x="3576320" y="3197617"/>
                  </a:cubicBezTo>
                  <a:cubicBezTo>
                    <a:pt x="3595893" y="3188918"/>
                    <a:pt x="3619458" y="3189178"/>
                    <a:pt x="3637280" y="3177297"/>
                  </a:cubicBezTo>
                  <a:cubicBezTo>
                    <a:pt x="3724631" y="3119063"/>
                    <a:pt x="3614112" y="3188881"/>
                    <a:pt x="3698240" y="3146817"/>
                  </a:cubicBezTo>
                  <a:cubicBezTo>
                    <a:pt x="3794844" y="3098515"/>
                    <a:pt x="3632409" y="3158601"/>
                    <a:pt x="3789680" y="3106177"/>
                  </a:cubicBezTo>
                  <a:lnTo>
                    <a:pt x="3850640" y="3085857"/>
                  </a:lnTo>
                  <a:cubicBezTo>
                    <a:pt x="3860800" y="3082470"/>
                    <a:pt x="3872209" y="3081638"/>
                    <a:pt x="3881120" y="3075697"/>
                  </a:cubicBezTo>
                  <a:lnTo>
                    <a:pt x="3942080" y="3035057"/>
                  </a:lnTo>
                  <a:cubicBezTo>
                    <a:pt x="3952240" y="3028284"/>
                    <a:pt x="3960976" y="3018598"/>
                    <a:pt x="3972560" y="3014737"/>
                  </a:cubicBezTo>
                  <a:cubicBezTo>
                    <a:pt x="3982720" y="3011350"/>
                    <a:pt x="3993461" y="3009366"/>
                    <a:pt x="4003040" y="3004577"/>
                  </a:cubicBezTo>
                  <a:cubicBezTo>
                    <a:pt x="4030867" y="2990664"/>
                    <a:pt x="4032078" y="2977289"/>
                    <a:pt x="4064000" y="2974097"/>
                  </a:cubicBezTo>
                  <a:cubicBezTo>
                    <a:pt x="4121387" y="2968358"/>
                    <a:pt x="4179147" y="2967324"/>
                    <a:pt x="4236720" y="2963937"/>
                  </a:cubicBezTo>
                  <a:lnTo>
                    <a:pt x="4328160" y="2933457"/>
                  </a:lnTo>
                  <a:cubicBezTo>
                    <a:pt x="4359815" y="2922905"/>
                    <a:pt x="4372659" y="2917224"/>
                    <a:pt x="4409440" y="2913137"/>
                  </a:cubicBezTo>
                  <a:cubicBezTo>
                    <a:pt x="4453327" y="2908261"/>
                    <a:pt x="4497493" y="2906364"/>
                    <a:pt x="4541520" y="2902977"/>
                  </a:cubicBezTo>
                  <a:cubicBezTo>
                    <a:pt x="4561840" y="2899590"/>
                    <a:pt x="4582006" y="2895092"/>
                    <a:pt x="4602480" y="2892817"/>
                  </a:cubicBezTo>
                  <a:cubicBezTo>
                    <a:pt x="4643011" y="2888314"/>
                    <a:pt x="4684174" y="2889361"/>
                    <a:pt x="4724400" y="2882657"/>
                  </a:cubicBezTo>
                  <a:cubicBezTo>
                    <a:pt x="4745528" y="2879136"/>
                    <a:pt x="4765040" y="2869110"/>
                    <a:pt x="4785360" y="2862337"/>
                  </a:cubicBezTo>
                  <a:lnTo>
                    <a:pt x="4846320" y="2842017"/>
                  </a:lnTo>
                  <a:cubicBezTo>
                    <a:pt x="4856480" y="2838630"/>
                    <a:pt x="4867889" y="2837798"/>
                    <a:pt x="4876800" y="2831857"/>
                  </a:cubicBezTo>
                  <a:lnTo>
                    <a:pt x="4907280" y="2811537"/>
                  </a:lnTo>
                  <a:cubicBezTo>
                    <a:pt x="4932817" y="2734925"/>
                    <a:pt x="4895399" y="2826389"/>
                    <a:pt x="4947920" y="2760737"/>
                  </a:cubicBezTo>
                  <a:cubicBezTo>
                    <a:pt x="4954610" y="2752374"/>
                    <a:pt x="4953291" y="2739836"/>
                    <a:pt x="4958080" y="2730257"/>
                  </a:cubicBezTo>
                  <a:cubicBezTo>
                    <a:pt x="4975013" y="2696390"/>
                    <a:pt x="4978400" y="2699777"/>
                    <a:pt x="5008880" y="2679457"/>
                  </a:cubicBezTo>
                  <a:cubicBezTo>
                    <a:pt x="5019063" y="2648909"/>
                    <a:pt x="5017476" y="2644758"/>
                    <a:pt x="5039360" y="2618497"/>
                  </a:cubicBezTo>
                  <a:cubicBezTo>
                    <a:pt x="5048558" y="2607459"/>
                    <a:pt x="5061019" y="2599359"/>
                    <a:pt x="5069840" y="2588017"/>
                  </a:cubicBezTo>
                  <a:cubicBezTo>
                    <a:pt x="5084833" y="2568740"/>
                    <a:pt x="5096933" y="2547377"/>
                    <a:pt x="5110480" y="2527057"/>
                  </a:cubicBezTo>
                  <a:cubicBezTo>
                    <a:pt x="5117253" y="2516897"/>
                    <a:pt x="5120640" y="2503350"/>
                    <a:pt x="5130800" y="2496577"/>
                  </a:cubicBezTo>
                  <a:cubicBezTo>
                    <a:pt x="5151120" y="2483030"/>
                    <a:pt x="5168592" y="2463660"/>
                    <a:pt x="5191760" y="2455937"/>
                  </a:cubicBezTo>
                  <a:cubicBezTo>
                    <a:pt x="5201920" y="2452550"/>
                    <a:pt x="5212661" y="2450566"/>
                    <a:pt x="5222240" y="2445777"/>
                  </a:cubicBezTo>
                  <a:cubicBezTo>
                    <a:pt x="5233162" y="2440316"/>
                    <a:pt x="5241798" y="2430918"/>
                    <a:pt x="5252720" y="2425457"/>
                  </a:cubicBezTo>
                  <a:cubicBezTo>
                    <a:pt x="5262299" y="2420668"/>
                    <a:pt x="5273838" y="2420498"/>
                    <a:pt x="5283200" y="2415297"/>
                  </a:cubicBezTo>
                  <a:cubicBezTo>
                    <a:pt x="5337144" y="2385328"/>
                    <a:pt x="5331122" y="2370050"/>
                    <a:pt x="5384800" y="2364497"/>
                  </a:cubicBezTo>
                  <a:cubicBezTo>
                    <a:pt x="5469286" y="2355757"/>
                    <a:pt x="5555018" y="2358141"/>
                    <a:pt x="5638800" y="2344177"/>
                  </a:cubicBezTo>
                  <a:cubicBezTo>
                    <a:pt x="5659120" y="2340790"/>
                    <a:pt x="5679560" y="2338057"/>
                    <a:pt x="5699760" y="2334017"/>
                  </a:cubicBezTo>
                  <a:cubicBezTo>
                    <a:pt x="5713452" y="2331279"/>
                    <a:pt x="5726708" y="2326595"/>
                    <a:pt x="5740400" y="2323857"/>
                  </a:cubicBezTo>
                  <a:cubicBezTo>
                    <a:pt x="5760600" y="2319817"/>
                    <a:pt x="5781113" y="2317493"/>
                    <a:pt x="5801360" y="2313697"/>
                  </a:cubicBezTo>
                  <a:cubicBezTo>
                    <a:pt x="5835306" y="2307332"/>
                    <a:pt x="5870195" y="2304299"/>
                    <a:pt x="5902960" y="2293377"/>
                  </a:cubicBezTo>
                  <a:cubicBezTo>
                    <a:pt x="5932010" y="2283694"/>
                    <a:pt x="5942186" y="2279436"/>
                    <a:pt x="5974080" y="2273057"/>
                  </a:cubicBezTo>
                  <a:cubicBezTo>
                    <a:pt x="6030310" y="2261811"/>
                    <a:pt x="6047604" y="2262496"/>
                    <a:pt x="6106160" y="2252737"/>
                  </a:cubicBezTo>
                  <a:cubicBezTo>
                    <a:pt x="6123194" y="2249898"/>
                    <a:pt x="6140300" y="2247121"/>
                    <a:pt x="6156960" y="2242577"/>
                  </a:cubicBezTo>
                  <a:cubicBezTo>
                    <a:pt x="6177624" y="2236941"/>
                    <a:pt x="6197600" y="2229030"/>
                    <a:pt x="6217920" y="2222257"/>
                  </a:cubicBezTo>
                  <a:lnTo>
                    <a:pt x="6278880" y="2201937"/>
                  </a:lnTo>
                  <a:cubicBezTo>
                    <a:pt x="6289040" y="2198550"/>
                    <a:pt x="6298796" y="2193538"/>
                    <a:pt x="6309360" y="2191777"/>
                  </a:cubicBezTo>
                  <a:cubicBezTo>
                    <a:pt x="6329680" y="2188390"/>
                    <a:pt x="6350335" y="2186613"/>
                    <a:pt x="6370320" y="2181617"/>
                  </a:cubicBezTo>
                  <a:lnTo>
                    <a:pt x="6461760" y="2151137"/>
                  </a:lnTo>
                  <a:lnTo>
                    <a:pt x="6614160" y="2100337"/>
                  </a:lnTo>
                  <a:lnTo>
                    <a:pt x="6644640" y="2090177"/>
                  </a:lnTo>
                  <a:cubicBezTo>
                    <a:pt x="6654800" y="2086790"/>
                    <a:pt x="6666209" y="2085958"/>
                    <a:pt x="6675120" y="2080017"/>
                  </a:cubicBezTo>
                  <a:cubicBezTo>
                    <a:pt x="6723422" y="2047816"/>
                    <a:pt x="6694016" y="2063558"/>
                    <a:pt x="6766560" y="2039377"/>
                  </a:cubicBezTo>
                  <a:lnTo>
                    <a:pt x="6797040" y="2029217"/>
                  </a:lnTo>
                  <a:lnTo>
                    <a:pt x="6827520" y="2019057"/>
                  </a:lnTo>
                  <a:cubicBezTo>
                    <a:pt x="6843695" y="1954357"/>
                    <a:pt x="6847840" y="1947054"/>
                    <a:pt x="6847840" y="1856497"/>
                  </a:cubicBezTo>
                  <a:cubicBezTo>
                    <a:pt x="6847840" y="1717602"/>
                    <a:pt x="6842821" y="1578736"/>
                    <a:pt x="6837680" y="1439937"/>
                  </a:cubicBezTo>
                  <a:cubicBezTo>
                    <a:pt x="6835122" y="1370858"/>
                    <a:pt x="6828646" y="1304454"/>
                    <a:pt x="6817360" y="1236737"/>
                  </a:cubicBezTo>
                  <a:cubicBezTo>
                    <a:pt x="6814521" y="1219703"/>
                    <a:pt x="6810587" y="1202870"/>
                    <a:pt x="6807200" y="1185937"/>
                  </a:cubicBezTo>
                  <a:cubicBezTo>
                    <a:pt x="6810587" y="915004"/>
                    <a:pt x="6811471" y="644027"/>
                    <a:pt x="6817360" y="373137"/>
                  </a:cubicBezTo>
                  <a:cubicBezTo>
                    <a:pt x="6818390" y="325744"/>
                    <a:pt x="6831797" y="212721"/>
                    <a:pt x="6837680" y="159777"/>
                  </a:cubicBezTo>
                  <a:cubicBezTo>
                    <a:pt x="6834293" y="108977"/>
                    <a:pt x="6852780" y="51582"/>
                    <a:pt x="6827520" y="7377"/>
                  </a:cubicBezTo>
                  <a:cubicBezTo>
                    <a:pt x="6815639" y="-13415"/>
                    <a:pt x="6780310" y="16209"/>
                    <a:pt x="6756400" y="17537"/>
                  </a:cubicBezTo>
                  <a:cubicBezTo>
                    <a:pt x="6658280" y="22988"/>
                    <a:pt x="6559973" y="24310"/>
                    <a:pt x="6461760" y="27697"/>
                  </a:cubicBezTo>
                  <a:cubicBezTo>
                    <a:pt x="6304489" y="80121"/>
                    <a:pt x="6466924" y="20035"/>
                    <a:pt x="6370320" y="68337"/>
                  </a:cubicBezTo>
                  <a:cubicBezTo>
                    <a:pt x="6360741" y="73126"/>
                    <a:pt x="6349419" y="73708"/>
                    <a:pt x="6339840" y="78497"/>
                  </a:cubicBezTo>
                  <a:cubicBezTo>
                    <a:pt x="6328918" y="83958"/>
                    <a:pt x="6320518" y="93858"/>
                    <a:pt x="6309360" y="98817"/>
                  </a:cubicBezTo>
                  <a:cubicBezTo>
                    <a:pt x="6289787" y="107516"/>
                    <a:pt x="6268720" y="112364"/>
                    <a:pt x="6248400" y="119137"/>
                  </a:cubicBezTo>
                  <a:cubicBezTo>
                    <a:pt x="6238240" y="122524"/>
                    <a:pt x="6226831" y="123356"/>
                    <a:pt x="6217920" y="129297"/>
                  </a:cubicBezTo>
                  <a:cubicBezTo>
                    <a:pt x="6130569" y="187531"/>
                    <a:pt x="6241088" y="117713"/>
                    <a:pt x="6156960" y="159777"/>
                  </a:cubicBezTo>
                  <a:cubicBezTo>
                    <a:pt x="6123472" y="176521"/>
                    <a:pt x="6132887" y="184582"/>
                    <a:pt x="6096000" y="190257"/>
                  </a:cubicBezTo>
                  <a:cubicBezTo>
                    <a:pt x="6062360" y="195432"/>
                    <a:pt x="6028267" y="197030"/>
                    <a:pt x="5994400" y="200417"/>
                  </a:cubicBezTo>
                  <a:lnTo>
                    <a:pt x="5872480" y="241057"/>
                  </a:lnTo>
                  <a:lnTo>
                    <a:pt x="5842000" y="251217"/>
                  </a:lnTo>
                  <a:cubicBezTo>
                    <a:pt x="5831840" y="254604"/>
                    <a:pt x="5820431" y="255436"/>
                    <a:pt x="5811520" y="261377"/>
                  </a:cubicBezTo>
                  <a:cubicBezTo>
                    <a:pt x="5801360" y="268150"/>
                    <a:pt x="5792198" y="276738"/>
                    <a:pt x="5781040" y="281697"/>
                  </a:cubicBezTo>
                  <a:cubicBezTo>
                    <a:pt x="5761467" y="290396"/>
                    <a:pt x="5737902" y="290136"/>
                    <a:pt x="5720080" y="302017"/>
                  </a:cubicBezTo>
                  <a:cubicBezTo>
                    <a:pt x="5699760" y="315564"/>
                    <a:pt x="5682288" y="334934"/>
                    <a:pt x="5659120" y="342657"/>
                  </a:cubicBezTo>
                  <a:lnTo>
                    <a:pt x="5506720" y="393457"/>
                  </a:lnTo>
                  <a:cubicBezTo>
                    <a:pt x="5430108" y="418994"/>
                    <a:pt x="5524542" y="384546"/>
                    <a:pt x="5445760" y="423937"/>
                  </a:cubicBezTo>
                  <a:cubicBezTo>
                    <a:pt x="5436181" y="428726"/>
                    <a:pt x="5424859" y="429308"/>
                    <a:pt x="5415280" y="434097"/>
                  </a:cubicBezTo>
                  <a:cubicBezTo>
                    <a:pt x="5404358" y="439558"/>
                    <a:pt x="5395722" y="448956"/>
                    <a:pt x="5384800" y="454417"/>
                  </a:cubicBezTo>
                  <a:cubicBezTo>
                    <a:pt x="5375221" y="459206"/>
                    <a:pt x="5363682" y="459376"/>
                    <a:pt x="5354320" y="464577"/>
                  </a:cubicBezTo>
                  <a:cubicBezTo>
                    <a:pt x="5332972" y="476437"/>
                    <a:pt x="5293360" y="505217"/>
                    <a:pt x="5293360" y="505217"/>
                  </a:cubicBezTo>
                  <a:cubicBezTo>
                    <a:pt x="5274822" y="533023"/>
                    <a:pt x="5274644" y="541757"/>
                    <a:pt x="5242560" y="556017"/>
                  </a:cubicBezTo>
                  <a:cubicBezTo>
                    <a:pt x="5222987" y="564716"/>
                    <a:pt x="5201920" y="569564"/>
                    <a:pt x="5181600" y="576337"/>
                  </a:cubicBezTo>
                  <a:cubicBezTo>
                    <a:pt x="5171440" y="579724"/>
                    <a:pt x="5160031" y="580556"/>
                    <a:pt x="5151120" y="586497"/>
                  </a:cubicBezTo>
                  <a:cubicBezTo>
                    <a:pt x="5140960" y="593270"/>
                    <a:pt x="5131798" y="601858"/>
                    <a:pt x="5120640" y="606817"/>
                  </a:cubicBezTo>
                  <a:cubicBezTo>
                    <a:pt x="5101067" y="615516"/>
                    <a:pt x="5059680" y="627137"/>
                    <a:pt x="5059680" y="627137"/>
                  </a:cubicBezTo>
                  <a:cubicBezTo>
                    <a:pt x="5040539" y="646278"/>
                    <a:pt x="5024181" y="666621"/>
                    <a:pt x="4998720" y="677937"/>
                  </a:cubicBezTo>
                  <a:cubicBezTo>
                    <a:pt x="4979147" y="686636"/>
                    <a:pt x="4955582" y="686376"/>
                    <a:pt x="4937760" y="698257"/>
                  </a:cubicBezTo>
                  <a:cubicBezTo>
                    <a:pt x="4927600" y="705030"/>
                    <a:pt x="4918202" y="713116"/>
                    <a:pt x="4907280" y="718577"/>
                  </a:cubicBezTo>
                  <a:cubicBezTo>
                    <a:pt x="4897701" y="723366"/>
                    <a:pt x="4886162" y="723536"/>
                    <a:pt x="4876800" y="728737"/>
                  </a:cubicBezTo>
                  <a:cubicBezTo>
                    <a:pt x="4855452" y="740597"/>
                    <a:pt x="4836160" y="755830"/>
                    <a:pt x="4815840" y="769377"/>
                  </a:cubicBezTo>
                  <a:lnTo>
                    <a:pt x="4754880" y="810017"/>
                  </a:lnTo>
                  <a:cubicBezTo>
                    <a:pt x="4744720" y="816790"/>
                    <a:pt x="4735984" y="826476"/>
                    <a:pt x="4724400" y="830337"/>
                  </a:cubicBezTo>
                  <a:lnTo>
                    <a:pt x="4632960" y="860817"/>
                  </a:lnTo>
                  <a:cubicBezTo>
                    <a:pt x="4622800" y="864204"/>
                    <a:pt x="4611391" y="865036"/>
                    <a:pt x="4602480" y="870977"/>
                  </a:cubicBezTo>
                  <a:cubicBezTo>
                    <a:pt x="4554178" y="903178"/>
                    <a:pt x="4583584" y="887436"/>
                    <a:pt x="4511040" y="911617"/>
                  </a:cubicBezTo>
                  <a:lnTo>
                    <a:pt x="4450080" y="931937"/>
                  </a:lnTo>
                  <a:cubicBezTo>
                    <a:pt x="4439920" y="935324"/>
                    <a:pt x="4430102" y="939997"/>
                    <a:pt x="4419600" y="942097"/>
                  </a:cubicBezTo>
                  <a:cubicBezTo>
                    <a:pt x="4347797" y="956458"/>
                    <a:pt x="4385183" y="946796"/>
                    <a:pt x="4307840" y="972577"/>
                  </a:cubicBezTo>
                  <a:cubicBezTo>
                    <a:pt x="4297680" y="975964"/>
                    <a:pt x="4286271" y="976796"/>
                    <a:pt x="4277360" y="982737"/>
                  </a:cubicBezTo>
                  <a:cubicBezTo>
                    <a:pt x="4267200" y="989510"/>
                    <a:pt x="4256261" y="995240"/>
                    <a:pt x="4246880" y="1003057"/>
                  </a:cubicBezTo>
                  <a:cubicBezTo>
                    <a:pt x="4219536" y="1025844"/>
                    <a:pt x="4218353" y="1039443"/>
                    <a:pt x="4185920" y="1053857"/>
                  </a:cubicBezTo>
                  <a:cubicBezTo>
                    <a:pt x="4166347" y="1062556"/>
                    <a:pt x="4142782" y="1062296"/>
                    <a:pt x="4124960" y="1074177"/>
                  </a:cubicBezTo>
                  <a:cubicBezTo>
                    <a:pt x="4114800" y="1080950"/>
                    <a:pt x="4105402" y="1089036"/>
                    <a:pt x="4094480" y="1094497"/>
                  </a:cubicBezTo>
                  <a:cubicBezTo>
                    <a:pt x="4084901" y="1099286"/>
                    <a:pt x="4073362" y="1099456"/>
                    <a:pt x="4064000" y="1104657"/>
                  </a:cubicBezTo>
                  <a:lnTo>
                    <a:pt x="3972560" y="1165617"/>
                  </a:lnTo>
                  <a:lnTo>
                    <a:pt x="3942080" y="1185937"/>
                  </a:lnTo>
                  <a:lnTo>
                    <a:pt x="3911600" y="1206257"/>
                  </a:lnTo>
                  <a:cubicBezTo>
                    <a:pt x="3838989" y="1315174"/>
                    <a:pt x="3952067" y="1149874"/>
                    <a:pt x="3860800" y="1267217"/>
                  </a:cubicBezTo>
                  <a:cubicBezTo>
                    <a:pt x="3845807" y="1286494"/>
                    <a:pt x="3833707" y="1307857"/>
                    <a:pt x="3820160" y="1328177"/>
                  </a:cubicBezTo>
                  <a:cubicBezTo>
                    <a:pt x="3813387" y="1338337"/>
                    <a:pt x="3810000" y="1351884"/>
                    <a:pt x="3799840" y="1358657"/>
                  </a:cubicBezTo>
                  <a:cubicBezTo>
                    <a:pt x="3789680" y="1365430"/>
                    <a:pt x="3778741" y="1371160"/>
                    <a:pt x="3769360" y="1378977"/>
                  </a:cubicBezTo>
                  <a:cubicBezTo>
                    <a:pt x="3755549" y="1390486"/>
                    <a:pt x="3729332" y="1424947"/>
                    <a:pt x="3708400" y="1429777"/>
                  </a:cubicBezTo>
                  <a:cubicBezTo>
                    <a:pt x="3675236" y="1437430"/>
                    <a:pt x="3640667" y="1436550"/>
                    <a:pt x="3606800" y="1439937"/>
                  </a:cubicBezTo>
                  <a:cubicBezTo>
                    <a:pt x="3596640" y="1443324"/>
                    <a:pt x="3585682" y="1444896"/>
                    <a:pt x="3576320" y="1450097"/>
                  </a:cubicBezTo>
                  <a:cubicBezTo>
                    <a:pt x="3554972" y="1461957"/>
                    <a:pt x="3538528" y="1483014"/>
                    <a:pt x="3515360" y="1490737"/>
                  </a:cubicBezTo>
                  <a:cubicBezTo>
                    <a:pt x="3505200" y="1494124"/>
                    <a:pt x="3495178" y="1497955"/>
                    <a:pt x="3484880" y="1500897"/>
                  </a:cubicBezTo>
                  <a:cubicBezTo>
                    <a:pt x="3469689" y="1505237"/>
                    <a:pt x="3430000" y="1513097"/>
                    <a:pt x="3413760" y="1521217"/>
                  </a:cubicBezTo>
                  <a:cubicBezTo>
                    <a:pt x="3402838" y="1526678"/>
                    <a:pt x="3393440" y="1534764"/>
                    <a:pt x="3383280" y="1541537"/>
                  </a:cubicBezTo>
                  <a:cubicBezTo>
                    <a:pt x="3364742" y="1569343"/>
                    <a:pt x="3364564" y="1578077"/>
                    <a:pt x="3332480" y="1592337"/>
                  </a:cubicBezTo>
                  <a:cubicBezTo>
                    <a:pt x="3312907" y="1601036"/>
                    <a:pt x="3271520" y="1612657"/>
                    <a:pt x="3271520" y="1612657"/>
                  </a:cubicBezTo>
                  <a:cubicBezTo>
                    <a:pt x="3250447" y="1644266"/>
                    <a:pt x="3238030" y="1679826"/>
                    <a:pt x="3200400" y="1693937"/>
                  </a:cubicBezTo>
                  <a:cubicBezTo>
                    <a:pt x="3184231" y="1700000"/>
                    <a:pt x="3166533" y="1700710"/>
                    <a:pt x="3149600" y="1704097"/>
                  </a:cubicBezTo>
                  <a:cubicBezTo>
                    <a:pt x="3139440" y="1714257"/>
                    <a:pt x="3128318" y="1723539"/>
                    <a:pt x="3119120" y="1734577"/>
                  </a:cubicBezTo>
                  <a:cubicBezTo>
                    <a:pt x="3094034" y="1764681"/>
                    <a:pt x="3106953" y="1768820"/>
                    <a:pt x="3068320" y="1785377"/>
                  </a:cubicBezTo>
                  <a:cubicBezTo>
                    <a:pt x="3055485" y="1790878"/>
                    <a:pt x="3041055" y="1791525"/>
                    <a:pt x="3027680" y="1795537"/>
                  </a:cubicBezTo>
                  <a:cubicBezTo>
                    <a:pt x="3007164" y="1801692"/>
                    <a:pt x="2966720" y="1815857"/>
                    <a:pt x="2966720" y="1815857"/>
                  </a:cubicBezTo>
                  <a:cubicBezTo>
                    <a:pt x="2908486" y="1903208"/>
                    <a:pt x="2986027" y="1800411"/>
                    <a:pt x="2915920" y="1856497"/>
                  </a:cubicBezTo>
                  <a:cubicBezTo>
                    <a:pt x="2906385" y="1864125"/>
                    <a:pt x="2901061" y="1876055"/>
                    <a:pt x="2895600" y="1886977"/>
                  </a:cubicBezTo>
                  <a:cubicBezTo>
                    <a:pt x="2890811" y="1896556"/>
                    <a:pt x="2893013" y="1909884"/>
                    <a:pt x="2885440" y="1917457"/>
                  </a:cubicBezTo>
                  <a:cubicBezTo>
                    <a:pt x="2868171" y="1934726"/>
                    <a:pt x="2824480" y="1958097"/>
                    <a:pt x="2824480" y="1958097"/>
                  </a:cubicBezTo>
                  <a:cubicBezTo>
                    <a:pt x="2810933" y="1978417"/>
                    <a:pt x="2807008" y="2011334"/>
                    <a:pt x="2783840" y="2019057"/>
                  </a:cubicBezTo>
                  <a:cubicBezTo>
                    <a:pt x="2711296" y="2043238"/>
                    <a:pt x="2740702" y="2027496"/>
                    <a:pt x="2692400" y="2059697"/>
                  </a:cubicBezTo>
                  <a:cubicBezTo>
                    <a:pt x="2660199" y="2107999"/>
                    <a:pt x="2683664" y="2086316"/>
                    <a:pt x="2611120" y="2110497"/>
                  </a:cubicBezTo>
                  <a:lnTo>
                    <a:pt x="2580640" y="2120657"/>
                  </a:lnTo>
                  <a:lnTo>
                    <a:pt x="2550160" y="2130817"/>
                  </a:lnTo>
                  <a:cubicBezTo>
                    <a:pt x="2546773" y="2140977"/>
                    <a:pt x="2548715" y="2155072"/>
                    <a:pt x="2540000" y="2161297"/>
                  </a:cubicBezTo>
                  <a:cubicBezTo>
                    <a:pt x="2522571" y="2173747"/>
                    <a:pt x="2479040" y="2181617"/>
                    <a:pt x="2479040" y="2181617"/>
                  </a:cubicBezTo>
                  <a:cubicBezTo>
                    <a:pt x="2472267" y="2191777"/>
                    <a:pt x="2467354" y="2203463"/>
                    <a:pt x="2458720" y="2212097"/>
                  </a:cubicBezTo>
                  <a:cubicBezTo>
                    <a:pt x="2435332" y="2235485"/>
                    <a:pt x="2418690" y="2234804"/>
                    <a:pt x="2387600" y="2242577"/>
                  </a:cubicBezTo>
                  <a:cubicBezTo>
                    <a:pt x="2330027" y="2328937"/>
                    <a:pt x="2424853" y="2195164"/>
                    <a:pt x="2306320" y="2313697"/>
                  </a:cubicBezTo>
                  <a:cubicBezTo>
                    <a:pt x="2296160" y="2323857"/>
                    <a:pt x="2285038" y="2333139"/>
                    <a:pt x="2275840" y="2344177"/>
                  </a:cubicBezTo>
                  <a:cubicBezTo>
                    <a:pt x="2268023" y="2353558"/>
                    <a:pt x="2264154" y="2366023"/>
                    <a:pt x="2255520" y="2374657"/>
                  </a:cubicBezTo>
                  <a:cubicBezTo>
                    <a:pt x="2235825" y="2394352"/>
                    <a:pt x="2219350" y="2396874"/>
                    <a:pt x="2194560" y="2405137"/>
                  </a:cubicBezTo>
                  <a:cubicBezTo>
                    <a:pt x="2174240" y="2435617"/>
                    <a:pt x="2177627" y="2439004"/>
                    <a:pt x="2143760" y="2455937"/>
                  </a:cubicBezTo>
                  <a:cubicBezTo>
                    <a:pt x="2134181" y="2460726"/>
                    <a:pt x="2122642" y="2460896"/>
                    <a:pt x="2113280" y="2466097"/>
                  </a:cubicBezTo>
                  <a:cubicBezTo>
                    <a:pt x="2008474" y="2524323"/>
                    <a:pt x="2090809" y="2493907"/>
                    <a:pt x="2021840" y="2516897"/>
                  </a:cubicBezTo>
                  <a:cubicBezTo>
                    <a:pt x="1999827" y="2582937"/>
                    <a:pt x="2032000" y="2513510"/>
                    <a:pt x="1950720" y="2567697"/>
                  </a:cubicBezTo>
                  <a:lnTo>
                    <a:pt x="1889760" y="2608337"/>
                  </a:lnTo>
                  <a:cubicBezTo>
                    <a:pt x="1879600" y="2615110"/>
                    <a:pt x="1870864" y="2624796"/>
                    <a:pt x="1859280" y="2628657"/>
                  </a:cubicBezTo>
                  <a:lnTo>
                    <a:pt x="1828800" y="2638817"/>
                  </a:lnTo>
                  <a:cubicBezTo>
                    <a:pt x="1815253" y="2659137"/>
                    <a:pt x="1808480" y="2686230"/>
                    <a:pt x="1788160" y="2699777"/>
                  </a:cubicBezTo>
                  <a:lnTo>
                    <a:pt x="1727200" y="2740417"/>
                  </a:lnTo>
                  <a:cubicBezTo>
                    <a:pt x="1720427" y="2750577"/>
                    <a:pt x="1716415" y="2763269"/>
                    <a:pt x="1706880" y="2770897"/>
                  </a:cubicBezTo>
                  <a:cubicBezTo>
                    <a:pt x="1698517" y="2777587"/>
                    <a:pt x="1685979" y="2776268"/>
                    <a:pt x="1676400" y="2781057"/>
                  </a:cubicBezTo>
                  <a:cubicBezTo>
                    <a:pt x="1665478" y="2786518"/>
                    <a:pt x="1655301" y="2793560"/>
                    <a:pt x="1645920" y="2801377"/>
                  </a:cubicBezTo>
                  <a:cubicBezTo>
                    <a:pt x="1567691" y="2866568"/>
                    <a:pt x="1660636" y="2801726"/>
                    <a:pt x="1584960" y="2852177"/>
                  </a:cubicBezTo>
                  <a:cubicBezTo>
                    <a:pt x="1576697" y="2876967"/>
                    <a:pt x="1574175" y="2893442"/>
                    <a:pt x="1554480" y="2913137"/>
                  </a:cubicBezTo>
                  <a:cubicBezTo>
                    <a:pt x="1545846" y="2921771"/>
                    <a:pt x="1534160" y="2926684"/>
                    <a:pt x="1524000" y="2933457"/>
                  </a:cubicBezTo>
                  <a:cubicBezTo>
                    <a:pt x="1520613" y="2943617"/>
                    <a:pt x="1520530" y="2955574"/>
                    <a:pt x="1513840" y="2963937"/>
                  </a:cubicBezTo>
                  <a:cubicBezTo>
                    <a:pt x="1499516" y="2981842"/>
                    <a:pt x="1472959" y="2987724"/>
                    <a:pt x="1452880" y="2994417"/>
                  </a:cubicBezTo>
                  <a:cubicBezTo>
                    <a:pt x="1456267" y="3004577"/>
                    <a:pt x="1469466" y="3016329"/>
                    <a:pt x="1463040" y="3024897"/>
                  </a:cubicBezTo>
                  <a:cubicBezTo>
                    <a:pt x="1454662" y="3036068"/>
                    <a:pt x="1434524" y="3028129"/>
                    <a:pt x="1422400" y="3035057"/>
                  </a:cubicBezTo>
                  <a:cubicBezTo>
                    <a:pt x="1315852" y="3095942"/>
                    <a:pt x="1456604" y="3043976"/>
                    <a:pt x="1361440" y="3075697"/>
                  </a:cubicBezTo>
                  <a:cubicBezTo>
                    <a:pt x="1354667" y="3085857"/>
                    <a:pt x="1346581" y="3095255"/>
                    <a:pt x="1341120" y="3106177"/>
                  </a:cubicBezTo>
                  <a:cubicBezTo>
                    <a:pt x="1336331" y="3115756"/>
                    <a:pt x="1337650" y="3128294"/>
                    <a:pt x="1330960" y="3136657"/>
                  </a:cubicBezTo>
                  <a:cubicBezTo>
                    <a:pt x="1316636" y="3154562"/>
                    <a:pt x="1290079" y="3160444"/>
                    <a:pt x="1270000" y="3167137"/>
                  </a:cubicBezTo>
                  <a:cubicBezTo>
                    <a:pt x="1237057" y="3265966"/>
                    <a:pt x="1274618" y="3207469"/>
                    <a:pt x="1219200" y="3238257"/>
                  </a:cubicBezTo>
                  <a:cubicBezTo>
                    <a:pt x="1197852" y="3250117"/>
                    <a:pt x="1178560" y="3265350"/>
                    <a:pt x="1158240" y="3278897"/>
                  </a:cubicBezTo>
                  <a:lnTo>
                    <a:pt x="1127760" y="3299217"/>
                  </a:lnTo>
                  <a:cubicBezTo>
                    <a:pt x="1120987" y="3309377"/>
                    <a:pt x="1116074" y="3321063"/>
                    <a:pt x="1107440" y="3329697"/>
                  </a:cubicBezTo>
                  <a:cubicBezTo>
                    <a:pt x="1078323" y="3358814"/>
                    <a:pt x="1079534" y="3343650"/>
                    <a:pt x="1046480" y="3360177"/>
                  </a:cubicBezTo>
                  <a:cubicBezTo>
                    <a:pt x="1035558" y="3365638"/>
                    <a:pt x="1027158" y="3375538"/>
                    <a:pt x="1016000" y="3380497"/>
                  </a:cubicBezTo>
                  <a:cubicBezTo>
                    <a:pt x="996427" y="3389196"/>
                    <a:pt x="955040" y="3400817"/>
                    <a:pt x="955040" y="3400817"/>
                  </a:cubicBezTo>
                  <a:cubicBezTo>
                    <a:pt x="951653" y="3410977"/>
                    <a:pt x="952453" y="3423724"/>
                    <a:pt x="944880" y="3431297"/>
                  </a:cubicBezTo>
                  <a:cubicBezTo>
                    <a:pt x="937307" y="3438870"/>
                    <a:pt x="923979" y="3436668"/>
                    <a:pt x="914400" y="3441457"/>
                  </a:cubicBezTo>
                  <a:cubicBezTo>
                    <a:pt x="903478" y="3446918"/>
                    <a:pt x="894842" y="3456316"/>
                    <a:pt x="883920" y="3461777"/>
                  </a:cubicBezTo>
                  <a:cubicBezTo>
                    <a:pt x="874341" y="3466566"/>
                    <a:pt x="862802" y="3466736"/>
                    <a:pt x="853440" y="3471937"/>
                  </a:cubicBezTo>
                  <a:cubicBezTo>
                    <a:pt x="832092" y="3483797"/>
                    <a:pt x="815648" y="3504854"/>
                    <a:pt x="792480" y="3512577"/>
                  </a:cubicBezTo>
                  <a:cubicBezTo>
                    <a:pt x="715868" y="3538114"/>
                    <a:pt x="810302" y="3503666"/>
                    <a:pt x="731520" y="3543057"/>
                  </a:cubicBezTo>
                  <a:cubicBezTo>
                    <a:pt x="647392" y="3585121"/>
                    <a:pt x="757911" y="3515303"/>
                    <a:pt x="670560" y="3573537"/>
                  </a:cubicBezTo>
                  <a:cubicBezTo>
                    <a:pt x="673947" y="3583697"/>
                    <a:pt x="682481" y="3593453"/>
                    <a:pt x="680720" y="3604017"/>
                  </a:cubicBezTo>
                  <a:cubicBezTo>
                    <a:pt x="678713" y="3616062"/>
                    <a:pt x="665861" y="3623575"/>
                    <a:pt x="660400" y="3634497"/>
                  </a:cubicBezTo>
                  <a:cubicBezTo>
                    <a:pt x="655611" y="3644076"/>
                    <a:pt x="656930" y="3656614"/>
                    <a:pt x="650240" y="3664977"/>
                  </a:cubicBezTo>
                  <a:cubicBezTo>
                    <a:pt x="642612" y="3674512"/>
                    <a:pt x="629141" y="3677480"/>
                    <a:pt x="619760" y="3685297"/>
                  </a:cubicBezTo>
                  <a:cubicBezTo>
                    <a:pt x="608722" y="3694495"/>
                    <a:pt x="598478" y="3704739"/>
                    <a:pt x="589280" y="3715777"/>
                  </a:cubicBezTo>
                  <a:cubicBezTo>
                    <a:pt x="581463" y="3725158"/>
                    <a:pt x="574421" y="3735335"/>
                    <a:pt x="568960" y="3746257"/>
                  </a:cubicBezTo>
                  <a:cubicBezTo>
                    <a:pt x="564171" y="3755836"/>
                    <a:pt x="565656" y="3768510"/>
                    <a:pt x="558800" y="3776737"/>
                  </a:cubicBezTo>
                  <a:cubicBezTo>
                    <a:pt x="550924" y="3786189"/>
                    <a:pt x="501579" y="3818271"/>
                    <a:pt x="487680" y="3827537"/>
                  </a:cubicBezTo>
                  <a:cubicBezTo>
                    <a:pt x="480907" y="3837697"/>
                    <a:pt x="475994" y="3849383"/>
                    <a:pt x="467360" y="3858017"/>
                  </a:cubicBezTo>
                  <a:cubicBezTo>
                    <a:pt x="452999" y="3872378"/>
                    <a:pt x="412177" y="3890688"/>
                    <a:pt x="396240" y="3898657"/>
                  </a:cubicBezTo>
                  <a:cubicBezTo>
                    <a:pt x="389467" y="3908817"/>
                    <a:pt x="381381" y="3918215"/>
                    <a:pt x="375920" y="3929137"/>
                  </a:cubicBezTo>
                  <a:cubicBezTo>
                    <a:pt x="359393" y="3962191"/>
                    <a:pt x="374557" y="3960980"/>
                    <a:pt x="345440" y="3990097"/>
                  </a:cubicBezTo>
                  <a:cubicBezTo>
                    <a:pt x="336806" y="3998731"/>
                    <a:pt x="324341" y="4002600"/>
                    <a:pt x="314960" y="4010417"/>
                  </a:cubicBezTo>
                  <a:cubicBezTo>
                    <a:pt x="303922" y="4019615"/>
                    <a:pt x="294640" y="4030737"/>
                    <a:pt x="284480" y="4040897"/>
                  </a:cubicBezTo>
                  <a:cubicBezTo>
                    <a:pt x="281093" y="4051057"/>
                    <a:pt x="281010" y="4063014"/>
                    <a:pt x="274320" y="4071377"/>
                  </a:cubicBezTo>
                  <a:cubicBezTo>
                    <a:pt x="226907" y="4130644"/>
                    <a:pt x="243840" y="4030737"/>
                    <a:pt x="203200" y="4152657"/>
                  </a:cubicBezTo>
                  <a:cubicBezTo>
                    <a:pt x="194937" y="4177447"/>
                    <a:pt x="192415" y="4193922"/>
                    <a:pt x="172720" y="4213617"/>
                  </a:cubicBezTo>
                  <a:cubicBezTo>
                    <a:pt x="111641" y="4274696"/>
                    <a:pt x="166615" y="4166895"/>
                    <a:pt x="81280" y="4294897"/>
                  </a:cubicBezTo>
                  <a:cubicBezTo>
                    <a:pt x="67733" y="4315217"/>
                    <a:pt x="48363" y="4332689"/>
                    <a:pt x="40640" y="4355857"/>
                  </a:cubicBezTo>
                  <a:cubicBezTo>
                    <a:pt x="16459" y="4428401"/>
                    <a:pt x="32201" y="4398995"/>
                    <a:pt x="0" y="4447297"/>
                  </a:cubicBezTo>
                  <a:cubicBezTo>
                    <a:pt x="6773" y="4457457"/>
                    <a:pt x="10785" y="4470149"/>
                    <a:pt x="20320" y="4477777"/>
                  </a:cubicBezTo>
                  <a:cubicBezTo>
                    <a:pt x="28683" y="4484467"/>
                    <a:pt x="43227" y="4480364"/>
                    <a:pt x="50800" y="4487937"/>
                  </a:cubicBezTo>
                  <a:cubicBezTo>
                    <a:pt x="58373" y="4495510"/>
                    <a:pt x="56983" y="4508473"/>
                    <a:pt x="60960" y="4518417"/>
                  </a:cubicBezTo>
                  <a:cubicBezTo>
                    <a:pt x="63772" y="4525448"/>
                    <a:pt x="66040" y="4525190"/>
                    <a:pt x="81280" y="4528577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C254341-6F8F-24CD-CD0A-70243C65F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t="-2316" r="-4871" b="1"/>
            <a:stretch/>
          </p:blipFill>
          <p:spPr>
            <a:xfrm>
              <a:off x="1201384" y="1159631"/>
              <a:ext cx="6934948" cy="4521869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4B226B-6D3C-4DA4-977D-63CEE9E7F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Date of talk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0AC16-6FA6-EA58-8EBB-2D02BE0B8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Place of talk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71C3F-7CE9-920B-0033-FF8BFD35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31</a:t>
            </a:fld>
            <a:endParaRPr lang="de-D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7BA2D4-1309-D263-90EC-A3A65AA46B95}"/>
              </a:ext>
            </a:extLst>
          </p:cNvPr>
          <p:cNvCxnSpPr>
            <a:cxnSpLocks/>
          </p:cNvCxnSpPr>
          <p:nvPr/>
        </p:nvCxnSpPr>
        <p:spPr>
          <a:xfrm>
            <a:off x="1479159" y="856134"/>
            <a:ext cx="71837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17C257E-1CE0-FCBB-9D9D-8860C146C785}"/>
              </a:ext>
            </a:extLst>
          </p:cNvPr>
          <p:cNvSpPr txBox="1"/>
          <p:nvPr/>
        </p:nvSpPr>
        <p:spPr>
          <a:xfrm>
            <a:off x="5023166" y="2018235"/>
            <a:ext cx="975076" cy="319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Spallation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D0015C-000D-F7EE-A3DA-8B641D06DB69}"/>
              </a:ext>
            </a:extLst>
          </p:cNvPr>
          <p:cNvSpPr txBox="1"/>
          <p:nvPr/>
        </p:nvSpPr>
        <p:spPr>
          <a:xfrm>
            <a:off x="5598516" y="3939606"/>
            <a:ext cx="713479" cy="319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Fission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FF1395-5774-6296-CA7B-628D086067E7}"/>
              </a:ext>
            </a:extLst>
          </p:cNvPr>
          <p:cNvSpPr txBox="1"/>
          <p:nvPr/>
        </p:nvSpPr>
        <p:spPr>
          <a:xfrm>
            <a:off x="3008885" y="5044108"/>
            <a:ext cx="1344246" cy="319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Fragmentation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E7216B-2406-FDB8-B58B-155FCEE31FF2}"/>
              </a:ext>
            </a:extLst>
          </p:cNvPr>
          <p:cNvSpPr/>
          <p:nvPr/>
        </p:nvSpPr>
        <p:spPr>
          <a:xfrm>
            <a:off x="6561537" y="2221048"/>
            <a:ext cx="386127" cy="343224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35">
            <a:extLst>
              <a:ext uri="{FF2B5EF4-FFF2-40B4-BE49-F238E27FC236}">
                <a16:creationId xmlns:a16="http://schemas.microsoft.com/office/drawing/2014/main" id="{5A510D16-F383-8E40-7A4B-20A5261D7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904" y="1980791"/>
            <a:ext cx="778462" cy="47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baseline="30000" dirty="0">
                <a:effectLst>
                  <a:glow rad="127000">
                    <a:schemeClr val="bg1">
                      <a:alpha val="79000"/>
                    </a:schemeClr>
                  </a:glow>
                </a:effectLst>
              </a:rPr>
              <a:t>238</a:t>
            </a:r>
            <a:r>
              <a:rPr lang="en-US" b="1" dirty="0">
                <a:effectLst>
                  <a:glow rad="127000">
                    <a:schemeClr val="bg1">
                      <a:alpha val="79000"/>
                    </a:schemeClr>
                  </a:glow>
                </a:effectLst>
              </a:rPr>
              <a:t>U</a:t>
            </a:r>
          </a:p>
        </p:txBody>
      </p:sp>
      <p:sp>
        <p:nvSpPr>
          <p:cNvPr id="15" name="Curved Right Arrow 20">
            <a:extLst>
              <a:ext uri="{FF2B5EF4-FFF2-40B4-BE49-F238E27FC236}">
                <a16:creationId xmlns:a16="http://schemas.microsoft.com/office/drawing/2014/main" id="{1FF59EAE-4B38-D248-0DAC-BBAB8D938FAF}"/>
              </a:ext>
            </a:extLst>
          </p:cNvPr>
          <p:cNvSpPr/>
          <p:nvPr/>
        </p:nvSpPr>
        <p:spPr>
          <a:xfrm rot="14316821" flipV="1">
            <a:off x="5011380" y="1800152"/>
            <a:ext cx="660046" cy="4060621"/>
          </a:xfrm>
          <a:prstGeom prst="curvedRightArrow">
            <a:avLst>
              <a:gd name="adj1" fmla="val 12513"/>
              <a:gd name="adj2" fmla="val 30680"/>
              <a:gd name="adj3" fmla="val 2064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9" descr="Production_mechanisms.pdf">
            <a:extLst>
              <a:ext uri="{FF2B5EF4-FFF2-40B4-BE49-F238E27FC236}">
                <a16:creationId xmlns:a16="http://schemas.microsoft.com/office/drawing/2014/main" id="{BB5BF310-18BD-6A4D-8410-7D635FFF4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1" t="21513" r="1625" b="46623"/>
          <a:stretch>
            <a:fillRect/>
          </a:stretch>
        </p:blipFill>
        <p:spPr bwMode="auto">
          <a:xfrm>
            <a:off x="6583874" y="4188943"/>
            <a:ext cx="1937101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8">
            <a:extLst>
              <a:ext uri="{FF2B5EF4-FFF2-40B4-BE49-F238E27FC236}">
                <a16:creationId xmlns:a16="http://schemas.microsoft.com/office/drawing/2014/main" id="{F49072F1-CA13-484F-1278-DBAE1CFCA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310" y="5000277"/>
            <a:ext cx="1656564" cy="60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rgbClr val="FF0000"/>
                </a:solidFill>
                <a:latin typeface="Lucida Sans" charset="0"/>
                <a:cs typeface="Lucida Sans" charset="0"/>
              </a:rPr>
              <a:t>Proton beam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Lucida Sans" charset="0"/>
                <a:cs typeface="Lucida Sans" charset="0"/>
              </a:rPr>
              <a:t>hits the target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EDC302-A160-B607-6ED7-8CCDA949E4D9}"/>
              </a:ext>
            </a:extLst>
          </p:cNvPr>
          <p:cNvCxnSpPr/>
          <p:nvPr/>
        </p:nvCxnSpPr>
        <p:spPr>
          <a:xfrm>
            <a:off x="5003139" y="4894670"/>
            <a:ext cx="1501603" cy="0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26D940-014B-3851-6350-97B8F8D88CB3}"/>
              </a:ext>
            </a:extLst>
          </p:cNvPr>
          <p:cNvSpPr/>
          <p:nvPr/>
        </p:nvSpPr>
        <p:spPr>
          <a:xfrm>
            <a:off x="5179702" y="4792864"/>
            <a:ext cx="183162" cy="188113"/>
          </a:xfrm>
          <a:prstGeom prst="ellipse">
            <a:avLst/>
          </a:prstGeom>
          <a:solidFill>
            <a:srgbClr val="00B050"/>
          </a:solidFill>
          <a:ln w="12700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702B6C-F542-A098-F125-3A3FE4F990D8}"/>
              </a:ext>
            </a:extLst>
          </p:cNvPr>
          <p:cNvSpPr/>
          <p:nvPr/>
        </p:nvSpPr>
        <p:spPr>
          <a:xfrm>
            <a:off x="5437121" y="4807715"/>
            <a:ext cx="183162" cy="188113"/>
          </a:xfrm>
          <a:prstGeom prst="ellipse">
            <a:avLst/>
          </a:prstGeom>
          <a:solidFill>
            <a:srgbClr val="00B050"/>
          </a:solidFill>
          <a:ln w="12700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BB2D8B0-4632-B030-EAFB-F0092DEBBFCB}"/>
              </a:ext>
            </a:extLst>
          </p:cNvPr>
          <p:cNvSpPr/>
          <p:nvPr/>
        </p:nvSpPr>
        <p:spPr>
          <a:xfrm>
            <a:off x="5711039" y="4807715"/>
            <a:ext cx="183162" cy="188113"/>
          </a:xfrm>
          <a:prstGeom prst="ellipse">
            <a:avLst/>
          </a:prstGeom>
          <a:solidFill>
            <a:srgbClr val="00B050"/>
          </a:solidFill>
          <a:ln w="12700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3329A5-D000-60F5-0AB7-D2C9693900E1}"/>
              </a:ext>
            </a:extLst>
          </p:cNvPr>
          <p:cNvSpPr/>
          <p:nvPr/>
        </p:nvSpPr>
        <p:spPr>
          <a:xfrm>
            <a:off x="5955256" y="4807715"/>
            <a:ext cx="183162" cy="188113"/>
          </a:xfrm>
          <a:prstGeom prst="ellipse">
            <a:avLst/>
          </a:prstGeom>
          <a:solidFill>
            <a:srgbClr val="00B050"/>
          </a:solidFill>
          <a:ln w="12700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Curved Right Arrow 38">
            <a:extLst>
              <a:ext uri="{FF2B5EF4-FFF2-40B4-BE49-F238E27FC236}">
                <a16:creationId xmlns:a16="http://schemas.microsoft.com/office/drawing/2014/main" id="{CED9F78B-34D0-E248-838A-5C7EF2F1332F}"/>
              </a:ext>
            </a:extLst>
          </p:cNvPr>
          <p:cNvSpPr/>
          <p:nvPr/>
        </p:nvSpPr>
        <p:spPr>
          <a:xfrm rot="14316821" flipV="1">
            <a:off x="5750507" y="2234445"/>
            <a:ext cx="660046" cy="2344810"/>
          </a:xfrm>
          <a:prstGeom prst="curvedRightArrow">
            <a:avLst>
              <a:gd name="adj1" fmla="val 12513"/>
              <a:gd name="adj2" fmla="val 30680"/>
              <a:gd name="adj3" fmla="val 2064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Right Arrow 18">
            <a:extLst>
              <a:ext uri="{FF2B5EF4-FFF2-40B4-BE49-F238E27FC236}">
                <a16:creationId xmlns:a16="http://schemas.microsoft.com/office/drawing/2014/main" id="{4AD9566B-F90B-8A20-65F2-70EEF50757A5}"/>
              </a:ext>
            </a:extLst>
          </p:cNvPr>
          <p:cNvSpPr/>
          <p:nvPr/>
        </p:nvSpPr>
        <p:spPr>
          <a:xfrm rot="3519345">
            <a:off x="6136692" y="1928545"/>
            <a:ext cx="395770" cy="596900"/>
          </a:xfrm>
          <a:prstGeom prst="curvedRightArrow">
            <a:avLst>
              <a:gd name="adj1" fmla="val 12513"/>
              <a:gd name="adj2" fmla="val 30680"/>
              <a:gd name="adj3" fmla="val 2064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feld 6">
            <a:extLst>
              <a:ext uri="{FF2B5EF4-FFF2-40B4-BE49-F238E27FC236}">
                <a16:creationId xmlns:a16="http://schemas.microsoft.com/office/drawing/2014/main" id="{B2482277-ED1B-B483-1881-AEE391C46948}"/>
              </a:ext>
            </a:extLst>
          </p:cNvPr>
          <p:cNvSpPr txBox="1"/>
          <p:nvPr/>
        </p:nvSpPr>
        <p:spPr>
          <a:xfrm>
            <a:off x="685377" y="1135959"/>
            <a:ext cx="5116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ISOLDE: </a:t>
            </a:r>
            <a:r>
              <a:rPr lang="de-DE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CERN‘s</a:t>
            </a:r>
            <a:r>
              <a:rPr lang="de-D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radioactive</a:t>
            </a:r>
            <a:r>
              <a:rPr lang="de-D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de-DE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factory</a:t>
            </a:r>
            <a:endParaRPr lang="de-DE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154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32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4">
            <a:extLst>
              <a:ext uri="{FF2B5EF4-FFF2-40B4-BE49-F238E27FC236}">
                <a16:creationId xmlns:a16="http://schemas.microsoft.com/office/drawing/2014/main" id="{E522A3AB-2854-ABEB-BCD8-A22A77467F0A}"/>
              </a:ext>
            </a:extLst>
          </p:cNvPr>
          <p:cNvSpPr txBox="1"/>
          <p:nvPr/>
        </p:nvSpPr>
        <p:spPr>
          <a:xfrm>
            <a:off x="-216532" y="985084"/>
            <a:ext cx="603655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Simple patterns in complex nuclei: from Sn to Pb</a:t>
            </a:r>
          </a:p>
          <a:p>
            <a:pPr algn="ctr">
              <a:spcAft>
                <a:spcPts val="600"/>
              </a:spcAft>
            </a:pPr>
            <a:r>
              <a:rPr lang="en-US" alt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Quadrupole moments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13387B-1CFE-DC42-A362-E3E0ED428D88}"/>
              </a:ext>
            </a:extLst>
          </p:cNvPr>
          <p:cNvSpPr/>
          <p:nvPr/>
        </p:nvSpPr>
        <p:spPr>
          <a:xfrm>
            <a:off x="85237" y="6297209"/>
            <a:ext cx="50913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/>
              <a:t>D. T. Yordanov, L. V. Rodriguez et al., Comm. Phys. 3, 2021</a:t>
            </a:r>
            <a:endParaRPr lang="en-US" sz="1100" dirty="0"/>
          </a:p>
        </p:txBody>
      </p:sp>
      <p:sp>
        <p:nvSpPr>
          <p:cNvPr id="22" name="Textfeld 4">
            <a:extLst>
              <a:ext uri="{FF2B5EF4-FFF2-40B4-BE49-F238E27FC236}">
                <a16:creationId xmlns:a16="http://schemas.microsoft.com/office/drawing/2014/main" id="{F0299C20-BFFF-3BF3-E4E0-5DF20DE25769}"/>
              </a:ext>
            </a:extLst>
          </p:cNvPr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Recent highlights around the Z=82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atumsplatzhalter 2">
            <a:extLst>
              <a:ext uri="{FF2B5EF4-FFF2-40B4-BE49-F238E27FC236}">
                <a16:creationId xmlns:a16="http://schemas.microsoft.com/office/drawing/2014/main" id="{C9A5214C-D344-D94C-6452-B2BD90F1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24" name="Fußzeilenplatzhalter 3">
            <a:extLst>
              <a:ext uri="{FF2B5EF4-FFF2-40B4-BE49-F238E27FC236}">
                <a16:creationId xmlns:a16="http://schemas.microsoft.com/office/drawing/2014/main" id="{F34075EE-0253-9CD0-C2B3-F459079DA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5A33025-BD62-0FEC-4875-36B0DE46C6BE}"/>
              </a:ext>
            </a:extLst>
          </p:cNvPr>
          <p:cNvGrpSpPr/>
          <p:nvPr/>
        </p:nvGrpSpPr>
        <p:grpSpPr>
          <a:xfrm>
            <a:off x="5820737" y="1307492"/>
            <a:ext cx="2806376" cy="2772308"/>
            <a:chOff x="71500" y="1376772"/>
            <a:chExt cx="2806376" cy="2772308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8A8FA739-1B8E-7DF3-AAC7-A67E2D8B53C0}"/>
                </a:ext>
              </a:extLst>
            </p:cNvPr>
            <p:cNvGrpSpPr/>
            <p:nvPr/>
          </p:nvGrpSpPr>
          <p:grpSpPr>
            <a:xfrm>
              <a:off x="1367644" y="1376772"/>
              <a:ext cx="1510232" cy="1993974"/>
              <a:chOff x="6411084" y="1492785"/>
              <a:chExt cx="1510232" cy="1993974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3DFEF0EF-36A4-E93A-4711-7B827585EE38}"/>
                  </a:ext>
                </a:extLst>
              </p:cNvPr>
              <p:cNvSpPr txBox="1"/>
              <p:nvPr/>
            </p:nvSpPr>
            <p:spPr>
              <a:xfrm>
                <a:off x="6713855" y="1808820"/>
                <a:ext cx="663964" cy="307777"/>
              </a:xfrm>
              <a:prstGeom prst="rect">
                <a:avLst/>
              </a:prstGeom>
              <a:solidFill>
                <a:srgbClr val="AA80B4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/>
                  <a:t>N=126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B034323E-3148-8492-C428-ED56D1889295}"/>
                  </a:ext>
                </a:extLst>
              </p:cNvPr>
              <p:cNvSpPr txBox="1"/>
              <p:nvPr/>
            </p:nvSpPr>
            <p:spPr>
              <a:xfrm>
                <a:off x="6411084" y="1492785"/>
                <a:ext cx="1242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/>
                  <a:t>Neutron orbits</a:t>
                </a:r>
              </a:p>
            </p:txBody>
          </p: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1B24747F-1621-B5BB-9C1C-E5D8686670FF}"/>
                  </a:ext>
                </a:extLst>
              </p:cNvPr>
              <p:cNvGrpSpPr/>
              <p:nvPr/>
            </p:nvGrpSpPr>
            <p:grpSpPr>
              <a:xfrm>
                <a:off x="6661258" y="2143889"/>
                <a:ext cx="1260058" cy="1342870"/>
                <a:chOff x="6620400" y="4616317"/>
                <a:chExt cx="1260058" cy="1342870"/>
              </a:xfrm>
            </p:grpSpPr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72716C9B-51C1-A111-B367-B21AAF21580F}"/>
                    </a:ext>
                  </a:extLst>
                </p:cNvPr>
                <p:cNvCxnSpPr/>
                <p:nvPr/>
              </p:nvCxnSpPr>
              <p:spPr>
                <a:xfrm>
                  <a:off x="6621175" y="5841268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36E22BFC-40E2-5B7A-1ED0-6C988593DC75}"/>
                    </a:ext>
                  </a:extLst>
                </p:cNvPr>
                <p:cNvCxnSpPr/>
                <p:nvPr/>
              </p:nvCxnSpPr>
              <p:spPr>
                <a:xfrm>
                  <a:off x="6621175" y="5661248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353A368C-1FD4-DB9B-1D82-90EA6521C8BC}"/>
                    </a:ext>
                  </a:extLst>
                </p:cNvPr>
                <p:cNvCxnSpPr/>
                <p:nvPr/>
              </p:nvCxnSpPr>
              <p:spPr>
                <a:xfrm>
                  <a:off x="6620400" y="5109340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EE30BC58-087C-208C-D193-D327CF211F5C}"/>
                    </a:ext>
                  </a:extLst>
                </p:cNvPr>
                <p:cNvCxnSpPr/>
                <p:nvPr/>
              </p:nvCxnSpPr>
              <p:spPr>
                <a:xfrm>
                  <a:off x="6620400" y="5001328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B22C8B4A-ED76-C6A7-727E-D19BDADF46F9}"/>
                    </a:ext>
                  </a:extLst>
                </p:cNvPr>
                <p:cNvCxnSpPr/>
                <p:nvPr/>
              </p:nvCxnSpPr>
              <p:spPr>
                <a:xfrm>
                  <a:off x="6620400" y="4749300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4168826E-710B-11BD-0B15-B0EBB9BC16B3}"/>
                    </a:ext>
                  </a:extLst>
                </p:cNvPr>
                <p:cNvSpPr txBox="1"/>
                <p:nvPr/>
              </p:nvSpPr>
              <p:spPr>
                <a:xfrm>
                  <a:off x="7380016" y="5682188"/>
                  <a:ext cx="4523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2f</a:t>
                  </a:r>
                  <a:r>
                    <a:rPr lang="en-US" sz="1200" i="1" baseline="-25000" dirty="0"/>
                    <a:t>7/2</a:t>
                  </a:r>
                </a:p>
              </p:txBody>
            </p:sp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8AE4FED4-2DFC-C35B-C0D7-BE318160889F}"/>
                    </a:ext>
                  </a:extLst>
                </p:cNvPr>
                <p:cNvSpPr txBox="1"/>
                <p:nvPr/>
              </p:nvSpPr>
              <p:spPr>
                <a:xfrm>
                  <a:off x="7380000" y="5486400"/>
                  <a:ext cx="4844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1h</a:t>
                  </a:r>
                  <a:r>
                    <a:rPr lang="en-US" sz="1200" i="1" baseline="-25000" dirty="0"/>
                    <a:t>9/2</a:t>
                  </a:r>
                </a:p>
              </p:txBody>
            </p:sp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10B1025B-00C3-5D78-EDE8-C8592A5812D3}"/>
                    </a:ext>
                  </a:extLst>
                </p:cNvPr>
                <p:cNvSpPr txBox="1"/>
                <p:nvPr/>
              </p:nvSpPr>
              <p:spPr>
                <a:xfrm>
                  <a:off x="7380000" y="4832341"/>
                  <a:ext cx="4523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2f</a:t>
                  </a:r>
                  <a:r>
                    <a:rPr lang="en-US" sz="1200" i="1" baseline="-25000" dirty="0"/>
                    <a:t>5/2</a:t>
                  </a:r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76CA0DF1-519B-F138-4B9F-65906721EBD5}"/>
                    </a:ext>
                  </a:extLst>
                </p:cNvPr>
                <p:cNvSpPr txBox="1"/>
                <p:nvPr/>
              </p:nvSpPr>
              <p:spPr>
                <a:xfrm>
                  <a:off x="7380000" y="4965324"/>
                  <a:ext cx="4844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3p</a:t>
                  </a:r>
                  <a:r>
                    <a:rPr lang="en-US" sz="1200" i="1" baseline="-25000" dirty="0"/>
                    <a:t>3/2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28C84D0-5E15-6C52-A6E3-24F488EB0148}"/>
                    </a:ext>
                  </a:extLst>
                </p:cNvPr>
                <p:cNvSpPr txBox="1"/>
                <p:nvPr/>
              </p:nvSpPr>
              <p:spPr>
                <a:xfrm>
                  <a:off x="7380000" y="4616317"/>
                  <a:ext cx="4844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3p</a:t>
                  </a:r>
                  <a:r>
                    <a:rPr lang="en-US" sz="1200" i="1" baseline="-25000" dirty="0"/>
                    <a:t>1/2</a:t>
                  </a:r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940C9A5A-B388-C2CA-DA77-14B48E0F043C}"/>
                    </a:ext>
                  </a:extLst>
                </p:cNvPr>
                <p:cNvSpPr txBox="1"/>
                <p:nvPr/>
              </p:nvSpPr>
              <p:spPr>
                <a:xfrm>
                  <a:off x="7380000" y="5228385"/>
                  <a:ext cx="50045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1i</a:t>
                  </a:r>
                  <a:r>
                    <a:rPr lang="en-US" sz="1200" i="1" baseline="-25000" dirty="0"/>
                    <a:t>13/2</a:t>
                  </a:r>
                </a:p>
              </p:txBody>
            </p: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4ED0F959-C629-A5C0-E39C-8F6B6AD2C2A1}"/>
                    </a:ext>
                  </a:extLst>
                </p:cNvPr>
                <p:cNvCxnSpPr/>
                <p:nvPr/>
              </p:nvCxnSpPr>
              <p:spPr>
                <a:xfrm>
                  <a:off x="6620400" y="5366884"/>
                  <a:ext cx="756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E56186A0-B9BF-6200-8541-23A2B0745269}"/>
                </a:ext>
              </a:extLst>
            </p:cNvPr>
            <p:cNvSpPr txBox="1"/>
            <p:nvPr/>
          </p:nvSpPr>
          <p:spPr>
            <a:xfrm>
              <a:off x="71500" y="1376772"/>
              <a:ext cx="11314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Proton orbits</a:t>
              </a:r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FEFC89A1-ED3E-8246-4AE3-D36FD2462206}"/>
                </a:ext>
              </a:extLst>
            </p:cNvPr>
            <p:cNvCxnSpPr/>
            <p:nvPr/>
          </p:nvCxnSpPr>
          <p:spPr>
            <a:xfrm>
              <a:off x="199433" y="4004051"/>
              <a:ext cx="75600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2A876BA5-AB88-64A5-E506-4E4440DD8AB4}"/>
                </a:ext>
              </a:extLst>
            </p:cNvPr>
            <p:cNvSpPr txBox="1"/>
            <p:nvPr/>
          </p:nvSpPr>
          <p:spPr>
            <a:xfrm>
              <a:off x="910995" y="3872081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3s</a:t>
              </a:r>
              <a:r>
                <a:rPr lang="en-US" sz="1200" i="1" baseline="-25000" dirty="0"/>
                <a:t>1/2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3A57B408-5AA8-15E8-1CD6-2A782C644C50}"/>
                </a:ext>
              </a:extLst>
            </p:cNvPr>
            <p:cNvSpPr txBox="1"/>
            <p:nvPr/>
          </p:nvSpPr>
          <p:spPr>
            <a:xfrm>
              <a:off x="302864" y="3450486"/>
              <a:ext cx="591829" cy="338554"/>
            </a:xfrm>
            <a:prstGeom prst="rect">
              <a:avLst/>
            </a:prstGeom>
            <a:solidFill>
              <a:srgbClr val="98CD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Z=82</a:t>
              </a:r>
            </a:p>
          </p:txBody>
        </p: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2A290DF-4BE3-9D08-CA0F-1B7D5083AFA3}"/>
                </a:ext>
              </a:extLst>
            </p:cNvPr>
            <p:cNvCxnSpPr/>
            <p:nvPr/>
          </p:nvCxnSpPr>
          <p:spPr>
            <a:xfrm>
              <a:off x="199433" y="3320019"/>
              <a:ext cx="75600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8988E988-F1A5-2781-621C-09EF49D55CF3}"/>
                </a:ext>
              </a:extLst>
            </p:cNvPr>
            <p:cNvSpPr txBox="1"/>
            <p:nvPr/>
          </p:nvSpPr>
          <p:spPr>
            <a:xfrm>
              <a:off x="969833" y="3176972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1h</a:t>
              </a:r>
              <a:r>
                <a:rPr lang="en-US" sz="1200" i="1" baseline="-25000" dirty="0"/>
                <a:t>9/2</a:t>
              </a: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A9EA793-1EBB-8F8E-0021-8821361EF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2209" y="2708936"/>
              <a:ext cx="144000" cy="14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1" name="TextBox 190">
            <a:extLst>
              <a:ext uri="{FF2B5EF4-FFF2-40B4-BE49-F238E27FC236}">
                <a16:creationId xmlns:a16="http://schemas.microsoft.com/office/drawing/2014/main" id="{17CFF737-80EB-35E4-EC8B-7D1951A7A469}"/>
              </a:ext>
            </a:extLst>
          </p:cNvPr>
          <p:cNvSpPr txBox="1"/>
          <p:nvPr/>
        </p:nvSpPr>
        <p:spPr>
          <a:xfrm>
            <a:off x="5962824" y="923079"/>
            <a:ext cx="2589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Why can we compare Pb and Tl?</a:t>
            </a:r>
          </a:p>
        </p:txBody>
      </p:sp>
      <p:pic>
        <p:nvPicPr>
          <p:cNvPr id="4" name="Picture 3" descr="A green dotted line with black background&#10;&#10;Description automatically generated">
            <a:extLst>
              <a:ext uri="{FF2B5EF4-FFF2-40B4-BE49-F238E27FC236}">
                <a16:creationId xmlns:a16="http://schemas.microsoft.com/office/drawing/2014/main" id="{C47B310D-9206-6528-6116-28C3AB209A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2" y="2203413"/>
            <a:ext cx="4184466" cy="3600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BA3506-D333-F1FC-8159-1DC6C6A499DF}"/>
              </a:ext>
            </a:extLst>
          </p:cNvPr>
          <p:cNvCxnSpPr>
            <a:cxnSpLocks/>
          </p:cNvCxnSpPr>
          <p:nvPr/>
        </p:nvCxnSpPr>
        <p:spPr>
          <a:xfrm>
            <a:off x="1137271" y="3970378"/>
            <a:ext cx="350960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315A548-3984-F357-D7C8-0140494F6524}"/>
              </a:ext>
            </a:extLst>
          </p:cNvPr>
          <p:cNvSpPr/>
          <p:nvPr/>
        </p:nvSpPr>
        <p:spPr>
          <a:xfrm>
            <a:off x="2442147" y="1791552"/>
            <a:ext cx="1087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i="1" u="sng" dirty="0">
                <a:solidFill>
                  <a:srgbClr val="7030A0"/>
                </a:solidFill>
              </a:rPr>
              <a:t>Pb (Z=82)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D07999-CC15-4001-3B16-2F882BF5F748}"/>
              </a:ext>
            </a:extLst>
          </p:cNvPr>
          <p:cNvSpPr txBox="1"/>
          <p:nvPr/>
        </p:nvSpPr>
        <p:spPr>
          <a:xfrm>
            <a:off x="1458478" y="245661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i</a:t>
            </a:r>
            <a:r>
              <a:rPr lang="en-US" b="1" i="1" baseline="-25000" dirty="0">
                <a:solidFill>
                  <a:srgbClr val="7030A0"/>
                </a:solidFill>
              </a:rPr>
              <a:t>13/2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BB8D50-73F5-E0BB-6D7A-064CD238C1E4}"/>
              </a:ext>
            </a:extLst>
          </p:cNvPr>
          <p:cNvCxnSpPr>
            <a:cxnSpLocks/>
          </p:cNvCxnSpPr>
          <p:nvPr/>
        </p:nvCxnSpPr>
        <p:spPr>
          <a:xfrm flipV="1">
            <a:off x="2244003" y="3415879"/>
            <a:ext cx="0" cy="4890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28B8C3-8889-F8DF-6635-F90129EE5281}"/>
              </a:ext>
            </a:extLst>
          </p:cNvPr>
          <p:cNvGrpSpPr/>
          <p:nvPr/>
        </p:nvGrpSpPr>
        <p:grpSpPr>
          <a:xfrm>
            <a:off x="3455799" y="2601374"/>
            <a:ext cx="367666" cy="767954"/>
            <a:chOff x="7776356" y="3956699"/>
            <a:chExt cx="367666" cy="767954"/>
          </a:xfrm>
        </p:grpSpPr>
        <p:pic>
          <p:nvPicPr>
            <p:cNvPr id="12" name="Picture 11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57E912F7-813D-70C2-5086-730A20EAC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378" t="64385" r="17839" b="25693"/>
            <a:stretch/>
          </p:blipFill>
          <p:spPr>
            <a:xfrm>
              <a:off x="7776356" y="4108130"/>
              <a:ext cx="367666" cy="61652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7FFA56E-D81D-B3AB-DB5C-556B49F144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6376" y="3956699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352EB2-C707-A1F8-ECDC-474DA8F5A26E}"/>
              </a:ext>
            </a:extLst>
          </p:cNvPr>
          <p:cNvGrpSpPr/>
          <p:nvPr/>
        </p:nvGrpSpPr>
        <p:grpSpPr>
          <a:xfrm>
            <a:off x="1271895" y="4364394"/>
            <a:ext cx="493814" cy="714392"/>
            <a:chOff x="6017200" y="4796539"/>
            <a:chExt cx="493814" cy="714392"/>
          </a:xfrm>
        </p:grpSpPr>
        <p:pic>
          <p:nvPicPr>
            <p:cNvPr id="16" name="Picture 15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25C67825-0DB4-2AB5-B5A4-4ACB6E0F0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378" t="64385" r="17839" b="25693"/>
            <a:stretch/>
          </p:blipFill>
          <p:spPr>
            <a:xfrm>
              <a:off x="6017200" y="4977173"/>
              <a:ext cx="493814" cy="533758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BEE3446-E39F-B628-4B04-C5950ACD38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4188" y="4796539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0C1F487-F319-D67B-8550-840FE3A3E43F}"/>
              </a:ext>
            </a:extLst>
          </p:cNvPr>
          <p:cNvSpPr txBox="1"/>
          <p:nvPr/>
        </p:nvSpPr>
        <p:spPr>
          <a:xfrm>
            <a:off x="2352528" y="3464902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Qc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B41EB0-BA85-809D-96CD-CA44F86389E1}"/>
              </a:ext>
            </a:extLst>
          </p:cNvPr>
          <p:cNvGrpSpPr/>
          <p:nvPr/>
        </p:nvGrpSpPr>
        <p:grpSpPr>
          <a:xfrm>
            <a:off x="3875130" y="2585588"/>
            <a:ext cx="367666" cy="767954"/>
            <a:chOff x="7776356" y="3956699"/>
            <a:chExt cx="367666" cy="767954"/>
          </a:xfrm>
        </p:grpSpPr>
        <p:pic>
          <p:nvPicPr>
            <p:cNvPr id="20" name="Picture 19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B164988D-ECBD-3A37-4CC9-7763D047C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378" t="64385" r="17839" b="25693"/>
            <a:stretch/>
          </p:blipFill>
          <p:spPr>
            <a:xfrm>
              <a:off x="7776356" y="4108130"/>
              <a:ext cx="367666" cy="616523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A0A0240-36E7-95B4-63D5-81CCE0DDD1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6376" y="3956699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2444664-83B3-0C10-D5EA-60BBA4EAAEE2}"/>
              </a:ext>
            </a:extLst>
          </p:cNvPr>
          <p:cNvSpPr/>
          <p:nvPr/>
        </p:nvSpPr>
        <p:spPr>
          <a:xfrm>
            <a:off x="5796136" y="3802801"/>
            <a:ext cx="929479" cy="279304"/>
          </a:xfrm>
          <a:prstGeom prst="rect">
            <a:avLst/>
          </a:prstGeom>
          <a:solidFill>
            <a:srgbClr val="98B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81DE60-1F11-6D75-6AAF-A40009B1C11D}"/>
              </a:ext>
            </a:extLst>
          </p:cNvPr>
          <p:cNvSpPr txBox="1"/>
          <p:nvPr/>
        </p:nvSpPr>
        <p:spPr>
          <a:xfrm>
            <a:off x="2400514" y="4357317"/>
            <a:ext cx="1936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Pb, green</a:t>
            </a:r>
          </a:p>
        </p:txBody>
      </p:sp>
      <p:sp>
        <p:nvSpPr>
          <p:cNvPr id="27" name="Textfeld 4">
            <a:extLst>
              <a:ext uri="{FF2B5EF4-FFF2-40B4-BE49-F238E27FC236}">
                <a16:creationId xmlns:a16="http://schemas.microsoft.com/office/drawing/2014/main" id="{1C4E1B49-D66B-21B6-8265-1EF9D98C64A0}"/>
              </a:ext>
            </a:extLst>
          </p:cNvPr>
          <p:cNvSpPr txBox="1"/>
          <p:nvPr/>
        </p:nvSpPr>
        <p:spPr>
          <a:xfrm>
            <a:off x="4926644" y="5663439"/>
            <a:ext cx="405111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What happens if we remove 1p from Pb?</a:t>
            </a:r>
          </a:p>
        </p:txBody>
      </p:sp>
      <p:sp>
        <p:nvSpPr>
          <p:cNvPr id="28" name="Textfeld 4">
            <a:extLst>
              <a:ext uri="{FF2B5EF4-FFF2-40B4-BE49-F238E27FC236}">
                <a16:creationId xmlns:a16="http://schemas.microsoft.com/office/drawing/2014/main" id="{574D423B-73F2-10BC-B01B-DA6ABAC829A3}"/>
              </a:ext>
            </a:extLst>
          </p:cNvPr>
          <p:cNvSpPr txBox="1"/>
          <p:nvPr/>
        </p:nvSpPr>
        <p:spPr>
          <a:xfrm>
            <a:off x="5856915" y="6268845"/>
            <a:ext cx="3146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L. V. Rodríguez, L. </a:t>
            </a:r>
            <a:r>
              <a:rPr lang="en-US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Renth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,  et al., in preparation, 2024</a:t>
            </a:r>
            <a:endParaRPr lang="en-GB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85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  <p:bldP spid="26" grpId="0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33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4">
            <a:extLst>
              <a:ext uri="{FF2B5EF4-FFF2-40B4-BE49-F238E27FC236}">
                <a16:creationId xmlns:a16="http://schemas.microsoft.com/office/drawing/2014/main" id="{E522A3AB-2854-ABEB-BCD8-A22A77467F0A}"/>
              </a:ext>
            </a:extLst>
          </p:cNvPr>
          <p:cNvSpPr txBox="1"/>
          <p:nvPr/>
        </p:nvSpPr>
        <p:spPr>
          <a:xfrm>
            <a:off x="-216532" y="985084"/>
            <a:ext cx="603655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Simple patterns in complex nuclei: from Sn to Pb</a:t>
            </a:r>
          </a:p>
          <a:p>
            <a:pPr algn="ctr">
              <a:spcAft>
                <a:spcPts val="600"/>
              </a:spcAft>
            </a:pPr>
            <a:r>
              <a:rPr lang="en-US" alt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Quadrupole moments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13387B-1CFE-DC42-A362-E3E0ED428D88}"/>
              </a:ext>
            </a:extLst>
          </p:cNvPr>
          <p:cNvSpPr/>
          <p:nvPr/>
        </p:nvSpPr>
        <p:spPr>
          <a:xfrm>
            <a:off x="85237" y="6297209"/>
            <a:ext cx="50913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/>
              <a:t>D. T. Yordanov, L. V. Rodriguez et al., Comm. Phys. 3, 2021</a:t>
            </a:r>
            <a:endParaRPr lang="en-US" sz="1100" dirty="0"/>
          </a:p>
        </p:txBody>
      </p:sp>
      <p:sp>
        <p:nvSpPr>
          <p:cNvPr id="22" name="Textfeld 4">
            <a:extLst>
              <a:ext uri="{FF2B5EF4-FFF2-40B4-BE49-F238E27FC236}">
                <a16:creationId xmlns:a16="http://schemas.microsoft.com/office/drawing/2014/main" id="{F0299C20-BFFF-3BF3-E4E0-5DF20DE25769}"/>
              </a:ext>
            </a:extLst>
          </p:cNvPr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Recent highlights around the Z=82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atumsplatzhalter 2">
            <a:extLst>
              <a:ext uri="{FF2B5EF4-FFF2-40B4-BE49-F238E27FC236}">
                <a16:creationId xmlns:a16="http://schemas.microsoft.com/office/drawing/2014/main" id="{C9A5214C-D344-D94C-6452-B2BD90F1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24" name="Fußzeilenplatzhalter 3">
            <a:extLst>
              <a:ext uri="{FF2B5EF4-FFF2-40B4-BE49-F238E27FC236}">
                <a16:creationId xmlns:a16="http://schemas.microsoft.com/office/drawing/2014/main" id="{F34075EE-0253-9CD0-C2B3-F459079DA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82D691B-6074-FA08-618C-6F3FA3B8924C}"/>
              </a:ext>
            </a:extLst>
          </p:cNvPr>
          <p:cNvSpPr txBox="1"/>
          <p:nvPr/>
        </p:nvSpPr>
        <p:spPr>
          <a:xfrm>
            <a:off x="5826394" y="4164354"/>
            <a:ext cx="2839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Additivity rule</a:t>
            </a:r>
          </a:p>
          <a:p>
            <a:pPr algn="ctr"/>
            <a:endParaRPr lang="en-US" sz="1600" i="1" dirty="0"/>
          </a:p>
          <a:p>
            <a:pPr algn="ctr"/>
            <a:r>
              <a:rPr lang="en-US" sz="1600" i="1" dirty="0"/>
              <a:t>7+ : s</a:t>
            </a:r>
            <a:r>
              <a:rPr lang="en-US" sz="1600" i="1" baseline="-25000" dirty="0"/>
              <a:t>1/2</a:t>
            </a:r>
            <a:r>
              <a:rPr lang="en-US" sz="1600" i="1" dirty="0"/>
              <a:t> proton and i</a:t>
            </a:r>
            <a:r>
              <a:rPr lang="en-US" sz="1600" i="1" baseline="-25000" dirty="0"/>
              <a:t>13/2</a:t>
            </a:r>
            <a:r>
              <a:rPr lang="en-US" sz="1600" i="1" dirty="0"/>
              <a:t> neutron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77967C59-BBFD-F980-BBE8-BAAC83010F75}"/>
              </a:ext>
            </a:extLst>
          </p:cNvPr>
          <p:cNvGrpSpPr/>
          <p:nvPr/>
        </p:nvGrpSpPr>
        <p:grpSpPr>
          <a:xfrm>
            <a:off x="5975182" y="5026450"/>
            <a:ext cx="2370303" cy="1148417"/>
            <a:chOff x="548291" y="5299839"/>
            <a:chExt cx="2370303" cy="1148417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3E8B722-BFA5-12A2-E84D-9C81C04713B8}"/>
                </a:ext>
              </a:extLst>
            </p:cNvPr>
            <p:cNvGrpSpPr/>
            <p:nvPr/>
          </p:nvGrpSpPr>
          <p:grpSpPr>
            <a:xfrm>
              <a:off x="548291" y="5299839"/>
              <a:ext cx="2370303" cy="1148417"/>
              <a:chOff x="5403610" y="2300617"/>
              <a:chExt cx="2370303" cy="1148417"/>
            </a:xfrm>
          </p:grpSpPr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B9D1A67A-DAD4-D5C4-ECEF-B55E7881B318}"/>
                  </a:ext>
                </a:extLst>
              </p:cNvPr>
              <p:cNvSpPr txBox="1"/>
              <p:nvPr/>
            </p:nvSpPr>
            <p:spPr>
              <a:xfrm>
                <a:off x="5490916" y="2648310"/>
                <a:ext cx="22829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/>
                  <a:t>Q(7+)=[ ]× </a:t>
                </a:r>
                <a:r>
                  <a:rPr lang="en-US" sz="1600" i="1" dirty="0" err="1"/>
                  <a:t>Qsp</a:t>
                </a:r>
                <a:r>
                  <a:rPr lang="en-US" sz="1600" i="1" dirty="0"/>
                  <a:t> + [ ]× </a:t>
                </a:r>
                <a:r>
                  <a:rPr lang="en-US" sz="1600" i="1" dirty="0" err="1"/>
                  <a:t>Qsn</a:t>
                </a:r>
                <a:r>
                  <a:rPr lang="en-US" sz="1600" i="1" dirty="0"/>
                  <a:t> </a:t>
                </a:r>
                <a:endParaRPr lang="en-US" sz="1600" i="1" baseline="30000" dirty="0"/>
              </a:p>
            </p:txBody>
          </p:sp>
          <p:cxnSp>
            <p:nvCxnSpPr>
              <p:cNvPr id="163" name="Straight Arrow Connector 162">
                <a:extLst>
                  <a:ext uri="{FF2B5EF4-FFF2-40B4-BE49-F238E27FC236}">
                    <a16:creationId xmlns:a16="http://schemas.microsoft.com/office/drawing/2014/main" id="{93F91A1D-0D25-EB0F-B0C4-E9A458F624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39656" y="2525404"/>
                <a:ext cx="468052" cy="5645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06501E-93F5-809A-0574-DC417D4AC278}"/>
                  </a:ext>
                </a:extLst>
              </p:cNvPr>
              <p:cNvSpPr txBox="1"/>
              <p:nvPr/>
            </p:nvSpPr>
            <p:spPr>
              <a:xfrm>
                <a:off x="7258779" y="2300617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D2086FB-FFCC-BFF9-D38D-4D7B2064956D}"/>
                  </a:ext>
                </a:extLst>
              </p:cNvPr>
              <p:cNvSpPr txBox="1"/>
              <p:nvPr/>
            </p:nvSpPr>
            <p:spPr>
              <a:xfrm>
                <a:off x="5403610" y="3110480"/>
                <a:ext cx="19623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i="1" dirty="0"/>
                  <a:t>Q(7+) = </a:t>
                </a:r>
                <a:r>
                  <a:rPr lang="en-US" sz="1600" b="1" i="1" dirty="0" err="1"/>
                  <a:t>Qsn</a:t>
                </a:r>
                <a:r>
                  <a:rPr lang="en-US" sz="1600" b="1" i="1" dirty="0"/>
                  <a:t> = Q(i</a:t>
                </a:r>
                <a:r>
                  <a:rPr lang="en-US" sz="1600" b="1" i="1" baseline="-25000" dirty="0"/>
                  <a:t>13/2</a:t>
                </a:r>
                <a:r>
                  <a:rPr lang="en-US" sz="1600" b="1" i="1" dirty="0"/>
                  <a:t>)</a:t>
                </a:r>
                <a:endParaRPr lang="en-US" sz="1600" b="1" i="1" baseline="30000" dirty="0"/>
              </a:p>
            </p:txBody>
          </p:sp>
        </p:grp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96762348-9CBA-3A2F-1DAB-8DCD8B66A6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8982" y="5512257"/>
              <a:ext cx="468052" cy="564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A9FBA9C2-7EE0-BED6-48DA-825908DFBF47}"/>
                </a:ext>
              </a:extLst>
            </p:cNvPr>
            <p:cNvSpPr txBox="1"/>
            <p:nvPr/>
          </p:nvSpPr>
          <p:spPr>
            <a:xfrm>
              <a:off x="1739832" y="531177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5A33025-BD62-0FEC-4875-36B0DE46C6BE}"/>
              </a:ext>
            </a:extLst>
          </p:cNvPr>
          <p:cNvGrpSpPr/>
          <p:nvPr/>
        </p:nvGrpSpPr>
        <p:grpSpPr>
          <a:xfrm>
            <a:off x="5820737" y="1307492"/>
            <a:ext cx="2806376" cy="2772308"/>
            <a:chOff x="71500" y="1376772"/>
            <a:chExt cx="2806376" cy="2772308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8A8FA739-1B8E-7DF3-AAC7-A67E2D8B53C0}"/>
                </a:ext>
              </a:extLst>
            </p:cNvPr>
            <p:cNvGrpSpPr/>
            <p:nvPr/>
          </p:nvGrpSpPr>
          <p:grpSpPr>
            <a:xfrm>
              <a:off x="1367644" y="1376772"/>
              <a:ext cx="1510232" cy="1993974"/>
              <a:chOff x="6411084" y="1492785"/>
              <a:chExt cx="1510232" cy="1993974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3DFEF0EF-36A4-E93A-4711-7B827585EE38}"/>
                  </a:ext>
                </a:extLst>
              </p:cNvPr>
              <p:cNvSpPr txBox="1"/>
              <p:nvPr/>
            </p:nvSpPr>
            <p:spPr>
              <a:xfrm>
                <a:off x="6713855" y="1808820"/>
                <a:ext cx="663964" cy="307777"/>
              </a:xfrm>
              <a:prstGeom prst="rect">
                <a:avLst/>
              </a:prstGeom>
              <a:solidFill>
                <a:srgbClr val="AA80B4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/>
                  <a:t>N=126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B034323E-3148-8492-C428-ED56D1889295}"/>
                  </a:ext>
                </a:extLst>
              </p:cNvPr>
              <p:cNvSpPr txBox="1"/>
              <p:nvPr/>
            </p:nvSpPr>
            <p:spPr>
              <a:xfrm>
                <a:off x="6411084" y="1492785"/>
                <a:ext cx="1242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/>
                  <a:t>Neutron orbits</a:t>
                </a:r>
              </a:p>
            </p:txBody>
          </p: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1B24747F-1621-B5BB-9C1C-E5D8686670FF}"/>
                  </a:ext>
                </a:extLst>
              </p:cNvPr>
              <p:cNvGrpSpPr/>
              <p:nvPr/>
            </p:nvGrpSpPr>
            <p:grpSpPr>
              <a:xfrm>
                <a:off x="6661258" y="2143889"/>
                <a:ext cx="1260058" cy="1342870"/>
                <a:chOff x="6620400" y="4616317"/>
                <a:chExt cx="1260058" cy="1342870"/>
              </a:xfrm>
            </p:grpSpPr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72716C9B-51C1-A111-B367-B21AAF21580F}"/>
                    </a:ext>
                  </a:extLst>
                </p:cNvPr>
                <p:cNvCxnSpPr/>
                <p:nvPr/>
              </p:nvCxnSpPr>
              <p:spPr>
                <a:xfrm>
                  <a:off x="6621175" y="5841268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36E22BFC-40E2-5B7A-1ED0-6C988593DC75}"/>
                    </a:ext>
                  </a:extLst>
                </p:cNvPr>
                <p:cNvCxnSpPr/>
                <p:nvPr/>
              </p:nvCxnSpPr>
              <p:spPr>
                <a:xfrm>
                  <a:off x="6621175" y="5661248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353A368C-1FD4-DB9B-1D82-90EA6521C8BC}"/>
                    </a:ext>
                  </a:extLst>
                </p:cNvPr>
                <p:cNvCxnSpPr/>
                <p:nvPr/>
              </p:nvCxnSpPr>
              <p:spPr>
                <a:xfrm>
                  <a:off x="6620400" y="5109340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EE30BC58-087C-208C-D193-D327CF211F5C}"/>
                    </a:ext>
                  </a:extLst>
                </p:cNvPr>
                <p:cNvCxnSpPr/>
                <p:nvPr/>
              </p:nvCxnSpPr>
              <p:spPr>
                <a:xfrm>
                  <a:off x="6620400" y="5001328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B22C8B4A-ED76-C6A7-727E-D19BDADF46F9}"/>
                    </a:ext>
                  </a:extLst>
                </p:cNvPr>
                <p:cNvCxnSpPr/>
                <p:nvPr/>
              </p:nvCxnSpPr>
              <p:spPr>
                <a:xfrm>
                  <a:off x="6620400" y="4749300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4168826E-710B-11BD-0B15-B0EBB9BC16B3}"/>
                    </a:ext>
                  </a:extLst>
                </p:cNvPr>
                <p:cNvSpPr txBox="1"/>
                <p:nvPr/>
              </p:nvSpPr>
              <p:spPr>
                <a:xfrm>
                  <a:off x="7380016" y="5682188"/>
                  <a:ext cx="4523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2f</a:t>
                  </a:r>
                  <a:r>
                    <a:rPr lang="en-US" sz="1200" i="1" baseline="-25000" dirty="0"/>
                    <a:t>7/2</a:t>
                  </a:r>
                </a:p>
              </p:txBody>
            </p:sp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8AE4FED4-2DFC-C35B-C0D7-BE318160889F}"/>
                    </a:ext>
                  </a:extLst>
                </p:cNvPr>
                <p:cNvSpPr txBox="1"/>
                <p:nvPr/>
              </p:nvSpPr>
              <p:spPr>
                <a:xfrm>
                  <a:off x="7380000" y="5486400"/>
                  <a:ext cx="4844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1h</a:t>
                  </a:r>
                  <a:r>
                    <a:rPr lang="en-US" sz="1200" i="1" baseline="-25000" dirty="0"/>
                    <a:t>9/2</a:t>
                  </a:r>
                </a:p>
              </p:txBody>
            </p:sp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10B1025B-00C3-5D78-EDE8-C8592A5812D3}"/>
                    </a:ext>
                  </a:extLst>
                </p:cNvPr>
                <p:cNvSpPr txBox="1"/>
                <p:nvPr/>
              </p:nvSpPr>
              <p:spPr>
                <a:xfrm>
                  <a:off x="7380000" y="4832341"/>
                  <a:ext cx="4523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2f</a:t>
                  </a:r>
                  <a:r>
                    <a:rPr lang="en-US" sz="1200" i="1" baseline="-25000" dirty="0"/>
                    <a:t>5/2</a:t>
                  </a:r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76CA0DF1-519B-F138-4B9F-65906721EBD5}"/>
                    </a:ext>
                  </a:extLst>
                </p:cNvPr>
                <p:cNvSpPr txBox="1"/>
                <p:nvPr/>
              </p:nvSpPr>
              <p:spPr>
                <a:xfrm>
                  <a:off x="7380000" y="4965324"/>
                  <a:ext cx="4844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3p</a:t>
                  </a:r>
                  <a:r>
                    <a:rPr lang="en-US" sz="1200" i="1" baseline="-25000" dirty="0"/>
                    <a:t>3/2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28C84D0-5E15-6C52-A6E3-24F488EB0148}"/>
                    </a:ext>
                  </a:extLst>
                </p:cNvPr>
                <p:cNvSpPr txBox="1"/>
                <p:nvPr/>
              </p:nvSpPr>
              <p:spPr>
                <a:xfrm>
                  <a:off x="7380000" y="4616317"/>
                  <a:ext cx="4844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3p</a:t>
                  </a:r>
                  <a:r>
                    <a:rPr lang="en-US" sz="1200" i="1" baseline="-25000" dirty="0"/>
                    <a:t>1/2</a:t>
                  </a:r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940C9A5A-B388-C2CA-DA77-14B48E0F043C}"/>
                    </a:ext>
                  </a:extLst>
                </p:cNvPr>
                <p:cNvSpPr txBox="1"/>
                <p:nvPr/>
              </p:nvSpPr>
              <p:spPr>
                <a:xfrm>
                  <a:off x="7380000" y="5228385"/>
                  <a:ext cx="50045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1i</a:t>
                  </a:r>
                  <a:r>
                    <a:rPr lang="en-US" sz="1200" i="1" baseline="-25000" dirty="0"/>
                    <a:t>13/2</a:t>
                  </a:r>
                </a:p>
              </p:txBody>
            </p: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4ED0F959-C629-A5C0-E39C-8F6B6AD2C2A1}"/>
                    </a:ext>
                  </a:extLst>
                </p:cNvPr>
                <p:cNvCxnSpPr/>
                <p:nvPr/>
              </p:nvCxnSpPr>
              <p:spPr>
                <a:xfrm>
                  <a:off x="6620400" y="5366884"/>
                  <a:ext cx="756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E56186A0-B9BF-6200-8541-23A2B0745269}"/>
                </a:ext>
              </a:extLst>
            </p:cNvPr>
            <p:cNvSpPr txBox="1"/>
            <p:nvPr/>
          </p:nvSpPr>
          <p:spPr>
            <a:xfrm>
              <a:off x="71500" y="1376772"/>
              <a:ext cx="11314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Proton orbits</a:t>
              </a:r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FEFC89A1-ED3E-8246-4AE3-D36FD2462206}"/>
                </a:ext>
              </a:extLst>
            </p:cNvPr>
            <p:cNvCxnSpPr/>
            <p:nvPr/>
          </p:nvCxnSpPr>
          <p:spPr>
            <a:xfrm>
              <a:off x="199433" y="4004051"/>
              <a:ext cx="75600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2A876BA5-AB88-64A5-E506-4E4440DD8AB4}"/>
                </a:ext>
              </a:extLst>
            </p:cNvPr>
            <p:cNvSpPr txBox="1"/>
            <p:nvPr/>
          </p:nvSpPr>
          <p:spPr>
            <a:xfrm>
              <a:off x="969833" y="3872081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3s</a:t>
              </a:r>
              <a:r>
                <a:rPr lang="en-US" sz="1200" i="1" baseline="-25000" dirty="0"/>
                <a:t>1/2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3A57B408-5AA8-15E8-1CD6-2A782C644C50}"/>
                </a:ext>
              </a:extLst>
            </p:cNvPr>
            <p:cNvSpPr txBox="1"/>
            <p:nvPr/>
          </p:nvSpPr>
          <p:spPr>
            <a:xfrm>
              <a:off x="302864" y="3450486"/>
              <a:ext cx="591829" cy="338554"/>
            </a:xfrm>
            <a:prstGeom prst="rect">
              <a:avLst/>
            </a:prstGeom>
            <a:solidFill>
              <a:srgbClr val="98CD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Z=82</a:t>
              </a:r>
            </a:p>
          </p:txBody>
        </p: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2A290DF-4BE3-9D08-CA0F-1B7D5083AFA3}"/>
                </a:ext>
              </a:extLst>
            </p:cNvPr>
            <p:cNvCxnSpPr/>
            <p:nvPr/>
          </p:nvCxnSpPr>
          <p:spPr>
            <a:xfrm>
              <a:off x="199433" y="3320019"/>
              <a:ext cx="75600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8988E988-F1A5-2781-621C-09EF49D55CF3}"/>
                </a:ext>
              </a:extLst>
            </p:cNvPr>
            <p:cNvSpPr txBox="1"/>
            <p:nvPr/>
          </p:nvSpPr>
          <p:spPr>
            <a:xfrm>
              <a:off x="969833" y="3176972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1h</a:t>
              </a:r>
              <a:r>
                <a:rPr lang="en-US" sz="1200" i="1" baseline="-25000" dirty="0"/>
                <a:t>9/2</a:t>
              </a: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00CD1C5-B8F0-804A-7646-10CBAED093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433" y="3933056"/>
              <a:ext cx="144000" cy="14400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A9EA793-1EBB-8F8E-0021-8821361EF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2209" y="2708936"/>
              <a:ext cx="144000" cy="14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1" name="TextBox 190">
            <a:extLst>
              <a:ext uri="{FF2B5EF4-FFF2-40B4-BE49-F238E27FC236}">
                <a16:creationId xmlns:a16="http://schemas.microsoft.com/office/drawing/2014/main" id="{17CFF737-80EB-35E4-EC8B-7D1951A7A469}"/>
              </a:ext>
            </a:extLst>
          </p:cNvPr>
          <p:cNvSpPr txBox="1"/>
          <p:nvPr/>
        </p:nvSpPr>
        <p:spPr>
          <a:xfrm>
            <a:off x="5962824" y="923079"/>
            <a:ext cx="2589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Why can we compare Pb and Tl?</a:t>
            </a:r>
          </a:p>
        </p:txBody>
      </p:sp>
      <p:pic>
        <p:nvPicPr>
          <p:cNvPr id="7" name="Picture 6" descr="A green dotted line with black background&#10;&#10;Description automatically generated">
            <a:extLst>
              <a:ext uri="{FF2B5EF4-FFF2-40B4-BE49-F238E27FC236}">
                <a16:creationId xmlns:a16="http://schemas.microsoft.com/office/drawing/2014/main" id="{8B1650AB-2712-B01F-DA14-0E0717F75B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2" y="2203413"/>
            <a:ext cx="4184466" cy="3600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1927D7-5E4E-E9BF-3796-1DD93697742F}"/>
              </a:ext>
            </a:extLst>
          </p:cNvPr>
          <p:cNvCxnSpPr>
            <a:cxnSpLocks/>
          </p:cNvCxnSpPr>
          <p:nvPr/>
        </p:nvCxnSpPr>
        <p:spPr>
          <a:xfrm>
            <a:off x="1137271" y="3970378"/>
            <a:ext cx="350960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66868A7-5F0A-B94C-A861-F6CDF6EF622F}"/>
              </a:ext>
            </a:extLst>
          </p:cNvPr>
          <p:cNvSpPr/>
          <p:nvPr/>
        </p:nvSpPr>
        <p:spPr>
          <a:xfrm>
            <a:off x="2442147" y="1791552"/>
            <a:ext cx="1087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i="1" u="sng" dirty="0">
                <a:solidFill>
                  <a:srgbClr val="7030A0"/>
                </a:solidFill>
              </a:rPr>
              <a:t>Pb (Z=82)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4F3EF6-1251-ADD7-7409-BE7DB6F8C2A2}"/>
              </a:ext>
            </a:extLst>
          </p:cNvPr>
          <p:cNvSpPr txBox="1"/>
          <p:nvPr/>
        </p:nvSpPr>
        <p:spPr>
          <a:xfrm>
            <a:off x="1458478" y="245661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i</a:t>
            </a:r>
            <a:r>
              <a:rPr lang="en-US" b="1" i="1" baseline="-25000" dirty="0">
                <a:solidFill>
                  <a:srgbClr val="7030A0"/>
                </a:solidFill>
              </a:rPr>
              <a:t>13/2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8C6CB9-CE8D-D10F-758C-DCB57BE8AF7B}"/>
              </a:ext>
            </a:extLst>
          </p:cNvPr>
          <p:cNvCxnSpPr>
            <a:cxnSpLocks/>
          </p:cNvCxnSpPr>
          <p:nvPr/>
        </p:nvCxnSpPr>
        <p:spPr>
          <a:xfrm flipV="1">
            <a:off x="2244003" y="3415879"/>
            <a:ext cx="0" cy="4890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877F55-F429-F961-4755-A4D1D5D7F7C9}"/>
              </a:ext>
            </a:extLst>
          </p:cNvPr>
          <p:cNvGrpSpPr/>
          <p:nvPr/>
        </p:nvGrpSpPr>
        <p:grpSpPr>
          <a:xfrm>
            <a:off x="3455799" y="2601374"/>
            <a:ext cx="367666" cy="767954"/>
            <a:chOff x="7776356" y="3956699"/>
            <a:chExt cx="367666" cy="767954"/>
          </a:xfrm>
        </p:grpSpPr>
        <p:pic>
          <p:nvPicPr>
            <p:cNvPr id="15" name="Picture 14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662DC9BD-67F8-DB23-8757-31143AAF3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378" t="64385" r="17839" b="25693"/>
            <a:stretch/>
          </p:blipFill>
          <p:spPr>
            <a:xfrm>
              <a:off x="7776356" y="4108130"/>
              <a:ext cx="367666" cy="616523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36F8E77-A1D1-F903-AE3A-FC93FA6486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6376" y="3956699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B2C95-EB12-89FD-B4BC-E71CFEAEAE62}"/>
              </a:ext>
            </a:extLst>
          </p:cNvPr>
          <p:cNvGrpSpPr/>
          <p:nvPr/>
        </p:nvGrpSpPr>
        <p:grpSpPr>
          <a:xfrm>
            <a:off x="1271895" y="4364394"/>
            <a:ext cx="493814" cy="714392"/>
            <a:chOff x="6017200" y="4796539"/>
            <a:chExt cx="493814" cy="714392"/>
          </a:xfrm>
        </p:grpSpPr>
        <p:pic>
          <p:nvPicPr>
            <p:cNvPr id="18" name="Picture 1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6BE6F2C8-3DDC-80E9-AC64-C68E1E1A4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378" t="64385" r="17839" b="25693"/>
            <a:stretch/>
          </p:blipFill>
          <p:spPr>
            <a:xfrm>
              <a:off x="6017200" y="4977173"/>
              <a:ext cx="493814" cy="533758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69C7AF5-A30A-4D9D-5B6A-15D4B9DB9F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4188" y="4796539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27F6E6C-26E4-0905-E001-934588AFCA40}"/>
              </a:ext>
            </a:extLst>
          </p:cNvPr>
          <p:cNvSpPr txBox="1"/>
          <p:nvPr/>
        </p:nvSpPr>
        <p:spPr>
          <a:xfrm>
            <a:off x="2352528" y="3464902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Qc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2CF5A2-7197-4206-8631-524196967782}"/>
              </a:ext>
            </a:extLst>
          </p:cNvPr>
          <p:cNvGrpSpPr/>
          <p:nvPr/>
        </p:nvGrpSpPr>
        <p:grpSpPr>
          <a:xfrm>
            <a:off x="3875130" y="2585588"/>
            <a:ext cx="367666" cy="767954"/>
            <a:chOff x="7776356" y="3956699"/>
            <a:chExt cx="367666" cy="767954"/>
          </a:xfrm>
        </p:grpSpPr>
        <p:pic>
          <p:nvPicPr>
            <p:cNvPr id="25" name="Picture 24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B46C8115-F5F7-B5A0-143E-118992EDD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378" t="64385" r="17839" b="25693"/>
            <a:stretch/>
          </p:blipFill>
          <p:spPr>
            <a:xfrm>
              <a:off x="7776356" y="4108130"/>
              <a:ext cx="367666" cy="616523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455333F-E3EA-13E7-A06B-70C98A9278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6376" y="3956699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8887369-E495-A3CB-8A38-2A11E367EA12}"/>
              </a:ext>
            </a:extLst>
          </p:cNvPr>
          <p:cNvSpPr txBox="1"/>
          <p:nvPr/>
        </p:nvSpPr>
        <p:spPr>
          <a:xfrm>
            <a:off x="2400514" y="4357317"/>
            <a:ext cx="1936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Pb, green</a:t>
            </a:r>
          </a:p>
        </p:txBody>
      </p:sp>
      <p:sp>
        <p:nvSpPr>
          <p:cNvPr id="28" name="Textfeld 4">
            <a:extLst>
              <a:ext uri="{FF2B5EF4-FFF2-40B4-BE49-F238E27FC236}">
                <a16:creationId xmlns:a16="http://schemas.microsoft.com/office/drawing/2014/main" id="{60228B0C-A33E-BB5F-6663-4AFEB6FA0AB0}"/>
              </a:ext>
            </a:extLst>
          </p:cNvPr>
          <p:cNvSpPr txBox="1"/>
          <p:nvPr/>
        </p:nvSpPr>
        <p:spPr>
          <a:xfrm>
            <a:off x="5856915" y="6268845"/>
            <a:ext cx="3146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L. V. Rodríguez, L. </a:t>
            </a:r>
            <a:r>
              <a:rPr lang="en-US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Renth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,  et al., in preparation, 2024</a:t>
            </a:r>
            <a:endParaRPr lang="en-GB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85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line of dots and lines&#10;&#10;Description automatically generated with medium confidence">
            <a:extLst>
              <a:ext uri="{FF2B5EF4-FFF2-40B4-BE49-F238E27FC236}">
                <a16:creationId xmlns:a16="http://schemas.microsoft.com/office/drawing/2014/main" id="{BCBCDC20-182E-821C-5606-957A75F74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2" y="2047757"/>
            <a:ext cx="4234716" cy="360000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34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4">
            <a:extLst>
              <a:ext uri="{FF2B5EF4-FFF2-40B4-BE49-F238E27FC236}">
                <a16:creationId xmlns:a16="http://schemas.microsoft.com/office/drawing/2014/main" id="{E522A3AB-2854-ABEB-BCD8-A22A77467F0A}"/>
              </a:ext>
            </a:extLst>
          </p:cNvPr>
          <p:cNvSpPr txBox="1"/>
          <p:nvPr/>
        </p:nvSpPr>
        <p:spPr>
          <a:xfrm>
            <a:off x="-216532" y="985084"/>
            <a:ext cx="603655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Simple patterns in complex nuclei: from Sn to Pb</a:t>
            </a:r>
          </a:p>
          <a:p>
            <a:pPr algn="ctr">
              <a:spcAft>
                <a:spcPts val="600"/>
              </a:spcAft>
            </a:pPr>
            <a:r>
              <a:rPr lang="en-US" alt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Quadrupole moments</a:t>
            </a:r>
          </a:p>
        </p:txBody>
      </p:sp>
      <p:sp>
        <p:nvSpPr>
          <p:cNvPr id="22" name="Textfeld 4">
            <a:extLst>
              <a:ext uri="{FF2B5EF4-FFF2-40B4-BE49-F238E27FC236}">
                <a16:creationId xmlns:a16="http://schemas.microsoft.com/office/drawing/2014/main" id="{F0299C20-BFFF-3BF3-E4E0-5DF20DE25769}"/>
              </a:ext>
            </a:extLst>
          </p:cNvPr>
          <p:cNvSpPr txBox="1"/>
          <p:nvPr/>
        </p:nvSpPr>
        <p:spPr>
          <a:xfrm>
            <a:off x="0" y="721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3600" dirty="0">
                <a:latin typeface="Trebuchet MS" panose="020B0703020202090204" pitchFamily="34" charset="0"/>
                <a:cs typeface="Arial" panose="020B0604020202020204" pitchFamily="34" charset="0"/>
              </a:rPr>
              <a:t>Recent highlights around the Z=82</a:t>
            </a:r>
            <a:endParaRPr kumimoji="0" lang="en-US" alt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atumsplatzhalter 2">
            <a:extLst>
              <a:ext uri="{FF2B5EF4-FFF2-40B4-BE49-F238E27FC236}">
                <a16:creationId xmlns:a16="http://schemas.microsoft.com/office/drawing/2014/main" id="{C9A5214C-D344-D94C-6452-B2BD90F1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24" name="Fußzeilenplatzhalter 3">
            <a:extLst>
              <a:ext uri="{FF2B5EF4-FFF2-40B4-BE49-F238E27FC236}">
                <a16:creationId xmlns:a16="http://schemas.microsoft.com/office/drawing/2014/main" id="{F34075EE-0253-9CD0-C2B3-F459079DA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2439E89-97B3-D1D6-A82F-5FBEB6E14214}"/>
              </a:ext>
            </a:extLst>
          </p:cNvPr>
          <p:cNvGrpSpPr/>
          <p:nvPr/>
        </p:nvGrpSpPr>
        <p:grpSpPr>
          <a:xfrm>
            <a:off x="3606536" y="3432587"/>
            <a:ext cx="367666" cy="767954"/>
            <a:chOff x="7776356" y="3956699"/>
            <a:chExt cx="367666" cy="767954"/>
          </a:xfrm>
        </p:grpSpPr>
        <p:pic>
          <p:nvPicPr>
            <p:cNvPr id="35" name="Picture 34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E6134B29-9A47-9193-ADDF-6A7AB777A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378" t="64385" r="17839" b="25693"/>
            <a:stretch/>
          </p:blipFill>
          <p:spPr>
            <a:xfrm>
              <a:off x="7776356" y="4108130"/>
              <a:ext cx="367666" cy="616523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AFF7867-3FAF-FED9-92BC-9058643819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6376" y="3956699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AB18AEF-F763-2359-6429-66CC1EB990C4}"/>
              </a:ext>
            </a:extLst>
          </p:cNvPr>
          <p:cNvGrpSpPr/>
          <p:nvPr/>
        </p:nvGrpSpPr>
        <p:grpSpPr>
          <a:xfrm>
            <a:off x="1657248" y="4399219"/>
            <a:ext cx="493814" cy="714392"/>
            <a:chOff x="6017200" y="4796539"/>
            <a:chExt cx="493814" cy="714392"/>
          </a:xfrm>
        </p:grpSpPr>
        <p:pic>
          <p:nvPicPr>
            <p:cNvPr id="38" name="Picture 3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F710E42-00CF-7029-7A61-372711DE1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378" t="64385" r="17839" b="25693"/>
            <a:stretch/>
          </p:blipFill>
          <p:spPr>
            <a:xfrm>
              <a:off x="6017200" y="4977173"/>
              <a:ext cx="493814" cy="533758"/>
            </a:xfrm>
            <a:prstGeom prst="rect">
              <a:avLst/>
            </a:prstGeom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534BFB7-4752-3159-AF49-6BA0F4B06C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4188" y="4796539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D1A765-B3FA-4EFA-A2E3-FAE27E7C9CFC}"/>
              </a:ext>
            </a:extLst>
          </p:cNvPr>
          <p:cNvCxnSpPr>
            <a:cxnSpLocks/>
          </p:cNvCxnSpPr>
          <p:nvPr/>
        </p:nvCxnSpPr>
        <p:spPr>
          <a:xfrm>
            <a:off x="1115616" y="4221088"/>
            <a:ext cx="350960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AE1D208-97D1-6CCF-9ECE-D07DF1903063}"/>
              </a:ext>
            </a:extLst>
          </p:cNvPr>
          <p:cNvGrpSpPr/>
          <p:nvPr/>
        </p:nvGrpSpPr>
        <p:grpSpPr>
          <a:xfrm>
            <a:off x="3912754" y="1678038"/>
            <a:ext cx="299203" cy="926143"/>
            <a:chOff x="4098310" y="2581757"/>
            <a:chExt cx="244565" cy="891153"/>
          </a:xfrm>
        </p:grpSpPr>
        <p:pic>
          <p:nvPicPr>
            <p:cNvPr id="45" name="Picture 44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4591486E-6137-5024-4EBB-4B45D5C60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781" t="65524" r="29088" b="25872"/>
            <a:stretch/>
          </p:blipFill>
          <p:spPr>
            <a:xfrm>
              <a:off x="4098310" y="2680910"/>
              <a:ext cx="244565" cy="792000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9C6667A-86EF-AB31-7AA1-D3083EF57F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8033" y="2581757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B82D691B-6074-FA08-618C-6F3FA3B8924C}"/>
              </a:ext>
            </a:extLst>
          </p:cNvPr>
          <p:cNvSpPr txBox="1"/>
          <p:nvPr/>
        </p:nvSpPr>
        <p:spPr>
          <a:xfrm>
            <a:off x="5826394" y="4164354"/>
            <a:ext cx="2839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Additivity rule</a:t>
            </a:r>
          </a:p>
          <a:p>
            <a:pPr algn="ctr"/>
            <a:endParaRPr lang="en-US" sz="1600" i="1" dirty="0"/>
          </a:p>
          <a:p>
            <a:pPr algn="ctr"/>
            <a:r>
              <a:rPr lang="en-US" sz="1600" i="1" dirty="0"/>
              <a:t>7+ : s</a:t>
            </a:r>
            <a:r>
              <a:rPr lang="en-US" sz="1600" i="1" baseline="-25000" dirty="0"/>
              <a:t>1/2</a:t>
            </a:r>
            <a:r>
              <a:rPr lang="en-US" sz="1600" i="1" dirty="0"/>
              <a:t> proton and i</a:t>
            </a:r>
            <a:r>
              <a:rPr lang="en-US" sz="1600" i="1" baseline="-25000" dirty="0"/>
              <a:t>13/2</a:t>
            </a:r>
            <a:r>
              <a:rPr lang="en-US" sz="1600" i="1" dirty="0"/>
              <a:t> neutron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77967C59-BBFD-F980-BBE8-BAAC83010F75}"/>
              </a:ext>
            </a:extLst>
          </p:cNvPr>
          <p:cNvGrpSpPr/>
          <p:nvPr/>
        </p:nvGrpSpPr>
        <p:grpSpPr>
          <a:xfrm>
            <a:off x="5989609" y="5026450"/>
            <a:ext cx="2355876" cy="1148417"/>
            <a:chOff x="562718" y="5299839"/>
            <a:chExt cx="2355876" cy="1148417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3E8B722-BFA5-12A2-E84D-9C81C04713B8}"/>
                </a:ext>
              </a:extLst>
            </p:cNvPr>
            <p:cNvGrpSpPr/>
            <p:nvPr/>
          </p:nvGrpSpPr>
          <p:grpSpPr>
            <a:xfrm>
              <a:off x="562718" y="5299839"/>
              <a:ext cx="2355876" cy="1148417"/>
              <a:chOff x="5418037" y="2300617"/>
              <a:chExt cx="2355876" cy="1148417"/>
            </a:xfrm>
          </p:grpSpPr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B9D1A67A-DAD4-D5C4-ECEF-B55E7881B318}"/>
                  </a:ext>
                </a:extLst>
              </p:cNvPr>
              <p:cNvSpPr txBox="1"/>
              <p:nvPr/>
            </p:nvSpPr>
            <p:spPr>
              <a:xfrm>
                <a:off x="5490916" y="2648310"/>
                <a:ext cx="22829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/>
                  <a:t>Q(7+)=[ ]× </a:t>
                </a:r>
                <a:r>
                  <a:rPr lang="en-US" sz="1600" i="1" dirty="0" err="1"/>
                  <a:t>Qsp</a:t>
                </a:r>
                <a:r>
                  <a:rPr lang="en-US" sz="1600" i="1" dirty="0"/>
                  <a:t> + [ ]× </a:t>
                </a:r>
                <a:r>
                  <a:rPr lang="en-US" sz="1600" i="1" dirty="0" err="1"/>
                  <a:t>Qsn</a:t>
                </a:r>
                <a:r>
                  <a:rPr lang="en-US" sz="1600" i="1" dirty="0"/>
                  <a:t> </a:t>
                </a:r>
                <a:endParaRPr lang="en-US" sz="1600" i="1" baseline="30000" dirty="0"/>
              </a:p>
            </p:txBody>
          </p:sp>
          <p:cxnSp>
            <p:nvCxnSpPr>
              <p:cNvPr id="163" name="Straight Arrow Connector 162">
                <a:extLst>
                  <a:ext uri="{FF2B5EF4-FFF2-40B4-BE49-F238E27FC236}">
                    <a16:creationId xmlns:a16="http://schemas.microsoft.com/office/drawing/2014/main" id="{93F91A1D-0D25-EB0F-B0C4-E9A458F624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39656" y="2525404"/>
                <a:ext cx="468052" cy="5645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06501E-93F5-809A-0574-DC417D4AC278}"/>
                  </a:ext>
                </a:extLst>
              </p:cNvPr>
              <p:cNvSpPr txBox="1"/>
              <p:nvPr/>
            </p:nvSpPr>
            <p:spPr>
              <a:xfrm>
                <a:off x="7258779" y="2300617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D2086FB-FFCC-BFF9-D38D-4D7B2064956D}"/>
                  </a:ext>
                </a:extLst>
              </p:cNvPr>
              <p:cNvSpPr txBox="1"/>
              <p:nvPr/>
            </p:nvSpPr>
            <p:spPr>
              <a:xfrm>
                <a:off x="5418037" y="3110480"/>
                <a:ext cx="19335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/>
                  <a:t>Q(7+) = </a:t>
                </a:r>
                <a:r>
                  <a:rPr lang="en-US" sz="1600" i="1" dirty="0" err="1"/>
                  <a:t>Qsn</a:t>
                </a:r>
                <a:r>
                  <a:rPr lang="en-US" sz="1600" i="1" dirty="0"/>
                  <a:t> = Q(i</a:t>
                </a:r>
                <a:r>
                  <a:rPr lang="en-US" sz="1600" i="1" baseline="-25000" dirty="0"/>
                  <a:t>13/2</a:t>
                </a:r>
                <a:r>
                  <a:rPr lang="en-US" sz="1600" i="1" dirty="0"/>
                  <a:t>)</a:t>
                </a:r>
                <a:endParaRPr lang="en-US" sz="1600" i="1" baseline="30000" dirty="0"/>
              </a:p>
            </p:txBody>
          </p:sp>
        </p:grp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96762348-9CBA-3A2F-1DAB-8DCD8B66A6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8982" y="5512257"/>
              <a:ext cx="468052" cy="564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A9FBA9C2-7EE0-BED6-48DA-825908DFBF47}"/>
                </a:ext>
              </a:extLst>
            </p:cNvPr>
            <p:cNvSpPr txBox="1"/>
            <p:nvPr/>
          </p:nvSpPr>
          <p:spPr>
            <a:xfrm>
              <a:off x="1739832" y="531177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5A33025-BD62-0FEC-4875-36B0DE46C6BE}"/>
              </a:ext>
            </a:extLst>
          </p:cNvPr>
          <p:cNvGrpSpPr/>
          <p:nvPr/>
        </p:nvGrpSpPr>
        <p:grpSpPr>
          <a:xfrm>
            <a:off x="5820737" y="1307492"/>
            <a:ext cx="2806376" cy="2772308"/>
            <a:chOff x="71500" y="1376772"/>
            <a:chExt cx="2806376" cy="2772308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8A8FA739-1B8E-7DF3-AAC7-A67E2D8B53C0}"/>
                </a:ext>
              </a:extLst>
            </p:cNvPr>
            <p:cNvGrpSpPr/>
            <p:nvPr/>
          </p:nvGrpSpPr>
          <p:grpSpPr>
            <a:xfrm>
              <a:off x="1367644" y="1376772"/>
              <a:ext cx="1510232" cy="1993974"/>
              <a:chOff x="6411084" y="1492785"/>
              <a:chExt cx="1510232" cy="1993974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3DFEF0EF-36A4-E93A-4711-7B827585EE38}"/>
                  </a:ext>
                </a:extLst>
              </p:cNvPr>
              <p:cNvSpPr txBox="1"/>
              <p:nvPr/>
            </p:nvSpPr>
            <p:spPr>
              <a:xfrm>
                <a:off x="6713855" y="1808820"/>
                <a:ext cx="663964" cy="307777"/>
              </a:xfrm>
              <a:prstGeom prst="rect">
                <a:avLst/>
              </a:prstGeom>
              <a:solidFill>
                <a:srgbClr val="AA80B4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/>
                  <a:t>N=126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B034323E-3148-8492-C428-ED56D1889295}"/>
                  </a:ext>
                </a:extLst>
              </p:cNvPr>
              <p:cNvSpPr txBox="1"/>
              <p:nvPr/>
            </p:nvSpPr>
            <p:spPr>
              <a:xfrm>
                <a:off x="6411084" y="1492785"/>
                <a:ext cx="1242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/>
                  <a:t>Neutron orbits</a:t>
                </a:r>
              </a:p>
            </p:txBody>
          </p: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1B24747F-1621-B5BB-9C1C-E5D8686670FF}"/>
                  </a:ext>
                </a:extLst>
              </p:cNvPr>
              <p:cNvGrpSpPr/>
              <p:nvPr/>
            </p:nvGrpSpPr>
            <p:grpSpPr>
              <a:xfrm>
                <a:off x="6661258" y="2143889"/>
                <a:ext cx="1260058" cy="1342870"/>
                <a:chOff x="6620400" y="4616317"/>
                <a:chExt cx="1260058" cy="1342870"/>
              </a:xfrm>
            </p:grpSpPr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72716C9B-51C1-A111-B367-B21AAF21580F}"/>
                    </a:ext>
                  </a:extLst>
                </p:cNvPr>
                <p:cNvCxnSpPr/>
                <p:nvPr/>
              </p:nvCxnSpPr>
              <p:spPr>
                <a:xfrm>
                  <a:off x="6621175" y="5841268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36E22BFC-40E2-5B7A-1ED0-6C988593DC75}"/>
                    </a:ext>
                  </a:extLst>
                </p:cNvPr>
                <p:cNvCxnSpPr/>
                <p:nvPr/>
              </p:nvCxnSpPr>
              <p:spPr>
                <a:xfrm>
                  <a:off x="6621175" y="5661248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353A368C-1FD4-DB9B-1D82-90EA6521C8BC}"/>
                    </a:ext>
                  </a:extLst>
                </p:cNvPr>
                <p:cNvCxnSpPr/>
                <p:nvPr/>
              </p:nvCxnSpPr>
              <p:spPr>
                <a:xfrm>
                  <a:off x="6620400" y="5109340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EE30BC58-087C-208C-D193-D327CF211F5C}"/>
                    </a:ext>
                  </a:extLst>
                </p:cNvPr>
                <p:cNvCxnSpPr/>
                <p:nvPr/>
              </p:nvCxnSpPr>
              <p:spPr>
                <a:xfrm>
                  <a:off x="6620400" y="5001328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B22C8B4A-ED76-C6A7-727E-D19BDADF46F9}"/>
                    </a:ext>
                  </a:extLst>
                </p:cNvPr>
                <p:cNvCxnSpPr/>
                <p:nvPr/>
              </p:nvCxnSpPr>
              <p:spPr>
                <a:xfrm>
                  <a:off x="6620400" y="4749300"/>
                  <a:ext cx="75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4168826E-710B-11BD-0B15-B0EBB9BC16B3}"/>
                    </a:ext>
                  </a:extLst>
                </p:cNvPr>
                <p:cNvSpPr txBox="1"/>
                <p:nvPr/>
              </p:nvSpPr>
              <p:spPr>
                <a:xfrm>
                  <a:off x="7380016" y="5682188"/>
                  <a:ext cx="4523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2f</a:t>
                  </a:r>
                  <a:r>
                    <a:rPr lang="en-US" sz="1200" i="1" baseline="-25000" dirty="0"/>
                    <a:t>7/2</a:t>
                  </a:r>
                </a:p>
              </p:txBody>
            </p:sp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8AE4FED4-2DFC-C35B-C0D7-BE318160889F}"/>
                    </a:ext>
                  </a:extLst>
                </p:cNvPr>
                <p:cNvSpPr txBox="1"/>
                <p:nvPr/>
              </p:nvSpPr>
              <p:spPr>
                <a:xfrm>
                  <a:off x="7380000" y="5486400"/>
                  <a:ext cx="4844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1h</a:t>
                  </a:r>
                  <a:r>
                    <a:rPr lang="en-US" sz="1200" i="1" baseline="-25000" dirty="0"/>
                    <a:t>9/2</a:t>
                  </a:r>
                </a:p>
              </p:txBody>
            </p:sp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10B1025B-00C3-5D78-EDE8-C8592A5812D3}"/>
                    </a:ext>
                  </a:extLst>
                </p:cNvPr>
                <p:cNvSpPr txBox="1"/>
                <p:nvPr/>
              </p:nvSpPr>
              <p:spPr>
                <a:xfrm>
                  <a:off x="7380000" y="4832341"/>
                  <a:ext cx="4523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2f</a:t>
                  </a:r>
                  <a:r>
                    <a:rPr lang="en-US" sz="1200" i="1" baseline="-25000" dirty="0"/>
                    <a:t>5/2</a:t>
                  </a:r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76CA0DF1-519B-F138-4B9F-65906721EBD5}"/>
                    </a:ext>
                  </a:extLst>
                </p:cNvPr>
                <p:cNvSpPr txBox="1"/>
                <p:nvPr/>
              </p:nvSpPr>
              <p:spPr>
                <a:xfrm>
                  <a:off x="7380000" y="4965324"/>
                  <a:ext cx="4844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3p</a:t>
                  </a:r>
                  <a:r>
                    <a:rPr lang="en-US" sz="1200" i="1" baseline="-25000" dirty="0"/>
                    <a:t>3/2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28C84D0-5E15-6C52-A6E3-24F488EB0148}"/>
                    </a:ext>
                  </a:extLst>
                </p:cNvPr>
                <p:cNvSpPr txBox="1"/>
                <p:nvPr/>
              </p:nvSpPr>
              <p:spPr>
                <a:xfrm>
                  <a:off x="7380000" y="4616317"/>
                  <a:ext cx="4844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3p</a:t>
                  </a:r>
                  <a:r>
                    <a:rPr lang="en-US" sz="1200" i="1" baseline="-25000" dirty="0"/>
                    <a:t>1/2</a:t>
                  </a:r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940C9A5A-B388-C2CA-DA77-14B48E0F043C}"/>
                    </a:ext>
                  </a:extLst>
                </p:cNvPr>
                <p:cNvSpPr txBox="1"/>
                <p:nvPr/>
              </p:nvSpPr>
              <p:spPr>
                <a:xfrm>
                  <a:off x="7380000" y="5228385"/>
                  <a:ext cx="50045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1i</a:t>
                  </a:r>
                  <a:r>
                    <a:rPr lang="en-US" sz="1200" i="1" baseline="-25000" dirty="0"/>
                    <a:t>13/2</a:t>
                  </a:r>
                </a:p>
              </p:txBody>
            </p: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4ED0F959-C629-A5C0-E39C-8F6B6AD2C2A1}"/>
                    </a:ext>
                  </a:extLst>
                </p:cNvPr>
                <p:cNvCxnSpPr/>
                <p:nvPr/>
              </p:nvCxnSpPr>
              <p:spPr>
                <a:xfrm>
                  <a:off x="6620400" y="5366884"/>
                  <a:ext cx="756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E56186A0-B9BF-6200-8541-23A2B0745269}"/>
                </a:ext>
              </a:extLst>
            </p:cNvPr>
            <p:cNvSpPr txBox="1"/>
            <p:nvPr/>
          </p:nvSpPr>
          <p:spPr>
            <a:xfrm>
              <a:off x="71500" y="1376772"/>
              <a:ext cx="11314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Proton orbits</a:t>
              </a:r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FEFC89A1-ED3E-8246-4AE3-D36FD2462206}"/>
                </a:ext>
              </a:extLst>
            </p:cNvPr>
            <p:cNvCxnSpPr/>
            <p:nvPr/>
          </p:nvCxnSpPr>
          <p:spPr>
            <a:xfrm>
              <a:off x="199433" y="4004051"/>
              <a:ext cx="75600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2A876BA5-AB88-64A5-E506-4E4440DD8AB4}"/>
                </a:ext>
              </a:extLst>
            </p:cNvPr>
            <p:cNvSpPr txBox="1"/>
            <p:nvPr/>
          </p:nvSpPr>
          <p:spPr>
            <a:xfrm>
              <a:off x="969833" y="3872081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3s</a:t>
              </a:r>
              <a:r>
                <a:rPr lang="en-US" sz="1200" i="1" baseline="-25000" dirty="0"/>
                <a:t>1/2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3A57B408-5AA8-15E8-1CD6-2A782C644C50}"/>
                </a:ext>
              </a:extLst>
            </p:cNvPr>
            <p:cNvSpPr txBox="1"/>
            <p:nvPr/>
          </p:nvSpPr>
          <p:spPr>
            <a:xfrm>
              <a:off x="302864" y="3450486"/>
              <a:ext cx="591829" cy="338554"/>
            </a:xfrm>
            <a:prstGeom prst="rect">
              <a:avLst/>
            </a:prstGeom>
            <a:solidFill>
              <a:srgbClr val="98CD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Z=82</a:t>
              </a:r>
            </a:p>
          </p:txBody>
        </p: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2A290DF-4BE3-9D08-CA0F-1B7D5083AFA3}"/>
                </a:ext>
              </a:extLst>
            </p:cNvPr>
            <p:cNvCxnSpPr/>
            <p:nvPr/>
          </p:nvCxnSpPr>
          <p:spPr>
            <a:xfrm>
              <a:off x="199433" y="3320019"/>
              <a:ext cx="75600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8988E988-F1A5-2781-621C-09EF49D55CF3}"/>
                </a:ext>
              </a:extLst>
            </p:cNvPr>
            <p:cNvSpPr txBox="1"/>
            <p:nvPr/>
          </p:nvSpPr>
          <p:spPr>
            <a:xfrm>
              <a:off x="969833" y="3176972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1h</a:t>
              </a:r>
              <a:r>
                <a:rPr lang="en-US" sz="1200" i="1" baseline="-25000" dirty="0"/>
                <a:t>9/2</a:t>
              </a: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00CD1C5-B8F0-804A-7646-10CBAED093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433" y="3933056"/>
              <a:ext cx="144000" cy="14400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A9EA793-1EBB-8F8E-0021-8821361EF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2209" y="2708936"/>
              <a:ext cx="144000" cy="14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1" name="TextBox 190">
            <a:extLst>
              <a:ext uri="{FF2B5EF4-FFF2-40B4-BE49-F238E27FC236}">
                <a16:creationId xmlns:a16="http://schemas.microsoft.com/office/drawing/2014/main" id="{17CFF737-80EB-35E4-EC8B-7D1951A7A469}"/>
              </a:ext>
            </a:extLst>
          </p:cNvPr>
          <p:cNvSpPr txBox="1"/>
          <p:nvPr/>
        </p:nvSpPr>
        <p:spPr>
          <a:xfrm>
            <a:off x="5962824" y="923079"/>
            <a:ext cx="2589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Why can we compare Pb and Tl?</a:t>
            </a:r>
          </a:p>
        </p:txBody>
      </p: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ACB8CD66-145A-32CA-55A4-CE150D52AF11}"/>
              </a:ext>
            </a:extLst>
          </p:cNvPr>
          <p:cNvCxnSpPr>
            <a:cxnSpLocks/>
          </p:cNvCxnSpPr>
          <p:nvPr/>
        </p:nvCxnSpPr>
        <p:spPr>
          <a:xfrm flipV="1">
            <a:off x="2483768" y="3914441"/>
            <a:ext cx="0" cy="286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3" name="TextBox 192">
            <a:extLst>
              <a:ext uri="{FF2B5EF4-FFF2-40B4-BE49-F238E27FC236}">
                <a16:creationId xmlns:a16="http://schemas.microsoft.com/office/drawing/2014/main" id="{D96D5D7D-9790-A63C-C845-7FEBDDCCAEE9}"/>
              </a:ext>
            </a:extLst>
          </p:cNvPr>
          <p:cNvSpPr txBox="1"/>
          <p:nvPr/>
        </p:nvSpPr>
        <p:spPr>
          <a:xfrm>
            <a:off x="2517567" y="3831209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Qc</a:t>
            </a:r>
          </a:p>
        </p:txBody>
      </p: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47AB007A-1BF4-223A-8366-B9FC35A92631}"/>
              </a:ext>
            </a:extLst>
          </p:cNvPr>
          <p:cNvCxnSpPr>
            <a:cxnSpLocks/>
          </p:cNvCxnSpPr>
          <p:nvPr/>
        </p:nvCxnSpPr>
        <p:spPr>
          <a:xfrm flipH="1" flipV="1">
            <a:off x="3347864" y="2544931"/>
            <a:ext cx="24456" cy="8480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118F956A-570A-2A97-07D2-407B7B681B4B}"/>
              </a:ext>
            </a:extLst>
          </p:cNvPr>
          <p:cNvSpPr txBox="1"/>
          <p:nvPr/>
        </p:nvSpPr>
        <p:spPr>
          <a:xfrm>
            <a:off x="3408324" y="2804763"/>
            <a:ext cx="803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+ </a:t>
            </a:r>
            <a:r>
              <a:rPr lang="en-GB" sz="1600" i="1" dirty="0" err="1"/>
              <a:t>Q</a:t>
            </a:r>
            <a:r>
              <a:rPr lang="en-GB" sz="1600" i="1" baseline="-25000" dirty="0" err="1"/>
              <a:t>hole</a:t>
            </a:r>
            <a:r>
              <a:rPr lang="en-GB" sz="1600" i="1" dirty="0"/>
              <a:t>?</a:t>
            </a:r>
          </a:p>
        </p:txBody>
      </p:sp>
      <p:sp>
        <p:nvSpPr>
          <p:cNvPr id="3" name="Textfeld 4">
            <a:extLst>
              <a:ext uri="{FF2B5EF4-FFF2-40B4-BE49-F238E27FC236}">
                <a16:creationId xmlns:a16="http://schemas.microsoft.com/office/drawing/2014/main" id="{0A615702-2B37-C69B-6A3E-1176242612A9}"/>
              </a:ext>
            </a:extLst>
          </p:cNvPr>
          <p:cNvSpPr txBox="1"/>
          <p:nvPr/>
        </p:nvSpPr>
        <p:spPr>
          <a:xfrm>
            <a:off x="5856915" y="6268845"/>
            <a:ext cx="3146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L. V. Rodríguez, L. </a:t>
            </a:r>
            <a:r>
              <a:rPr lang="en-US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Renth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,  et al., in preparation, 2024</a:t>
            </a:r>
            <a:endParaRPr lang="en-GB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6CEF45-BB08-1FFE-2AB2-EB270E367AF0}"/>
              </a:ext>
            </a:extLst>
          </p:cNvPr>
          <p:cNvSpPr txBox="1"/>
          <p:nvPr/>
        </p:nvSpPr>
        <p:spPr>
          <a:xfrm>
            <a:off x="2400514" y="4357317"/>
            <a:ext cx="1936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Pb, green</a:t>
            </a:r>
          </a:p>
          <a:p>
            <a:pPr algn="ctr"/>
            <a:r>
              <a:rPr lang="en-US" sz="1400" b="1" i="1" dirty="0"/>
              <a:t>Tl, red</a:t>
            </a:r>
          </a:p>
        </p:txBody>
      </p:sp>
    </p:spTree>
    <p:extLst>
      <p:ext uri="{BB962C8B-B14F-4D97-AF65-F5344CB8AC3E}">
        <p14:creationId xmlns:p14="http://schemas.microsoft.com/office/powerpoint/2010/main" val="1509368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id="{8060523B-E09A-9036-0269-C63F14EB206D}"/>
              </a:ext>
            </a:extLst>
          </p:cNvPr>
          <p:cNvSpPr/>
          <p:nvPr/>
        </p:nvSpPr>
        <p:spPr>
          <a:xfrm>
            <a:off x="1356926" y="1299340"/>
            <a:ext cx="6847840" cy="4538737"/>
          </a:xfrm>
          <a:custGeom>
            <a:avLst/>
            <a:gdLst>
              <a:gd name="connsiteX0" fmla="*/ 81280 w 6847840"/>
              <a:gd name="connsiteY0" fmla="*/ 4528577 h 4538737"/>
              <a:gd name="connsiteX1" fmla="*/ 152400 w 6847840"/>
              <a:gd name="connsiteY1" fmla="*/ 4538737 h 4538737"/>
              <a:gd name="connsiteX2" fmla="*/ 345440 w 6847840"/>
              <a:gd name="connsiteY2" fmla="*/ 4518417 h 4538737"/>
              <a:gd name="connsiteX3" fmla="*/ 375920 w 6847840"/>
              <a:gd name="connsiteY3" fmla="*/ 4487937 h 4538737"/>
              <a:gd name="connsiteX4" fmla="*/ 396240 w 6847840"/>
              <a:gd name="connsiteY4" fmla="*/ 4457457 h 4538737"/>
              <a:gd name="connsiteX5" fmla="*/ 487680 w 6847840"/>
              <a:gd name="connsiteY5" fmla="*/ 4406657 h 4538737"/>
              <a:gd name="connsiteX6" fmla="*/ 548640 w 6847840"/>
              <a:gd name="connsiteY6" fmla="*/ 4366017 h 4538737"/>
              <a:gd name="connsiteX7" fmla="*/ 609600 w 6847840"/>
              <a:gd name="connsiteY7" fmla="*/ 4325377 h 4538737"/>
              <a:gd name="connsiteX8" fmla="*/ 640080 w 6847840"/>
              <a:gd name="connsiteY8" fmla="*/ 4305057 h 4538737"/>
              <a:gd name="connsiteX9" fmla="*/ 711200 w 6847840"/>
              <a:gd name="connsiteY9" fmla="*/ 4284737 h 4538737"/>
              <a:gd name="connsiteX10" fmla="*/ 822960 w 6847840"/>
              <a:gd name="connsiteY10" fmla="*/ 4274577 h 4538737"/>
              <a:gd name="connsiteX11" fmla="*/ 883920 w 6847840"/>
              <a:gd name="connsiteY11" fmla="*/ 4254257 h 4538737"/>
              <a:gd name="connsiteX12" fmla="*/ 924560 w 6847840"/>
              <a:gd name="connsiteY12" fmla="*/ 4244097 h 4538737"/>
              <a:gd name="connsiteX13" fmla="*/ 985520 w 6847840"/>
              <a:gd name="connsiteY13" fmla="*/ 4223777 h 4538737"/>
              <a:gd name="connsiteX14" fmla="*/ 1046480 w 6847840"/>
              <a:gd name="connsiteY14" fmla="*/ 4193297 h 4538737"/>
              <a:gd name="connsiteX15" fmla="*/ 1076960 w 6847840"/>
              <a:gd name="connsiteY15" fmla="*/ 4172977 h 4538737"/>
              <a:gd name="connsiteX16" fmla="*/ 1137920 w 6847840"/>
              <a:gd name="connsiteY16" fmla="*/ 4152657 h 4538737"/>
              <a:gd name="connsiteX17" fmla="*/ 1198880 w 6847840"/>
              <a:gd name="connsiteY17" fmla="*/ 4132337 h 4538737"/>
              <a:gd name="connsiteX18" fmla="*/ 1229360 w 6847840"/>
              <a:gd name="connsiteY18" fmla="*/ 4122177 h 4538737"/>
              <a:gd name="connsiteX19" fmla="*/ 1270000 w 6847840"/>
              <a:gd name="connsiteY19" fmla="*/ 4112017 h 4538737"/>
              <a:gd name="connsiteX20" fmla="*/ 1361440 w 6847840"/>
              <a:gd name="connsiteY20" fmla="*/ 4081537 h 4538737"/>
              <a:gd name="connsiteX21" fmla="*/ 1391920 w 6847840"/>
              <a:gd name="connsiteY21" fmla="*/ 4071377 h 4538737"/>
              <a:gd name="connsiteX22" fmla="*/ 1432560 w 6847840"/>
              <a:gd name="connsiteY22" fmla="*/ 4061217 h 4538737"/>
              <a:gd name="connsiteX23" fmla="*/ 1493520 w 6847840"/>
              <a:gd name="connsiteY23" fmla="*/ 4040897 h 4538737"/>
              <a:gd name="connsiteX24" fmla="*/ 1574800 w 6847840"/>
              <a:gd name="connsiteY24" fmla="*/ 4020577 h 4538737"/>
              <a:gd name="connsiteX25" fmla="*/ 1635760 w 6847840"/>
              <a:gd name="connsiteY25" fmla="*/ 4000257 h 4538737"/>
              <a:gd name="connsiteX26" fmla="*/ 1717040 w 6847840"/>
              <a:gd name="connsiteY26" fmla="*/ 3979937 h 4538737"/>
              <a:gd name="connsiteX27" fmla="*/ 1838960 w 6847840"/>
              <a:gd name="connsiteY27" fmla="*/ 3959617 h 4538737"/>
              <a:gd name="connsiteX28" fmla="*/ 1899920 w 6847840"/>
              <a:gd name="connsiteY28" fmla="*/ 3939297 h 4538737"/>
              <a:gd name="connsiteX29" fmla="*/ 1991360 w 6847840"/>
              <a:gd name="connsiteY29" fmla="*/ 3908817 h 4538737"/>
              <a:gd name="connsiteX30" fmla="*/ 2062480 w 6847840"/>
              <a:gd name="connsiteY30" fmla="*/ 3888497 h 4538737"/>
              <a:gd name="connsiteX31" fmla="*/ 2123440 w 6847840"/>
              <a:gd name="connsiteY31" fmla="*/ 3868177 h 4538737"/>
              <a:gd name="connsiteX32" fmla="*/ 2214880 w 6847840"/>
              <a:gd name="connsiteY32" fmla="*/ 3827537 h 4538737"/>
              <a:gd name="connsiteX33" fmla="*/ 2245360 w 6847840"/>
              <a:gd name="connsiteY33" fmla="*/ 3817377 h 4538737"/>
              <a:gd name="connsiteX34" fmla="*/ 2306320 w 6847840"/>
              <a:gd name="connsiteY34" fmla="*/ 3776737 h 4538737"/>
              <a:gd name="connsiteX35" fmla="*/ 2397760 w 6847840"/>
              <a:gd name="connsiteY35" fmla="*/ 3756417 h 4538737"/>
              <a:gd name="connsiteX36" fmla="*/ 2428240 w 6847840"/>
              <a:gd name="connsiteY36" fmla="*/ 3746257 h 4538737"/>
              <a:gd name="connsiteX37" fmla="*/ 2458720 w 6847840"/>
              <a:gd name="connsiteY37" fmla="*/ 3725937 h 4538737"/>
              <a:gd name="connsiteX38" fmla="*/ 2489200 w 6847840"/>
              <a:gd name="connsiteY38" fmla="*/ 3715777 h 4538737"/>
              <a:gd name="connsiteX39" fmla="*/ 2519680 w 6847840"/>
              <a:gd name="connsiteY39" fmla="*/ 3695457 h 4538737"/>
              <a:gd name="connsiteX40" fmla="*/ 2580640 w 6847840"/>
              <a:gd name="connsiteY40" fmla="*/ 3675137 h 4538737"/>
              <a:gd name="connsiteX41" fmla="*/ 2672080 w 6847840"/>
              <a:gd name="connsiteY41" fmla="*/ 3634497 h 4538737"/>
              <a:gd name="connsiteX42" fmla="*/ 2702560 w 6847840"/>
              <a:gd name="connsiteY42" fmla="*/ 3624337 h 4538737"/>
              <a:gd name="connsiteX43" fmla="*/ 2763520 w 6847840"/>
              <a:gd name="connsiteY43" fmla="*/ 3583697 h 4538737"/>
              <a:gd name="connsiteX44" fmla="*/ 2915920 w 6847840"/>
              <a:gd name="connsiteY44" fmla="*/ 3532897 h 4538737"/>
              <a:gd name="connsiteX45" fmla="*/ 2976880 w 6847840"/>
              <a:gd name="connsiteY45" fmla="*/ 3512577 h 4538737"/>
              <a:gd name="connsiteX46" fmla="*/ 3007360 w 6847840"/>
              <a:gd name="connsiteY46" fmla="*/ 3502417 h 4538737"/>
              <a:gd name="connsiteX47" fmla="*/ 3037840 w 6847840"/>
              <a:gd name="connsiteY47" fmla="*/ 3482097 h 4538737"/>
              <a:gd name="connsiteX48" fmla="*/ 3098800 w 6847840"/>
              <a:gd name="connsiteY48" fmla="*/ 3461777 h 4538737"/>
              <a:gd name="connsiteX49" fmla="*/ 3129280 w 6847840"/>
              <a:gd name="connsiteY49" fmla="*/ 3451617 h 4538737"/>
              <a:gd name="connsiteX50" fmla="*/ 3190240 w 6847840"/>
              <a:gd name="connsiteY50" fmla="*/ 3410977 h 4538737"/>
              <a:gd name="connsiteX51" fmla="*/ 3251200 w 6847840"/>
              <a:gd name="connsiteY51" fmla="*/ 3390657 h 4538737"/>
              <a:gd name="connsiteX52" fmla="*/ 3312160 w 6847840"/>
              <a:gd name="connsiteY52" fmla="*/ 3360177 h 4538737"/>
              <a:gd name="connsiteX53" fmla="*/ 3342640 w 6847840"/>
              <a:gd name="connsiteY53" fmla="*/ 3339857 h 4538737"/>
              <a:gd name="connsiteX54" fmla="*/ 3373120 w 6847840"/>
              <a:gd name="connsiteY54" fmla="*/ 3329697 h 4538737"/>
              <a:gd name="connsiteX55" fmla="*/ 3434080 w 6847840"/>
              <a:gd name="connsiteY55" fmla="*/ 3289057 h 4538737"/>
              <a:gd name="connsiteX56" fmla="*/ 3454400 w 6847840"/>
              <a:gd name="connsiteY56" fmla="*/ 3258577 h 4538737"/>
              <a:gd name="connsiteX57" fmla="*/ 3484880 w 6847840"/>
              <a:gd name="connsiteY57" fmla="*/ 3248417 h 4538737"/>
              <a:gd name="connsiteX58" fmla="*/ 3515360 w 6847840"/>
              <a:gd name="connsiteY58" fmla="*/ 3228097 h 4538737"/>
              <a:gd name="connsiteX59" fmla="*/ 3545840 w 6847840"/>
              <a:gd name="connsiteY59" fmla="*/ 3217937 h 4538737"/>
              <a:gd name="connsiteX60" fmla="*/ 3576320 w 6847840"/>
              <a:gd name="connsiteY60" fmla="*/ 3197617 h 4538737"/>
              <a:gd name="connsiteX61" fmla="*/ 3637280 w 6847840"/>
              <a:gd name="connsiteY61" fmla="*/ 3177297 h 4538737"/>
              <a:gd name="connsiteX62" fmla="*/ 3698240 w 6847840"/>
              <a:gd name="connsiteY62" fmla="*/ 3146817 h 4538737"/>
              <a:gd name="connsiteX63" fmla="*/ 3789680 w 6847840"/>
              <a:gd name="connsiteY63" fmla="*/ 3106177 h 4538737"/>
              <a:gd name="connsiteX64" fmla="*/ 3850640 w 6847840"/>
              <a:gd name="connsiteY64" fmla="*/ 3085857 h 4538737"/>
              <a:gd name="connsiteX65" fmla="*/ 3881120 w 6847840"/>
              <a:gd name="connsiteY65" fmla="*/ 3075697 h 4538737"/>
              <a:gd name="connsiteX66" fmla="*/ 3942080 w 6847840"/>
              <a:gd name="connsiteY66" fmla="*/ 3035057 h 4538737"/>
              <a:gd name="connsiteX67" fmla="*/ 3972560 w 6847840"/>
              <a:gd name="connsiteY67" fmla="*/ 3014737 h 4538737"/>
              <a:gd name="connsiteX68" fmla="*/ 4003040 w 6847840"/>
              <a:gd name="connsiteY68" fmla="*/ 3004577 h 4538737"/>
              <a:gd name="connsiteX69" fmla="*/ 4064000 w 6847840"/>
              <a:gd name="connsiteY69" fmla="*/ 2974097 h 4538737"/>
              <a:gd name="connsiteX70" fmla="*/ 4236720 w 6847840"/>
              <a:gd name="connsiteY70" fmla="*/ 2963937 h 4538737"/>
              <a:gd name="connsiteX71" fmla="*/ 4328160 w 6847840"/>
              <a:gd name="connsiteY71" fmla="*/ 2933457 h 4538737"/>
              <a:gd name="connsiteX72" fmla="*/ 4409440 w 6847840"/>
              <a:gd name="connsiteY72" fmla="*/ 2913137 h 4538737"/>
              <a:gd name="connsiteX73" fmla="*/ 4541520 w 6847840"/>
              <a:gd name="connsiteY73" fmla="*/ 2902977 h 4538737"/>
              <a:gd name="connsiteX74" fmla="*/ 4602480 w 6847840"/>
              <a:gd name="connsiteY74" fmla="*/ 2892817 h 4538737"/>
              <a:gd name="connsiteX75" fmla="*/ 4724400 w 6847840"/>
              <a:gd name="connsiteY75" fmla="*/ 2882657 h 4538737"/>
              <a:gd name="connsiteX76" fmla="*/ 4785360 w 6847840"/>
              <a:gd name="connsiteY76" fmla="*/ 2862337 h 4538737"/>
              <a:gd name="connsiteX77" fmla="*/ 4846320 w 6847840"/>
              <a:gd name="connsiteY77" fmla="*/ 2842017 h 4538737"/>
              <a:gd name="connsiteX78" fmla="*/ 4876800 w 6847840"/>
              <a:gd name="connsiteY78" fmla="*/ 2831857 h 4538737"/>
              <a:gd name="connsiteX79" fmla="*/ 4907280 w 6847840"/>
              <a:gd name="connsiteY79" fmla="*/ 2811537 h 4538737"/>
              <a:gd name="connsiteX80" fmla="*/ 4947920 w 6847840"/>
              <a:gd name="connsiteY80" fmla="*/ 2760737 h 4538737"/>
              <a:gd name="connsiteX81" fmla="*/ 4958080 w 6847840"/>
              <a:gd name="connsiteY81" fmla="*/ 2730257 h 4538737"/>
              <a:gd name="connsiteX82" fmla="*/ 5008880 w 6847840"/>
              <a:gd name="connsiteY82" fmla="*/ 2679457 h 4538737"/>
              <a:gd name="connsiteX83" fmla="*/ 5039360 w 6847840"/>
              <a:gd name="connsiteY83" fmla="*/ 2618497 h 4538737"/>
              <a:gd name="connsiteX84" fmla="*/ 5069840 w 6847840"/>
              <a:gd name="connsiteY84" fmla="*/ 2588017 h 4538737"/>
              <a:gd name="connsiteX85" fmla="*/ 5110480 w 6847840"/>
              <a:gd name="connsiteY85" fmla="*/ 2527057 h 4538737"/>
              <a:gd name="connsiteX86" fmla="*/ 5130800 w 6847840"/>
              <a:gd name="connsiteY86" fmla="*/ 2496577 h 4538737"/>
              <a:gd name="connsiteX87" fmla="*/ 5191760 w 6847840"/>
              <a:gd name="connsiteY87" fmla="*/ 2455937 h 4538737"/>
              <a:gd name="connsiteX88" fmla="*/ 5222240 w 6847840"/>
              <a:gd name="connsiteY88" fmla="*/ 2445777 h 4538737"/>
              <a:gd name="connsiteX89" fmla="*/ 5252720 w 6847840"/>
              <a:gd name="connsiteY89" fmla="*/ 2425457 h 4538737"/>
              <a:gd name="connsiteX90" fmla="*/ 5283200 w 6847840"/>
              <a:gd name="connsiteY90" fmla="*/ 2415297 h 4538737"/>
              <a:gd name="connsiteX91" fmla="*/ 5384800 w 6847840"/>
              <a:gd name="connsiteY91" fmla="*/ 2364497 h 4538737"/>
              <a:gd name="connsiteX92" fmla="*/ 5638800 w 6847840"/>
              <a:gd name="connsiteY92" fmla="*/ 2344177 h 4538737"/>
              <a:gd name="connsiteX93" fmla="*/ 5699760 w 6847840"/>
              <a:gd name="connsiteY93" fmla="*/ 2334017 h 4538737"/>
              <a:gd name="connsiteX94" fmla="*/ 5740400 w 6847840"/>
              <a:gd name="connsiteY94" fmla="*/ 2323857 h 4538737"/>
              <a:gd name="connsiteX95" fmla="*/ 5801360 w 6847840"/>
              <a:gd name="connsiteY95" fmla="*/ 2313697 h 4538737"/>
              <a:gd name="connsiteX96" fmla="*/ 5902960 w 6847840"/>
              <a:gd name="connsiteY96" fmla="*/ 2293377 h 4538737"/>
              <a:gd name="connsiteX97" fmla="*/ 5974080 w 6847840"/>
              <a:gd name="connsiteY97" fmla="*/ 2273057 h 4538737"/>
              <a:gd name="connsiteX98" fmla="*/ 6106160 w 6847840"/>
              <a:gd name="connsiteY98" fmla="*/ 2252737 h 4538737"/>
              <a:gd name="connsiteX99" fmla="*/ 6156960 w 6847840"/>
              <a:gd name="connsiteY99" fmla="*/ 2242577 h 4538737"/>
              <a:gd name="connsiteX100" fmla="*/ 6217920 w 6847840"/>
              <a:gd name="connsiteY100" fmla="*/ 2222257 h 4538737"/>
              <a:gd name="connsiteX101" fmla="*/ 6278880 w 6847840"/>
              <a:gd name="connsiteY101" fmla="*/ 2201937 h 4538737"/>
              <a:gd name="connsiteX102" fmla="*/ 6309360 w 6847840"/>
              <a:gd name="connsiteY102" fmla="*/ 2191777 h 4538737"/>
              <a:gd name="connsiteX103" fmla="*/ 6370320 w 6847840"/>
              <a:gd name="connsiteY103" fmla="*/ 2181617 h 4538737"/>
              <a:gd name="connsiteX104" fmla="*/ 6461760 w 6847840"/>
              <a:gd name="connsiteY104" fmla="*/ 2151137 h 4538737"/>
              <a:gd name="connsiteX105" fmla="*/ 6614160 w 6847840"/>
              <a:gd name="connsiteY105" fmla="*/ 2100337 h 4538737"/>
              <a:gd name="connsiteX106" fmla="*/ 6644640 w 6847840"/>
              <a:gd name="connsiteY106" fmla="*/ 2090177 h 4538737"/>
              <a:gd name="connsiteX107" fmla="*/ 6675120 w 6847840"/>
              <a:gd name="connsiteY107" fmla="*/ 2080017 h 4538737"/>
              <a:gd name="connsiteX108" fmla="*/ 6766560 w 6847840"/>
              <a:gd name="connsiteY108" fmla="*/ 2039377 h 4538737"/>
              <a:gd name="connsiteX109" fmla="*/ 6797040 w 6847840"/>
              <a:gd name="connsiteY109" fmla="*/ 2029217 h 4538737"/>
              <a:gd name="connsiteX110" fmla="*/ 6827520 w 6847840"/>
              <a:gd name="connsiteY110" fmla="*/ 2019057 h 4538737"/>
              <a:gd name="connsiteX111" fmla="*/ 6847840 w 6847840"/>
              <a:gd name="connsiteY111" fmla="*/ 1856497 h 4538737"/>
              <a:gd name="connsiteX112" fmla="*/ 6837680 w 6847840"/>
              <a:gd name="connsiteY112" fmla="*/ 1439937 h 4538737"/>
              <a:gd name="connsiteX113" fmla="*/ 6817360 w 6847840"/>
              <a:gd name="connsiteY113" fmla="*/ 1236737 h 4538737"/>
              <a:gd name="connsiteX114" fmla="*/ 6807200 w 6847840"/>
              <a:gd name="connsiteY114" fmla="*/ 1185937 h 4538737"/>
              <a:gd name="connsiteX115" fmla="*/ 6817360 w 6847840"/>
              <a:gd name="connsiteY115" fmla="*/ 373137 h 4538737"/>
              <a:gd name="connsiteX116" fmla="*/ 6837680 w 6847840"/>
              <a:gd name="connsiteY116" fmla="*/ 159777 h 4538737"/>
              <a:gd name="connsiteX117" fmla="*/ 6827520 w 6847840"/>
              <a:gd name="connsiteY117" fmla="*/ 7377 h 4538737"/>
              <a:gd name="connsiteX118" fmla="*/ 6756400 w 6847840"/>
              <a:gd name="connsiteY118" fmla="*/ 17537 h 4538737"/>
              <a:gd name="connsiteX119" fmla="*/ 6461760 w 6847840"/>
              <a:gd name="connsiteY119" fmla="*/ 27697 h 4538737"/>
              <a:gd name="connsiteX120" fmla="*/ 6370320 w 6847840"/>
              <a:gd name="connsiteY120" fmla="*/ 68337 h 4538737"/>
              <a:gd name="connsiteX121" fmla="*/ 6339840 w 6847840"/>
              <a:gd name="connsiteY121" fmla="*/ 78497 h 4538737"/>
              <a:gd name="connsiteX122" fmla="*/ 6309360 w 6847840"/>
              <a:gd name="connsiteY122" fmla="*/ 98817 h 4538737"/>
              <a:gd name="connsiteX123" fmla="*/ 6248400 w 6847840"/>
              <a:gd name="connsiteY123" fmla="*/ 119137 h 4538737"/>
              <a:gd name="connsiteX124" fmla="*/ 6217920 w 6847840"/>
              <a:gd name="connsiteY124" fmla="*/ 129297 h 4538737"/>
              <a:gd name="connsiteX125" fmla="*/ 6156960 w 6847840"/>
              <a:gd name="connsiteY125" fmla="*/ 159777 h 4538737"/>
              <a:gd name="connsiteX126" fmla="*/ 6096000 w 6847840"/>
              <a:gd name="connsiteY126" fmla="*/ 190257 h 4538737"/>
              <a:gd name="connsiteX127" fmla="*/ 5994400 w 6847840"/>
              <a:gd name="connsiteY127" fmla="*/ 200417 h 4538737"/>
              <a:gd name="connsiteX128" fmla="*/ 5872480 w 6847840"/>
              <a:gd name="connsiteY128" fmla="*/ 241057 h 4538737"/>
              <a:gd name="connsiteX129" fmla="*/ 5842000 w 6847840"/>
              <a:gd name="connsiteY129" fmla="*/ 251217 h 4538737"/>
              <a:gd name="connsiteX130" fmla="*/ 5811520 w 6847840"/>
              <a:gd name="connsiteY130" fmla="*/ 261377 h 4538737"/>
              <a:gd name="connsiteX131" fmla="*/ 5781040 w 6847840"/>
              <a:gd name="connsiteY131" fmla="*/ 281697 h 4538737"/>
              <a:gd name="connsiteX132" fmla="*/ 5720080 w 6847840"/>
              <a:gd name="connsiteY132" fmla="*/ 302017 h 4538737"/>
              <a:gd name="connsiteX133" fmla="*/ 5659120 w 6847840"/>
              <a:gd name="connsiteY133" fmla="*/ 342657 h 4538737"/>
              <a:gd name="connsiteX134" fmla="*/ 5506720 w 6847840"/>
              <a:gd name="connsiteY134" fmla="*/ 393457 h 4538737"/>
              <a:gd name="connsiteX135" fmla="*/ 5445760 w 6847840"/>
              <a:gd name="connsiteY135" fmla="*/ 423937 h 4538737"/>
              <a:gd name="connsiteX136" fmla="*/ 5415280 w 6847840"/>
              <a:gd name="connsiteY136" fmla="*/ 434097 h 4538737"/>
              <a:gd name="connsiteX137" fmla="*/ 5384800 w 6847840"/>
              <a:gd name="connsiteY137" fmla="*/ 454417 h 4538737"/>
              <a:gd name="connsiteX138" fmla="*/ 5354320 w 6847840"/>
              <a:gd name="connsiteY138" fmla="*/ 464577 h 4538737"/>
              <a:gd name="connsiteX139" fmla="*/ 5293360 w 6847840"/>
              <a:gd name="connsiteY139" fmla="*/ 505217 h 4538737"/>
              <a:gd name="connsiteX140" fmla="*/ 5242560 w 6847840"/>
              <a:gd name="connsiteY140" fmla="*/ 556017 h 4538737"/>
              <a:gd name="connsiteX141" fmla="*/ 5181600 w 6847840"/>
              <a:gd name="connsiteY141" fmla="*/ 576337 h 4538737"/>
              <a:gd name="connsiteX142" fmla="*/ 5151120 w 6847840"/>
              <a:gd name="connsiteY142" fmla="*/ 586497 h 4538737"/>
              <a:gd name="connsiteX143" fmla="*/ 5120640 w 6847840"/>
              <a:gd name="connsiteY143" fmla="*/ 606817 h 4538737"/>
              <a:gd name="connsiteX144" fmla="*/ 5059680 w 6847840"/>
              <a:gd name="connsiteY144" fmla="*/ 627137 h 4538737"/>
              <a:gd name="connsiteX145" fmla="*/ 4998720 w 6847840"/>
              <a:gd name="connsiteY145" fmla="*/ 677937 h 4538737"/>
              <a:gd name="connsiteX146" fmla="*/ 4937760 w 6847840"/>
              <a:gd name="connsiteY146" fmla="*/ 698257 h 4538737"/>
              <a:gd name="connsiteX147" fmla="*/ 4907280 w 6847840"/>
              <a:gd name="connsiteY147" fmla="*/ 718577 h 4538737"/>
              <a:gd name="connsiteX148" fmla="*/ 4876800 w 6847840"/>
              <a:gd name="connsiteY148" fmla="*/ 728737 h 4538737"/>
              <a:gd name="connsiteX149" fmla="*/ 4815840 w 6847840"/>
              <a:gd name="connsiteY149" fmla="*/ 769377 h 4538737"/>
              <a:gd name="connsiteX150" fmla="*/ 4754880 w 6847840"/>
              <a:gd name="connsiteY150" fmla="*/ 810017 h 4538737"/>
              <a:gd name="connsiteX151" fmla="*/ 4724400 w 6847840"/>
              <a:gd name="connsiteY151" fmla="*/ 830337 h 4538737"/>
              <a:gd name="connsiteX152" fmla="*/ 4632960 w 6847840"/>
              <a:gd name="connsiteY152" fmla="*/ 860817 h 4538737"/>
              <a:gd name="connsiteX153" fmla="*/ 4602480 w 6847840"/>
              <a:gd name="connsiteY153" fmla="*/ 870977 h 4538737"/>
              <a:gd name="connsiteX154" fmla="*/ 4511040 w 6847840"/>
              <a:gd name="connsiteY154" fmla="*/ 911617 h 4538737"/>
              <a:gd name="connsiteX155" fmla="*/ 4450080 w 6847840"/>
              <a:gd name="connsiteY155" fmla="*/ 931937 h 4538737"/>
              <a:gd name="connsiteX156" fmla="*/ 4419600 w 6847840"/>
              <a:gd name="connsiteY156" fmla="*/ 942097 h 4538737"/>
              <a:gd name="connsiteX157" fmla="*/ 4307840 w 6847840"/>
              <a:gd name="connsiteY157" fmla="*/ 972577 h 4538737"/>
              <a:gd name="connsiteX158" fmla="*/ 4277360 w 6847840"/>
              <a:gd name="connsiteY158" fmla="*/ 982737 h 4538737"/>
              <a:gd name="connsiteX159" fmla="*/ 4246880 w 6847840"/>
              <a:gd name="connsiteY159" fmla="*/ 1003057 h 4538737"/>
              <a:gd name="connsiteX160" fmla="*/ 4185920 w 6847840"/>
              <a:gd name="connsiteY160" fmla="*/ 1053857 h 4538737"/>
              <a:gd name="connsiteX161" fmla="*/ 4124960 w 6847840"/>
              <a:gd name="connsiteY161" fmla="*/ 1074177 h 4538737"/>
              <a:gd name="connsiteX162" fmla="*/ 4094480 w 6847840"/>
              <a:gd name="connsiteY162" fmla="*/ 1094497 h 4538737"/>
              <a:gd name="connsiteX163" fmla="*/ 4064000 w 6847840"/>
              <a:gd name="connsiteY163" fmla="*/ 1104657 h 4538737"/>
              <a:gd name="connsiteX164" fmla="*/ 3972560 w 6847840"/>
              <a:gd name="connsiteY164" fmla="*/ 1165617 h 4538737"/>
              <a:gd name="connsiteX165" fmla="*/ 3942080 w 6847840"/>
              <a:gd name="connsiteY165" fmla="*/ 1185937 h 4538737"/>
              <a:gd name="connsiteX166" fmla="*/ 3911600 w 6847840"/>
              <a:gd name="connsiteY166" fmla="*/ 1206257 h 4538737"/>
              <a:gd name="connsiteX167" fmla="*/ 3860800 w 6847840"/>
              <a:gd name="connsiteY167" fmla="*/ 1267217 h 4538737"/>
              <a:gd name="connsiteX168" fmla="*/ 3820160 w 6847840"/>
              <a:gd name="connsiteY168" fmla="*/ 1328177 h 4538737"/>
              <a:gd name="connsiteX169" fmla="*/ 3799840 w 6847840"/>
              <a:gd name="connsiteY169" fmla="*/ 1358657 h 4538737"/>
              <a:gd name="connsiteX170" fmla="*/ 3769360 w 6847840"/>
              <a:gd name="connsiteY170" fmla="*/ 1378977 h 4538737"/>
              <a:gd name="connsiteX171" fmla="*/ 3708400 w 6847840"/>
              <a:gd name="connsiteY171" fmla="*/ 1429777 h 4538737"/>
              <a:gd name="connsiteX172" fmla="*/ 3606800 w 6847840"/>
              <a:gd name="connsiteY172" fmla="*/ 1439937 h 4538737"/>
              <a:gd name="connsiteX173" fmla="*/ 3576320 w 6847840"/>
              <a:gd name="connsiteY173" fmla="*/ 1450097 h 4538737"/>
              <a:gd name="connsiteX174" fmla="*/ 3515360 w 6847840"/>
              <a:gd name="connsiteY174" fmla="*/ 1490737 h 4538737"/>
              <a:gd name="connsiteX175" fmla="*/ 3484880 w 6847840"/>
              <a:gd name="connsiteY175" fmla="*/ 1500897 h 4538737"/>
              <a:gd name="connsiteX176" fmla="*/ 3413760 w 6847840"/>
              <a:gd name="connsiteY176" fmla="*/ 1521217 h 4538737"/>
              <a:gd name="connsiteX177" fmla="*/ 3383280 w 6847840"/>
              <a:gd name="connsiteY177" fmla="*/ 1541537 h 4538737"/>
              <a:gd name="connsiteX178" fmla="*/ 3332480 w 6847840"/>
              <a:gd name="connsiteY178" fmla="*/ 1592337 h 4538737"/>
              <a:gd name="connsiteX179" fmla="*/ 3271520 w 6847840"/>
              <a:gd name="connsiteY179" fmla="*/ 1612657 h 4538737"/>
              <a:gd name="connsiteX180" fmla="*/ 3200400 w 6847840"/>
              <a:gd name="connsiteY180" fmla="*/ 1693937 h 4538737"/>
              <a:gd name="connsiteX181" fmla="*/ 3149600 w 6847840"/>
              <a:gd name="connsiteY181" fmla="*/ 1704097 h 4538737"/>
              <a:gd name="connsiteX182" fmla="*/ 3119120 w 6847840"/>
              <a:gd name="connsiteY182" fmla="*/ 1734577 h 4538737"/>
              <a:gd name="connsiteX183" fmla="*/ 3068320 w 6847840"/>
              <a:gd name="connsiteY183" fmla="*/ 1785377 h 4538737"/>
              <a:gd name="connsiteX184" fmla="*/ 3027680 w 6847840"/>
              <a:gd name="connsiteY184" fmla="*/ 1795537 h 4538737"/>
              <a:gd name="connsiteX185" fmla="*/ 2966720 w 6847840"/>
              <a:gd name="connsiteY185" fmla="*/ 1815857 h 4538737"/>
              <a:gd name="connsiteX186" fmla="*/ 2915920 w 6847840"/>
              <a:gd name="connsiteY186" fmla="*/ 1856497 h 4538737"/>
              <a:gd name="connsiteX187" fmla="*/ 2895600 w 6847840"/>
              <a:gd name="connsiteY187" fmla="*/ 1886977 h 4538737"/>
              <a:gd name="connsiteX188" fmla="*/ 2885440 w 6847840"/>
              <a:gd name="connsiteY188" fmla="*/ 1917457 h 4538737"/>
              <a:gd name="connsiteX189" fmla="*/ 2824480 w 6847840"/>
              <a:gd name="connsiteY189" fmla="*/ 1958097 h 4538737"/>
              <a:gd name="connsiteX190" fmla="*/ 2783840 w 6847840"/>
              <a:gd name="connsiteY190" fmla="*/ 2019057 h 4538737"/>
              <a:gd name="connsiteX191" fmla="*/ 2692400 w 6847840"/>
              <a:gd name="connsiteY191" fmla="*/ 2059697 h 4538737"/>
              <a:gd name="connsiteX192" fmla="*/ 2611120 w 6847840"/>
              <a:gd name="connsiteY192" fmla="*/ 2110497 h 4538737"/>
              <a:gd name="connsiteX193" fmla="*/ 2580640 w 6847840"/>
              <a:gd name="connsiteY193" fmla="*/ 2120657 h 4538737"/>
              <a:gd name="connsiteX194" fmla="*/ 2550160 w 6847840"/>
              <a:gd name="connsiteY194" fmla="*/ 2130817 h 4538737"/>
              <a:gd name="connsiteX195" fmla="*/ 2540000 w 6847840"/>
              <a:gd name="connsiteY195" fmla="*/ 2161297 h 4538737"/>
              <a:gd name="connsiteX196" fmla="*/ 2479040 w 6847840"/>
              <a:gd name="connsiteY196" fmla="*/ 2181617 h 4538737"/>
              <a:gd name="connsiteX197" fmla="*/ 2458720 w 6847840"/>
              <a:gd name="connsiteY197" fmla="*/ 2212097 h 4538737"/>
              <a:gd name="connsiteX198" fmla="*/ 2387600 w 6847840"/>
              <a:gd name="connsiteY198" fmla="*/ 2242577 h 4538737"/>
              <a:gd name="connsiteX199" fmla="*/ 2306320 w 6847840"/>
              <a:gd name="connsiteY199" fmla="*/ 2313697 h 4538737"/>
              <a:gd name="connsiteX200" fmla="*/ 2275840 w 6847840"/>
              <a:gd name="connsiteY200" fmla="*/ 2344177 h 4538737"/>
              <a:gd name="connsiteX201" fmla="*/ 2255520 w 6847840"/>
              <a:gd name="connsiteY201" fmla="*/ 2374657 h 4538737"/>
              <a:gd name="connsiteX202" fmla="*/ 2194560 w 6847840"/>
              <a:gd name="connsiteY202" fmla="*/ 2405137 h 4538737"/>
              <a:gd name="connsiteX203" fmla="*/ 2143760 w 6847840"/>
              <a:gd name="connsiteY203" fmla="*/ 2455937 h 4538737"/>
              <a:gd name="connsiteX204" fmla="*/ 2113280 w 6847840"/>
              <a:gd name="connsiteY204" fmla="*/ 2466097 h 4538737"/>
              <a:gd name="connsiteX205" fmla="*/ 2021840 w 6847840"/>
              <a:gd name="connsiteY205" fmla="*/ 2516897 h 4538737"/>
              <a:gd name="connsiteX206" fmla="*/ 1950720 w 6847840"/>
              <a:gd name="connsiteY206" fmla="*/ 2567697 h 4538737"/>
              <a:gd name="connsiteX207" fmla="*/ 1889760 w 6847840"/>
              <a:gd name="connsiteY207" fmla="*/ 2608337 h 4538737"/>
              <a:gd name="connsiteX208" fmla="*/ 1859280 w 6847840"/>
              <a:gd name="connsiteY208" fmla="*/ 2628657 h 4538737"/>
              <a:gd name="connsiteX209" fmla="*/ 1828800 w 6847840"/>
              <a:gd name="connsiteY209" fmla="*/ 2638817 h 4538737"/>
              <a:gd name="connsiteX210" fmla="*/ 1788160 w 6847840"/>
              <a:gd name="connsiteY210" fmla="*/ 2699777 h 4538737"/>
              <a:gd name="connsiteX211" fmla="*/ 1727200 w 6847840"/>
              <a:gd name="connsiteY211" fmla="*/ 2740417 h 4538737"/>
              <a:gd name="connsiteX212" fmla="*/ 1706880 w 6847840"/>
              <a:gd name="connsiteY212" fmla="*/ 2770897 h 4538737"/>
              <a:gd name="connsiteX213" fmla="*/ 1676400 w 6847840"/>
              <a:gd name="connsiteY213" fmla="*/ 2781057 h 4538737"/>
              <a:gd name="connsiteX214" fmla="*/ 1645920 w 6847840"/>
              <a:gd name="connsiteY214" fmla="*/ 2801377 h 4538737"/>
              <a:gd name="connsiteX215" fmla="*/ 1584960 w 6847840"/>
              <a:gd name="connsiteY215" fmla="*/ 2852177 h 4538737"/>
              <a:gd name="connsiteX216" fmla="*/ 1554480 w 6847840"/>
              <a:gd name="connsiteY216" fmla="*/ 2913137 h 4538737"/>
              <a:gd name="connsiteX217" fmla="*/ 1524000 w 6847840"/>
              <a:gd name="connsiteY217" fmla="*/ 2933457 h 4538737"/>
              <a:gd name="connsiteX218" fmla="*/ 1513840 w 6847840"/>
              <a:gd name="connsiteY218" fmla="*/ 2963937 h 4538737"/>
              <a:gd name="connsiteX219" fmla="*/ 1452880 w 6847840"/>
              <a:gd name="connsiteY219" fmla="*/ 2994417 h 4538737"/>
              <a:gd name="connsiteX220" fmla="*/ 1463040 w 6847840"/>
              <a:gd name="connsiteY220" fmla="*/ 3024897 h 4538737"/>
              <a:gd name="connsiteX221" fmla="*/ 1422400 w 6847840"/>
              <a:gd name="connsiteY221" fmla="*/ 3035057 h 4538737"/>
              <a:gd name="connsiteX222" fmla="*/ 1361440 w 6847840"/>
              <a:gd name="connsiteY222" fmla="*/ 3075697 h 4538737"/>
              <a:gd name="connsiteX223" fmla="*/ 1341120 w 6847840"/>
              <a:gd name="connsiteY223" fmla="*/ 3106177 h 4538737"/>
              <a:gd name="connsiteX224" fmla="*/ 1330960 w 6847840"/>
              <a:gd name="connsiteY224" fmla="*/ 3136657 h 4538737"/>
              <a:gd name="connsiteX225" fmla="*/ 1270000 w 6847840"/>
              <a:gd name="connsiteY225" fmla="*/ 3167137 h 4538737"/>
              <a:gd name="connsiteX226" fmla="*/ 1219200 w 6847840"/>
              <a:gd name="connsiteY226" fmla="*/ 3238257 h 4538737"/>
              <a:gd name="connsiteX227" fmla="*/ 1158240 w 6847840"/>
              <a:gd name="connsiteY227" fmla="*/ 3278897 h 4538737"/>
              <a:gd name="connsiteX228" fmla="*/ 1127760 w 6847840"/>
              <a:gd name="connsiteY228" fmla="*/ 3299217 h 4538737"/>
              <a:gd name="connsiteX229" fmla="*/ 1107440 w 6847840"/>
              <a:gd name="connsiteY229" fmla="*/ 3329697 h 4538737"/>
              <a:gd name="connsiteX230" fmla="*/ 1046480 w 6847840"/>
              <a:gd name="connsiteY230" fmla="*/ 3360177 h 4538737"/>
              <a:gd name="connsiteX231" fmla="*/ 1016000 w 6847840"/>
              <a:gd name="connsiteY231" fmla="*/ 3380497 h 4538737"/>
              <a:gd name="connsiteX232" fmla="*/ 955040 w 6847840"/>
              <a:gd name="connsiteY232" fmla="*/ 3400817 h 4538737"/>
              <a:gd name="connsiteX233" fmla="*/ 944880 w 6847840"/>
              <a:gd name="connsiteY233" fmla="*/ 3431297 h 4538737"/>
              <a:gd name="connsiteX234" fmla="*/ 914400 w 6847840"/>
              <a:gd name="connsiteY234" fmla="*/ 3441457 h 4538737"/>
              <a:gd name="connsiteX235" fmla="*/ 883920 w 6847840"/>
              <a:gd name="connsiteY235" fmla="*/ 3461777 h 4538737"/>
              <a:gd name="connsiteX236" fmla="*/ 853440 w 6847840"/>
              <a:gd name="connsiteY236" fmla="*/ 3471937 h 4538737"/>
              <a:gd name="connsiteX237" fmla="*/ 792480 w 6847840"/>
              <a:gd name="connsiteY237" fmla="*/ 3512577 h 4538737"/>
              <a:gd name="connsiteX238" fmla="*/ 731520 w 6847840"/>
              <a:gd name="connsiteY238" fmla="*/ 3543057 h 4538737"/>
              <a:gd name="connsiteX239" fmla="*/ 670560 w 6847840"/>
              <a:gd name="connsiteY239" fmla="*/ 3573537 h 4538737"/>
              <a:gd name="connsiteX240" fmla="*/ 680720 w 6847840"/>
              <a:gd name="connsiteY240" fmla="*/ 3604017 h 4538737"/>
              <a:gd name="connsiteX241" fmla="*/ 660400 w 6847840"/>
              <a:gd name="connsiteY241" fmla="*/ 3634497 h 4538737"/>
              <a:gd name="connsiteX242" fmla="*/ 650240 w 6847840"/>
              <a:gd name="connsiteY242" fmla="*/ 3664977 h 4538737"/>
              <a:gd name="connsiteX243" fmla="*/ 619760 w 6847840"/>
              <a:gd name="connsiteY243" fmla="*/ 3685297 h 4538737"/>
              <a:gd name="connsiteX244" fmla="*/ 589280 w 6847840"/>
              <a:gd name="connsiteY244" fmla="*/ 3715777 h 4538737"/>
              <a:gd name="connsiteX245" fmla="*/ 568960 w 6847840"/>
              <a:gd name="connsiteY245" fmla="*/ 3746257 h 4538737"/>
              <a:gd name="connsiteX246" fmla="*/ 558800 w 6847840"/>
              <a:gd name="connsiteY246" fmla="*/ 3776737 h 4538737"/>
              <a:gd name="connsiteX247" fmla="*/ 487680 w 6847840"/>
              <a:gd name="connsiteY247" fmla="*/ 3827537 h 4538737"/>
              <a:gd name="connsiteX248" fmla="*/ 467360 w 6847840"/>
              <a:gd name="connsiteY248" fmla="*/ 3858017 h 4538737"/>
              <a:gd name="connsiteX249" fmla="*/ 396240 w 6847840"/>
              <a:gd name="connsiteY249" fmla="*/ 3898657 h 4538737"/>
              <a:gd name="connsiteX250" fmla="*/ 375920 w 6847840"/>
              <a:gd name="connsiteY250" fmla="*/ 3929137 h 4538737"/>
              <a:gd name="connsiteX251" fmla="*/ 345440 w 6847840"/>
              <a:gd name="connsiteY251" fmla="*/ 3990097 h 4538737"/>
              <a:gd name="connsiteX252" fmla="*/ 314960 w 6847840"/>
              <a:gd name="connsiteY252" fmla="*/ 4010417 h 4538737"/>
              <a:gd name="connsiteX253" fmla="*/ 284480 w 6847840"/>
              <a:gd name="connsiteY253" fmla="*/ 4040897 h 4538737"/>
              <a:gd name="connsiteX254" fmla="*/ 274320 w 6847840"/>
              <a:gd name="connsiteY254" fmla="*/ 4071377 h 4538737"/>
              <a:gd name="connsiteX255" fmla="*/ 203200 w 6847840"/>
              <a:gd name="connsiteY255" fmla="*/ 4152657 h 4538737"/>
              <a:gd name="connsiteX256" fmla="*/ 172720 w 6847840"/>
              <a:gd name="connsiteY256" fmla="*/ 4213617 h 4538737"/>
              <a:gd name="connsiteX257" fmla="*/ 81280 w 6847840"/>
              <a:gd name="connsiteY257" fmla="*/ 4294897 h 4538737"/>
              <a:gd name="connsiteX258" fmla="*/ 40640 w 6847840"/>
              <a:gd name="connsiteY258" fmla="*/ 4355857 h 4538737"/>
              <a:gd name="connsiteX259" fmla="*/ 0 w 6847840"/>
              <a:gd name="connsiteY259" fmla="*/ 4447297 h 4538737"/>
              <a:gd name="connsiteX260" fmla="*/ 20320 w 6847840"/>
              <a:gd name="connsiteY260" fmla="*/ 4477777 h 4538737"/>
              <a:gd name="connsiteX261" fmla="*/ 50800 w 6847840"/>
              <a:gd name="connsiteY261" fmla="*/ 4487937 h 4538737"/>
              <a:gd name="connsiteX262" fmla="*/ 60960 w 6847840"/>
              <a:gd name="connsiteY262" fmla="*/ 4518417 h 4538737"/>
              <a:gd name="connsiteX263" fmla="*/ 81280 w 6847840"/>
              <a:gd name="connsiteY263" fmla="*/ 4528577 h 45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6847840" h="4538737">
                <a:moveTo>
                  <a:pt x="81280" y="4528577"/>
                </a:moveTo>
                <a:cubicBezTo>
                  <a:pt x="96520" y="4531964"/>
                  <a:pt x="128453" y="4538737"/>
                  <a:pt x="152400" y="4538737"/>
                </a:cubicBezTo>
                <a:cubicBezTo>
                  <a:pt x="274377" y="4538737"/>
                  <a:pt x="267572" y="4537884"/>
                  <a:pt x="345440" y="4518417"/>
                </a:cubicBezTo>
                <a:cubicBezTo>
                  <a:pt x="355600" y="4508257"/>
                  <a:pt x="366722" y="4498975"/>
                  <a:pt x="375920" y="4487937"/>
                </a:cubicBezTo>
                <a:cubicBezTo>
                  <a:pt x="383737" y="4478556"/>
                  <a:pt x="387050" y="4465498"/>
                  <a:pt x="396240" y="4457457"/>
                </a:cubicBezTo>
                <a:cubicBezTo>
                  <a:pt x="505647" y="4361726"/>
                  <a:pt x="416694" y="4446094"/>
                  <a:pt x="487680" y="4406657"/>
                </a:cubicBezTo>
                <a:cubicBezTo>
                  <a:pt x="509028" y="4394797"/>
                  <a:pt x="528320" y="4379564"/>
                  <a:pt x="548640" y="4366017"/>
                </a:cubicBezTo>
                <a:lnTo>
                  <a:pt x="609600" y="4325377"/>
                </a:lnTo>
                <a:cubicBezTo>
                  <a:pt x="619760" y="4318604"/>
                  <a:pt x="628496" y="4308918"/>
                  <a:pt x="640080" y="4305057"/>
                </a:cubicBezTo>
                <a:cubicBezTo>
                  <a:pt x="660976" y="4298092"/>
                  <a:pt x="689938" y="4287572"/>
                  <a:pt x="711200" y="4284737"/>
                </a:cubicBezTo>
                <a:cubicBezTo>
                  <a:pt x="748279" y="4279793"/>
                  <a:pt x="785707" y="4277964"/>
                  <a:pt x="822960" y="4274577"/>
                </a:cubicBezTo>
                <a:cubicBezTo>
                  <a:pt x="843280" y="4267804"/>
                  <a:pt x="863140" y="4259452"/>
                  <a:pt x="883920" y="4254257"/>
                </a:cubicBezTo>
                <a:cubicBezTo>
                  <a:pt x="897467" y="4250870"/>
                  <a:pt x="911185" y="4248109"/>
                  <a:pt x="924560" y="4244097"/>
                </a:cubicBezTo>
                <a:cubicBezTo>
                  <a:pt x="945076" y="4237942"/>
                  <a:pt x="967698" y="4235658"/>
                  <a:pt x="985520" y="4223777"/>
                </a:cubicBezTo>
                <a:cubicBezTo>
                  <a:pt x="1072871" y="4165543"/>
                  <a:pt x="962352" y="4235361"/>
                  <a:pt x="1046480" y="4193297"/>
                </a:cubicBezTo>
                <a:cubicBezTo>
                  <a:pt x="1057402" y="4187836"/>
                  <a:pt x="1065802" y="4177936"/>
                  <a:pt x="1076960" y="4172977"/>
                </a:cubicBezTo>
                <a:cubicBezTo>
                  <a:pt x="1096533" y="4164278"/>
                  <a:pt x="1117600" y="4159430"/>
                  <a:pt x="1137920" y="4152657"/>
                </a:cubicBezTo>
                <a:lnTo>
                  <a:pt x="1198880" y="4132337"/>
                </a:lnTo>
                <a:cubicBezTo>
                  <a:pt x="1209040" y="4128950"/>
                  <a:pt x="1218970" y="4124774"/>
                  <a:pt x="1229360" y="4122177"/>
                </a:cubicBezTo>
                <a:cubicBezTo>
                  <a:pt x="1242907" y="4118790"/>
                  <a:pt x="1256625" y="4116029"/>
                  <a:pt x="1270000" y="4112017"/>
                </a:cubicBezTo>
                <a:lnTo>
                  <a:pt x="1361440" y="4081537"/>
                </a:lnTo>
                <a:cubicBezTo>
                  <a:pt x="1371600" y="4078150"/>
                  <a:pt x="1381530" y="4073974"/>
                  <a:pt x="1391920" y="4071377"/>
                </a:cubicBezTo>
                <a:cubicBezTo>
                  <a:pt x="1405467" y="4067990"/>
                  <a:pt x="1419185" y="4065229"/>
                  <a:pt x="1432560" y="4061217"/>
                </a:cubicBezTo>
                <a:cubicBezTo>
                  <a:pt x="1453076" y="4055062"/>
                  <a:pt x="1472740" y="4046092"/>
                  <a:pt x="1493520" y="4040897"/>
                </a:cubicBezTo>
                <a:cubicBezTo>
                  <a:pt x="1520613" y="4034124"/>
                  <a:pt x="1548306" y="4029408"/>
                  <a:pt x="1574800" y="4020577"/>
                </a:cubicBezTo>
                <a:cubicBezTo>
                  <a:pt x="1595120" y="4013804"/>
                  <a:pt x="1614980" y="4005452"/>
                  <a:pt x="1635760" y="4000257"/>
                </a:cubicBezTo>
                <a:cubicBezTo>
                  <a:pt x="1662853" y="3993484"/>
                  <a:pt x="1689394" y="3983886"/>
                  <a:pt x="1717040" y="3979937"/>
                </a:cubicBezTo>
                <a:cubicBezTo>
                  <a:pt x="1747569" y="3975576"/>
                  <a:pt x="1806276" y="3968531"/>
                  <a:pt x="1838960" y="3959617"/>
                </a:cubicBezTo>
                <a:cubicBezTo>
                  <a:pt x="1859624" y="3953981"/>
                  <a:pt x="1879600" y="3946070"/>
                  <a:pt x="1899920" y="3939297"/>
                </a:cubicBezTo>
                <a:lnTo>
                  <a:pt x="1991360" y="3908817"/>
                </a:lnTo>
                <a:cubicBezTo>
                  <a:pt x="2093794" y="3874672"/>
                  <a:pt x="1934905" y="3926769"/>
                  <a:pt x="2062480" y="3888497"/>
                </a:cubicBezTo>
                <a:cubicBezTo>
                  <a:pt x="2082996" y="3882342"/>
                  <a:pt x="2105618" y="3880058"/>
                  <a:pt x="2123440" y="3868177"/>
                </a:cubicBezTo>
                <a:cubicBezTo>
                  <a:pt x="2171742" y="3835976"/>
                  <a:pt x="2142336" y="3851718"/>
                  <a:pt x="2214880" y="3827537"/>
                </a:cubicBezTo>
                <a:cubicBezTo>
                  <a:pt x="2225040" y="3824150"/>
                  <a:pt x="2236449" y="3823318"/>
                  <a:pt x="2245360" y="3817377"/>
                </a:cubicBezTo>
                <a:cubicBezTo>
                  <a:pt x="2265680" y="3803830"/>
                  <a:pt x="2282373" y="3781526"/>
                  <a:pt x="2306320" y="3776737"/>
                </a:cubicBezTo>
                <a:cubicBezTo>
                  <a:pt x="2341238" y="3769753"/>
                  <a:pt x="2364281" y="3765983"/>
                  <a:pt x="2397760" y="3756417"/>
                </a:cubicBezTo>
                <a:cubicBezTo>
                  <a:pt x="2408058" y="3753475"/>
                  <a:pt x="2418661" y="3751046"/>
                  <a:pt x="2428240" y="3746257"/>
                </a:cubicBezTo>
                <a:cubicBezTo>
                  <a:pt x="2439162" y="3740796"/>
                  <a:pt x="2447798" y="3731398"/>
                  <a:pt x="2458720" y="3725937"/>
                </a:cubicBezTo>
                <a:cubicBezTo>
                  <a:pt x="2468299" y="3721148"/>
                  <a:pt x="2479621" y="3720566"/>
                  <a:pt x="2489200" y="3715777"/>
                </a:cubicBezTo>
                <a:cubicBezTo>
                  <a:pt x="2500122" y="3710316"/>
                  <a:pt x="2508522" y="3700416"/>
                  <a:pt x="2519680" y="3695457"/>
                </a:cubicBezTo>
                <a:cubicBezTo>
                  <a:pt x="2539253" y="3686758"/>
                  <a:pt x="2562818" y="3687018"/>
                  <a:pt x="2580640" y="3675137"/>
                </a:cubicBezTo>
                <a:cubicBezTo>
                  <a:pt x="2628942" y="3642936"/>
                  <a:pt x="2599536" y="3658678"/>
                  <a:pt x="2672080" y="3634497"/>
                </a:cubicBezTo>
                <a:cubicBezTo>
                  <a:pt x="2682240" y="3631110"/>
                  <a:pt x="2693649" y="3630278"/>
                  <a:pt x="2702560" y="3624337"/>
                </a:cubicBezTo>
                <a:cubicBezTo>
                  <a:pt x="2722880" y="3610790"/>
                  <a:pt x="2740352" y="3591420"/>
                  <a:pt x="2763520" y="3583697"/>
                </a:cubicBezTo>
                <a:lnTo>
                  <a:pt x="2915920" y="3532897"/>
                </a:lnTo>
                <a:lnTo>
                  <a:pt x="2976880" y="3512577"/>
                </a:lnTo>
                <a:cubicBezTo>
                  <a:pt x="2987040" y="3509190"/>
                  <a:pt x="2998449" y="3508358"/>
                  <a:pt x="3007360" y="3502417"/>
                </a:cubicBezTo>
                <a:cubicBezTo>
                  <a:pt x="3017520" y="3495644"/>
                  <a:pt x="3026682" y="3487056"/>
                  <a:pt x="3037840" y="3482097"/>
                </a:cubicBezTo>
                <a:cubicBezTo>
                  <a:pt x="3057413" y="3473398"/>
                  <a:pt x="3078480" y="3468550"/>
                  <a:pt x="3098800" y="3461777"/>
                </a:cubicBezTo>
                <a:cubicBezTo>
                  <a:pt x="3108960" y="3458390"/>
                  <a:pt x="3120369" y="3457558"/>
                  <a:pt x="3129280" y="3451617"/>
                </a:cubicBezTo>
                <a:cubicBezTo>
                  <a:pt x="3149600" y="3438070"/>
                  <a:pt x="3167072" y="3418700"/>
                  <a:pt x="3190240" y="3410977"/>
                </a:cubicBezTo>
                <a:cubicBezTo>
                  <a:pt x="3210560" y="3404204"/>
                  <a:pt x="3233378" y="3402538"/>
                  <a:pt x="3251200" y="3390657"/>
                </a:cubicBezTo>
                <a:cubicBezTo>
                  <a:pt x="3338551" y="3332423"/>
                  <a:pt x="3228032" y="3402241"/>
                  <a:pt x="3312160" y="3360177"/>
                </a:cubicBezTo>
                <a:cubicBezTo>
                  <a:pt x="3323082" y="3354716"/>
                  <a:pt x="3331718" y="3345318"/>
                  <a:pt x="3342640" y="3339857"/>
                </a:cubicBezTo>
                <a:cubicBezTo>
                  <a:pt x="3352219" y="3335068"/>
                  <a:pt x="3363758" y="3334898"/>
                  <a:pt x="3373120" y="3329697"/>
                </a:cubicBezTo>
                <a:cubicBezTo>
                  <a:pt x="3394468" y="3317837"/>
                  <a:pt x="3434080" y="3289057"/>
                  <a:pt x="3434080" y="3289057"/>
                </a:cubicBezTo>
                <a:cubicBezTo>
                  <a:pt x="3440853" y="3278897"/>
                  <a:pt x="3444865" y="3266205"/>
                  <a:pt x="3454400" y="3258577"/>
                </a:cubicBezTo>
                <a:cubicBezTo>
                  <a:pt x="3462763" y="3251887"/>
                  <a:pt x="3475301" y="3253206"/>
                  <a:pt x="3484880" y="3248417"/>
                </a:cubicBezTo>
                <a:cubicBezTo>
                  <a:pt x="3495802" y="3242956"/>
                  <a:pt x="3504438" y="3233558"/>
                  <a:pt x="3515360" y="3228097"/>
                </a:cubicBezTo>
                <a:cubicBezTo>
                  <a:pt x="3524939" y="3223308"/>
                  <a:pt x="3536261" y="3222726"/>
                  <a:pt x="3545840" y="3217937"/>
                </a:cubicBezTo>
                <a:cubicBezTo>
                  <a:pt x="3556762" y="3212476"/>
                  <a:pt x="3565162" y="3202576"/>
                  <a:pt x="3576320" y="3197617"/>
                </a:cubicBezTo>
                <a:cubicBezTo>
                  <a:pt x="3595893" y="3188918"/>
                  <a:pt x="3619458" y="3189178"/>
                  <a:pt x="3637280" y="3177297"/>
                </a:cubicBezTo>
                <a:cubicBezTo>
                  <a:pt x="3724631" y="3119063"/>
                  <a:pt x="3614112" y="3188881"/>
                  <a:pt x="3698240" y="3146817"/>
                </a:cubicBezTo>
                <a:cubicBezTo>
                  <a:pt x="3794844" y="3098515"/>
                  <a:pt x="3632409" y="3158601"/>
                  <a:pt x="3789680" y="3106177"/>
                </a:cubicBezTo>
                <a:lnTo>
                  <a:pt x="3850640" y="3085857"/>
                </a:lnTo>
                <a:cubicBezTo>
                  <a:pt x="3860800" y="3082470"/>
                  <a:pt x="3872209" y="3081638"/>
                  <a:pt x="3881120" y="3075697"/>
                </a:cubicBezTo>
                <a:lnTo>
                  <a:pt x="3942080" y="3035057"/>
                </a:lnTo>
                <a:cubicBezTo>
                  <a:pt x="3952240" y="3028284"/>
                  <a:pt x="3960976" y="3018598"/>
                  <a:pt x="3972560" y="3014737"/>
                </a:cubicBezTo>
                <a:cubicBezTo>
                  <a:pt x="3982720" y="3011350"/>
                  <a:pt x="3993461" y="3009366"/>
                  <a:pt x="4003040" y="3004577"/>
                </a:cubicBezTo>
                <a:cubicBezTo>
                  <a:pt x="4030867" y="2990664"/>
                  <a:pt x="4032078" y="2977289"/>
                  <a:pt x="4064000" y="2974097"/>
                </a:cubicBezTo>
                <a:cubicBezTo>
                  <a:pt x="4121387" y="2968358"/>
                  <a:pt x="4179147" y="2967324"/>
                  <a:pt x="4236720" y="2963937"/>
                </a:cubicBezTo>
                <a:lnTo>
                  <a:pt x="4328160" y="2933457"/>
                </a:lnTo>
                <a:cubicBezTo>
                  <a:pt x="4359815" y="2922905"/>
                  <a:pt x="4372659" y="2917224"/>
                  <a:pt x="4409440" y="2913137"/>
                </a:cubicBezTo>
                <a:cubicBezTo>
                  <a:pt x="4453327" y="2908261"/>
                  <a:pt x="4497493" y="2906364"/>
                  <a:pt x="4541520" y="2902977"/>
                </a:cubicBezTo>
                <a:cubicBezTo>
                  <a:pt x="4561840" y="2899590"/>
                  <a:pt x="4582006" y="2895092"/>
                  <a:pt x="4602480" y="2892817"/>
                </a:cubicBezTo>
                <a:cubicBezTo>
                  <a:pt x="4643011" y="2888314"/>
                  <a:pt x="4684174" y="2889361"/>
                  <a:pt x="4724400" y="2882657"/>
                </a:cubicBezTo>
                <a:cubicBezTo>
                  <a:pt x="4745528" y="2879136"/>
                  <a:pt x="4765040" y="2869110"/>
                  <a:pt x="4785360" y="2862337"/>
                </a:cubicBezTo>
                <a:lnTo>
                  <a:pt x="4846320" y="2842017"/>
                </a:lnTo>
                <a:cubicBezTo>
                  <a:pt x="4856480" y="2838630"/>
                  <a:pt x="4867889" y="2837798"/>
                  <a:pt x="4876800" y="2831857"/>
                </a:cubicBezTo>
                <a:lnTo>
                  <a:pt x="4907280" y="2811537"/>
                </a:lnTo>
                <a:cubicBezTo>
                  <a:pt x="4932817" y="2734925"/>
                  <a:pt x="4895399" y="2826389"/>
                  <a:pt x="4947920" y="2760737"/>
                </a:cubicBezTo>
                <a:cubicBezTo>
                  <a:pt x="4954610" y="2752374"/>
                  <a:pt x="4953291" y="2739836"/>
                  <a:pt x="4958080" y="2730257"/>
                </a:cubicBezTo>
                <a:cubicBezTo>
                  <a:pt x="4975013" y="2696390"/>
                  <a:pt x="4978400" y="2699777"/>
                  <a:pt x="5008880" y="2679457"/>
                </a:cubicBezTo>
                <a:cubicBezTo>
                  <a:pt x="5019063" y="2648909"/>
                  <a:pt x="5017476" y="2644758"/>
                  <a:pt x="5039360" y="2618497"/>
                </a:cubicBezTo>
                <a:cubicBezTo>
                  <a:pt x="5048558" y="2607459"/>
                  <a:pt x="5061019" y="2599359"/>
                  <a:pt x="5069840" y="2588017"/>
                </a:cubicBezTo>
                <a:cubicBezTo>
                  <a:pt x="5084833" y="2568740"/>
                  <a:pt x="5096933" y="2547377"/>
                  <a:pt x="5110480" y="2527057"/>
                </a:cubicBezTo>
                <a:cubicBezTo>
                  <a:pt x="5117253" y="2516897"/>
                  <a:pt x="5120640" y="2503350"/>
                  <a:pt x="5130800" y="2496577"/>
                </a:cubicBezTo>
                <a:cubicBezTo>
                  <a:pt x="5151120" y="2483030"/>
                  <a:pt x="5168592" y="2463660"/>
                  <a:pt x="5191760" y="2455937"/>
                </a:cubicBezTo>
                <a:cubicBezTo>
                  <a:pt x="5201920" y="2452550"/>
                  <a:pt x="5212661" y="2450566"/>
                  <a:pt x="5222240" y="2445777"/>
                </a:cubicBezTo>
                <a:cubicBezTo>
                  <a:pt x="5233162" y="2440316"/>
                  <a:pt x="5241798" y="2430918"/>
                  <a:pt x="5252720" y="2425457"/>
                </a:cubicBezTo>
                <a:cubicBezTo>
                  <a:pt x="5262299" y="2420668"/>
                  <a:pt x="5273838" y="2420498"/>
                  <a:pt x="5283200" y="2415297"/>
                </a:cubicBezTo>
                <a:cubicBezTo>
                  <a:pt x="5337144" y="2385328"/>
                  <a:pt x="5331122" y="2370050"/>
                  <a:pt x="5384800" y="2364497"/>
                </a:cubicBezTo>
                <a:cubicBezTo>
                  <a:pt x="5469286" y="2355757"/>
                  <a:pt x="5555018" y="2358141"/>
                  <a:pt x="5638800" y="2344177"/>
                </a:cubicBezTo>
                <a:cubicBezTo>
                  <a:pt x="5659120" y="2340790"/>
                  <a:pt x="5679560" y="2338057"/>
                  <a:pt x="5699760" y="2334017"/>
                </a:cubicBezTo>
                <a:cubicBezTo>
                  <a:pt x="5713452" y="2331279"/>
                  <a:pt x="5726708" y="2326595"/>
                  <a:pt x="5740400" y="2323857"/>
                </a:cubicBezTo>
                <a:cubicBezTo>
                  <a:pt x="5760600" y="2319817"/>
                  <a:pt x="5781113" y="2317493"/>
                  <a:pt x="5801360" y="2313697"/>
                </a:cubicBezTo>
                <a:cubicBezTo>
                  <a:pt x="5835306" y="2307332"/>
                  <a:pt x="5870195" y="2304299"/>
                  <a:pt x="5902960" y="2293377"/>
                </a:cubicBezTo>
                <a:cubicBezTo>
                  <a:pt x="5932010" y="2283694"/>
                  <a:pt x="5942186" y="2279436"/>
                  <a:pt x="5974080" y="2273057"/>
                </a:cubicBezTo>
                <a:cubicBezTo>
                  <a:pt x="6030310" y="2261811"/>
                  <a:pt x="6047604" y="2262496"/>
                  <a:pt x="6106160" y="2252737"/>
                </a:cubicBezTo>
                <a:cubicBezTo>
                  <a:pt x="6123194" y="2249898"/>
                  <a:pt x="6140300" y="2247121"/>
                  <a:pt x="6156960" y="2242577"/>
                </a:cubicBezTo>
                <a:cubicBezTo>
                  <a:pt x="6177624" y="2236941"/>
                  <a:pt x="6197600" y="2229030"/>
                  <a:pt x="6217920" y="2222257"/>
                </a:cubicBezTo>
                <a:lnTo>
                  <a:pt x="6278880" y="2201937"/>
                </a:lnTo>
                <a:cubicBezTo>
                  <a:pt x="6289040" y="2198550"/>
                  <a:pt x="6298796" y="2193538"/>
                  <a:pt x="6309360" y="2191777"/>
                </a:cubicBezTo>
                <a:cubicBezTo>
                  <a:pt x="6329680" y="2188390"/>
                  <a:pt x="6350335" y="2186613"/>
                  <a:pt x="6370320" y="2181617"/>
                </a:cubicBezTo>
                <a:lnTo>
                  <a:pt x="6461760" y="2151137"/>
                </a:lnTo>
                <a:lnTo>
                  <a:pt x="6614160" y="2100337"/>
                </a:lnTo>
                <a:lnTo>
                  <a:pt x="6644640" y="2090177"/>
                </a:lnTo>
                <a:cubicBezTo>
                  <a:pt x="6654800" y="2086790"/>
                  <a:pt x="6666209" y="2085958"/>
                  <a:pt x="6675120" y="2080017"/>
                </a:cubicBezTo>
                <a:cubicBezTo>
                  <a:pt x="6723422" y="2047816"/>
                  <a:pt x="6694016" y="2063558"/>
                  <a:pt x="6766560" y="2039377"/>
                </a:cubicBezTo>
                <a:lnTo>
                  <a:pt x="6797040" y="2029217"/>
                </a:lnTo>
                <a:lnTo>
                  <a:pt x="6827520" y="2019057"/>
                </a:lnTo>
                <a:cubicBezTo>
                  <a:pt x="6843695" y="1954357"/>
                  <a:pt x="6847840" y="1947054"/>
                  <a:pt x="6847840" y="1856497"/>
                </a:cubicBezTo>
                <a:cubicBezTo>
                  <a:pt x="6847840" y="1717602"/>
                  <a:pt x="6842821" y="1578736"/>
                  <a:pt x="6837680" y="1439937"/>
                </a:cubicBezTo>
                <a:cubicBezTo>
                  <a:pt x="6835122" y="1370858"/>
                  <a:pt x="6828646" y="1304454"/>
                  <a:pt x="6817360" y="1236737"/>
                </a:cubicBezTo>
                <a:cubicBezTo>
                  <a:pt x="6814521" y="1219703"/>
                  <a:pt x="6810587" y="1202870"/>
                  <a:pt x="6807200" y="1185937"/>
                </a:cubicBezTo>
                <a:cubicBezTo>
                  <a:pt x="6810587" y="915004"/>
                  <a:pt x="6811471" y="644027"/>
                  <a:pt x="6817360" y="373137"/>
                </a:cubicBezTo>
                <a:cubicBezTo>
                  <a:pt x="6818390" y="325744"/>
                  <a:pt x="6831797" y="212721"/>
                  <a:pt x="6837680" y="159777"/>
                </a:cubicBezTo>
                <a:cubicBezTo>
                  <a:pt x="6834293" y="108977"/>
                  <a:pt x="6852780" y="51582"/>
                  <a:pt x="6827520" y="7377"/>
                </a:cubicBezTo>
                <a:cubicBezTo>
                  <a:pt x="6815639" y="-13415"/>
                  <a:pt x="6780310" y="16209"/>
                  <a:pt x="6756400" y="17537"/>
                </a:cubicBezTo>
                <a:cubicBezTo>
                  <a:pt x="6658280" y="22988"/>
                  <a:pt x="6559973" y="24310"/>
                  <a:pt x="6461760" y="27697"/>
                </a:cubicBezTo>
                <a:cubicBezTo>
                  <a:pt x="6304489" y="80121"/>
                  <a:pt x="6466924" y="20035"/>
                  <a:pt x="6370320" y="68337"/>
                </a:cubicBezTo>
                <a:cubicBezTo>
                  <a:pt x="6360741" y="73126"/>
                  <a:pt x="6349419" y="73708"/>
                  <a:pt x="6339840" y="78497"/>
                </a:cubicBezTo>
                <a:cubicBezTo>
                  <a:pt x="6328918" y="83958"/>
                  <a:pt x="6320518" y="93858"/>
                  <a:pt x="6309360" y="98817"/>
                </a:cubicBezTo>
                <a:cubicBezTo>
                  <a:pt x="6289787" y="107516"/>
                  <a:pt x="6268720" y="112364"/>
                  <a:pt x="6248400" y="119137"/>
                </a:cubicBezTo>
                <a:cubicBezTo>
                  <a:pt x="6238240" y="122524"/>
                  <a:pt x="6226831" y="123356"/>
                  <a:pt x="6217920" y="129297"/>
                </a:cubicBezTo>
                <a:cubicBezTo>
                  <a:pt x="6130569" y="187531"/>
                  <a:pt x="6241088" y="117713"/>
                  <a:pt x="6156960" y="159777"/>
                </a:cubicBezTo>
                <a:cubicBezTo>
                  <a:pt x="6123472" y="176521"/>
                  <a:pt x="6132887" y="184582"/>
                  <a:pt x="6096000" y="190257"/>
                </a:cubicBezTo>
                <a:cubicBezTo>
                  <a:pt x="6062360" y="195432"/>
                  <a:pt x="6028267" y="197030"/>
                  <a:pt x="5994400" y="200417"/>
                </a:cubicBezTo>
                <a:lnTo>
                  <a:pt x="5872480" y="241057"/>
                </a:lnTo>
                <a:lnTo>
                  <a:pt x="5842000" y="251217"/>
                </a:lnTo>
                <a:cubicBezTo>
                  <a:pt x="5831840" y="254604"/>
                  <a:pt x="5820431" y="255436"/>
                  <a:pt x="5811520" y="261377"/>
                </a:cubicBezTo>
                <a:cubicBezTo>
                  <a:pt x="5801360" y="268150"/>
                  <a:pt x="5792198" y="276738"/>
                  <a:pt x="5781040" y="281697"/>
                </a:cubicBezTo>
                <a:cubicBezTo>
                  <a:pt x="5761467" y="290396"/>
                  <a:pt x="5737902" y="290136"/>
                  <a:pt x="5720080" y="302017"/>
                </a:cubicBezTo>
                <a:cubicBezTo>
                  <a:pt x="5699760" y="315564"/>
                  <a:pt x="5682288" y="334934"/>
                  <a:pt x="5659120" y="342657"/>
                </a:cubicBezTo>
                <a:lnTo>
                  <a:pt x="5506720" y="393457"/>
                </a:lnTo>
                <a:cubicBezTo>
                  <a:pt x="5430108" y="418994"/>
                  <a:pt x="5524542" y="384546"/>
                  <a:pt x="5445760" y="423937"/>
                </a:cubicBezTo>
                <a:cubicBezTo>
                  <a:pt x="5436181" y="428726"/>
                  <a:pt x="5424859" y="429308"/>
                  <a:pt x="5415280" y="434097"/>
                </a:cubicBezTo>
                <a:cubicBezTo>
                  <a:pt x="5404358" y="439558"/>
                  <a:pt x="5395722" y="448956"/>
                  <a:pt x="5384800" y="454417"/>
                </a:cubicBezTo>
                <a:cubicBezTo>
                  <a:pt x="5375221" y="459206"/>
                  <a:pt x="5363682" y="459376"/>
                  <a:pt x="5354320" y="464577"/>
                </a:cubicBezTo>
                <a:cubicBezTo>
                  <a:pt x="5332972" y="476437"/>
                  <a:pt x="5293360" y="505217"/>
                  <a:pt x="5293360" y="505217"/>
                </a:cubicBezTo>
                <a:cubicBezTo>
                  <a:pt x="5274822" y="533023"/>
                  <a:pt x="5274644" y="541757"/>
                  <a:pt x="5242560" y="556017"/>
                </a:cubicBezTo>
                <a:cubicBezTo>
                  <a:pt x="5222987" y="564716"/>
                  <a:pt x="5201920" y="569564"/>
                  <a:pt x="5181600" y="576337"/>
                </a:cubicBezTo>
                <a:cubicBezTo>
                  <a:pt x="5171440" y="579724"/>
                  <a:pt x="5160031" y="580556"/>
                  <a:pt x="5151120" y="586497"/>
                </a:cubicBezTo>
                <a:cubicBezTo>
                  <a:pt x="5140960" y="593270"/>
                  <a:pt x="5131798" y="601858"/>
                  <a:pt x="5120640" y="606817"/>
                </a:cubicBezTo>
                <a:cubicBezTo>
                  <a:pt x="5101067" y="615516"/>
                  <a:pt x="5059680" y="627137"/>
                  <a:pt x="5059680" y="627137"/>
                </a:cubicBezTo>
                <a:cubicBezTo>
                  <a:pt x="5040539" y="646278"/>
                  <a:pt x="5024181" y="666621"/>
                  <a:pt x="4998720" y="677937"/>
                </a:cubicBezTo>
                <a:cubicBezTo>
                  <a:pt x="4979147" y="686636"/>
                  <a:pt x="4955582" y="686376"/>
                  <a:pt x="4937760" y="698257"/>
                </a:cubicBezTo>
                <a:cubicBezTo>
                  <a:pt x="4927600" y="705030"/>
                  <a:pt x="4918202" y="713116"/>
                  <a:pt x="4907280" y="718577"/>
                </a:cubicBezTo>
                <a:cubicBezTo>
                  <a:pt x="4897701" y="723366"/>
                  <a:pt x="4886162" y="723536"/>
                  <a:pt x="4876800" y="728737"/>
                </a:cubicBezTo>
                <a:cubicBezTo>
                  <a:pt x="4855452" y="740597"/>
                  <a:pt x="4836160" y="755830"/>
                  <a:pt x="4815840" y="769377"/>
                </a:cubicBezTo>
                <a:lnTo>
                  <a:pt x="4754880" y="810017"/>
                </a:lnTo>
                <a:cubicBezTo>
                  <a:pt x="4744720" y="816790"/>
                  <a:pt x="4735984" y="826476"/>
                  <a:pt x="4724400" y="830337"/>
                </a:cubicBezTo>
                <a:lnTo>
                  <a:pt x="4632960" y="860817"/>
                </a:lnTo>
                <a:cubicBezTo>
                  <a:pt x="4622800" y="864204"/>
                  <a:pt x="4611391" y="865036"/>
                  <a:pt x="4602480" y="870977"/>
                </a:cubicBezTo>
                <a:cubicBezTo>
                  <a:pt x="4554178" y="903178"/>
                  <a:pt x="4583584" y="887436"/>
                  <a:pt x="4511040" y="911617"/>
                </a:cubicBezTo>
                <a:lnTo>
                  <a:pt x="4450080" y="931937"/>
                </a:lnTo>
                <a:cubicBezTo>
                  <a:pt x="4439920" y="935324"/>
                  <a:pt x="4430102" y="939997"/>
                  <a:pt x="4419600" y="942097"/>
                </a:cubicBezTo>
                <a:cubicBezTo>
                  <a:pt x="4347797" y="956458"/>
                  <a:pt x="4385183" y="946796"/>
                  <a:pt x="4307840" y="972577"/>
                </a:cubicBezTo>
                <a:cubicBezTo>
                  <a:pt x="4297680" y="975964"/>
                  <a:pt x="4286271" y="976796"/>
                  <a:pt x="4277360" y="982737"/>
                </a:cubicBezTo>
                <a:cubicBezTo>
                  <a:pt x="4267200" y="989510"/>
                  <a:pt x="4256261" y="995240"/>
                  <a:pt x="4246880" y="1003057"/>
                </a:cubicBezTo>
                <a:cubicBezTo>
                  <a:pt x="4219536" y="1025844"/>
                  <a:pt x="4218353" y="1039443"/>
                  <a:pt x="4185920" y="1053857"/>
                </a:cubicBezTo>
                <a:cubicBezTo>
                  <a:pt x="4166347" y="1062556"/>
                  <a:pt x="4142782" y="1062296"/>
                  <a:pt x="4124960" y="1074177"/>
                </a:cubicBezTo>
                <a:cubicBezTo>
                  <a:pt x="4114800" y="1080950"/>
                  <a:pt x="4105402" y="1089036"/>
                  <a:pt x="4094480" y="1094497"/>
                </a:cubicBezTo>
                <a:cubicBezTo>
                  <a:pt x="4084901" y="1099286"/>
                  <a:pt x="4073362" y="1099456"/>
                  <a:pt x="4064000" y="1104657"/>
                </a:cubicBezTo>
                <a:lnTo>
                  <a:pt x="3972560" y="1165617"/>
                </a:lnTo>
                <a:lnTo>
                  <a:pt x="3942080" y="1185937"/>
                </a:lnTo>
                <a:lnTo>
                  <a:pt x="3911600" y="1206257"/>
                </a:lnTo>
                <a:cubicBezTo>
                  <a:pt x="3838989" y="1315174"/>
                  <a:pt x="3952067" y="1149874"/>
                  <a:pt x="3860800" y="1267217"/>
                </a:cubicBezTo>
                <a:cubicBezTo>
                  <a:pt x="3845807" y="1286494"/>
                  <a:pt x="3833707" y="1307857"/>
                  <a:pt x="3820160" y="1328177"/>
                </a:cubicBezTo>
                <a:cubicBezTo>
                  <a:pt x="3813387" y="1338337"/>
                  <a:pt x="3810000" y="1351884"/>
                  <a:pt x="3799840" y="1358657"/>
                </a:cubicBezTo>
                <a:cubicBezTo>
                  <a:pt x="3789680" y="1365430"/>
                  <a:pt x="3778741" y="1371160"/>
                  <a:pt x="3769360" y="1378977"/>
                </a:cubicBezTo>
                <a:cubicBezTo>
                  <a:pt x="3755549" y="1390486"/>
                  <a:pt x="3729332" y="1424947"/>
                  <a:pt x="3708400" y="1429777"/>
                </a:cubicBezTo>
                <a:cubicBezTo>
                  <a:pt x="3675236" y="1437430"/>
                  <a:pt x="3640667" y="1436550"/>
                  <a:pt x="3606800" y="1439937"/>
                </a:cubicBezTo>
                <a:cubicBezTo>
                  <a:pt x="3596640" y="1443324"/>
                  <a:pt x="3585682" y="1444896"/>
                  <a:pt x="3576320" y="1450097"/>
                </a:cubicBezTo>
                <a:cubicBezTo>
                  <a:pt x="3554972" y="1461957"/>
                  <a:pt x="3538528" y="1483014"/>
                  <a:pt x="3515360" y="1490737"/>
                </a:cubicBezTo>
                <a:cubicBezTo>
                  <a:pt x="3505200" y="1494124"/>
                  <a:pt x="3495178" y="1497955"/>
                  <a:pt x="3484880" y="1500897"/>
                </a:cubicBezTo>
                <a:cubicBezTo>
                  <a:pt x="3469689" y="1505237"/>
                  <a:pt x="3430000" y="1513097"/>
                  <a:pt x="3413760" y="1521217"/>
                </a:cubicBezTo>
                <a:cubicBezTo>
                  <a:pt x="3402838" y="1526678"/>
                  <a:pt x="3393440" y="1534764"/>
                  <a:pt x="3383280" y="1541537"/>
                </a:cubicBezTo>
                <a:cubicBezTo>
                  <a:pt x="3364742" y="1569343"/>
                  <a:pt x="3364564" y="1578077"/>
                  <a:pt x="3332480" y="1592337"/>
                </a:cubicBezTo>
                <a:cubicBezTo>
                  <a:pt x="3312907" y="1601036"/>
                  <a:pt x="3271520" y="1612657"/>
                  <a:pt x="3271520" y="1612657"/>
                </a:cubicBezTo>
                <a:cubicBezTo>
                  <a:pt x="3250447" y="1644266"/>
                  <a:pt x="3238030" y="1679826"/>
                  <a:pt x="3200400" y="1693937"/>
                </a:cubicBezTo>
                <a:cubicBezTo>
                  <a:pt x="3184231" y="1700000"/>
                  <a:pt x="3166533" y="1700710"/>
                  <a:pt x="3149600" y="1704097"/>
                </a:cubicBezTo>
                <a:cubicBezTo>
                  <a:pt x="3139440" y="1714257"/>
                  <a:pt x="3128318" y="1723539"/>
                  <a:pt x="3119120" y="1734577"/>
                </a:cubicBezTo>
                <a:cubicBezTo>
                  <a:pt x="3094034" y="1764681"/>
                  <a:pt x="3106953" y="1768820"/>
                  <a:pt x="3068320" y="1785377"/>
                </a:cubicBezTo>
                <a:cubicBezTo>
                  <a:pt x="3055485" y="1790878"/>
                  <a:pt x="3041055" y="1791525"/>
                  <a:pt x="3027680" y="1795537"/>
                </a:cubicBezTo>
                <a:cubicBezTo>
                  <a:pt x="3007164" y="1801692"/>
                  <a:pt x="2966720" y="1815857"/>
                  <a:pt x="2966720" y="1815857"/>
                </a:cubicBezTo>
                <a:cubicBezTo>
                  <a:pt x="2908486" y="1903208"/>
                  <a:pt x="2986027" y="1800411"/>
                  <a:pt x="2915920" y="1856497"/>
                </a:cubicBezTo>
                <a:cubicBezTo>
                  <a:pt x="2906385" y="1864125"/>
                  <a:pt x="2901061" y="1876055"/>
                  <a:pt x="2895600" y="1886977"/>
                </a:cubicBezTo>
                <a:cubicBezTo>
                  <a:pt x="2890811" y="1896556"/>
                  <a:pt x="2893013" y="1909884"/>
                  <a:pt x="2885440" y="1917457"/>
                </a:cubicBezTo>
                <a:cubicBezTo>
                  <a:pt x="2868171" y="1934726"/>
                  <a:pt x="2824480" y="1958097"/>
                  <a:pt x="2824480" y="1958097"/>
                </a:cubicBezTo>
                <a:cubicBezTo>
                  <a:pt x="2810933" y="1978417"/>
                  <a:pt x="2807008" y="2011334"/>
                  <a:pt x="2783840" y="2019057"/>
                </a:cubicBezTo>
                <a:cubicBezTo>
                  <a:pt x="2711296" y="2043238"/>
                  <a:pt x="2740702" y="2027496"/>
                  <a:pt x="2692400" y="2059697"/>
                </a:cubicBezTo>
                <a:cubicBezTo>
                  <a:pt x="2660199" y="2107999"/>
                  <a:pt x="2683664" y="2086316"/>
                  <a:pt x="2611120" y="2110497"/>
                </a:cubicBezTo>
                <a:lnTo>
                  <a:pt x="2580640" y="2120657"/>
                </a:lnTo>
                <a:lnTo>
                  <a:pt x="2550160" y="2130817"/>
                </a:lnTo>
                <a:cubicBezTo>
                  <a:pt x="2546773" y="2140977"/>
                  <a:pt x="2548715" y="2155072"/>
                  <a:pt x="2540000" y="2161297"/>
                </a:cubicBezTo>
                <a:cubicBezTo>
                  <a:pt x="2522571" y="2173747"/>
                  <a:pt x="2479040" y="2181617"/>
                  <a:pt x="2479040" y="2181617"/>
                </a:cubicBezTo>
                <a:cubicBezTo>
                  <a:pt x="2472267" y="2191777"/>
                  <a:pt x="2467354" y="2203463"/>
                  <a:pt x="2458720" y="2212097"/>
                </a:cubicBezTo>
                <a:cubicBezTo>
                  <a:pt x="2435332" y="2235485"/>
                  <a:pt x="2418690" y="2234804"/>
                  <a:pt x="2387600" y="2242577"/>
                </a:cubicBezTo>
                <a:cubicBezTo>
                  <a:pt x="2330027" y="2328937"/>
                  <a:pt x="2424853" y="2195164"/>
                  <a:pt x="2306320" y="2313697"/>
                </a:cubicBezTo>
                <a:cubicBezTo>
                  <a:pt x="2296160" y="2323857"/>
                  <a:pt x="2285038" y="2333139"/>
                  <a:pt x="2275840" y="2344177"/>
                </a:cubicBezTo>
                <a:cubicBezTo>
                  <a:pt x="2268023" y="2353558"/>
                  <a:pt x="2264154" y="2366023"/>
                  <a:pt x="2255520" y="2374657"/>
                </a:cubicBezTo>
                <a:cubicBezTo>
                  <a:pt x="2235825" y="2394352"/>
                  <a:pt x="2219350" y="2396874"/>
                  <a:pt x="2194560" y="2405137"/>
                </a:cubicBezTo>
                <a:cubicBezTo>
                  <a:pt x="2174240" y="2435617"/>
                  <a:pt x="2177627" y="2439004"/>
                  <a:pt x="2143760" y="2455937"/>
                </a:cubicBezTo>
                <a:cubicBezTo>
                  <a:pt x="2134181" y="2460726"/>
                  <a:pt x="2122642" y="2460896"/>
                  <a:pt x="2113280" y="2466097"/>
                </a:cubicBezTo>
                <a:cubicBezTo>
                  <a:pt x="2008474" y="2524323"/>
                  <a:pt x="2090809" y="2493907"/>
                  <a:pt x="2021840" y="2516897"/>
                </a:cubicBezTo>
                <a:cubicBezTo>
                  <a:pt x="1999827" y="2582937"/>
                  <a:pt x="2032000" y="2513510"/>
                  <a:pt x="1950720" y="2567697"/>
                </a:cubicBezTo>
                <a:lnTo>
                  <a:pt x="1889760" y="2608337"/>
                </a:lnTo>
                <a:cubicBezTo>
                  <a:pt x="1879600" y="2615110"/>
                  <a:pt x="1870864" y="2624796"/>
                  <a:pt x="1859280" y="2628657"/>
                </a:cubicBezTo>
                <a:lnTo>
                  <a:pt x="1828800" y="2638817"/>
                </a:lnTo>
                <a:cubicBezTo>
                  <a:pt x="1815253" y="2659137"/>
                  <a:pt x="1808480" y="2686230"/>
                  <a:pt x="1788160" y="2699777"/>
                </a:cubicBezTo>
                <a:lnTo>
                  <a:pt x="1727200" y="2740417"/>
                </a:lnTo>
                <a:cubicBezTo>
                  <a:pt x="1720427" y="2750577"/>
                  <a:pt x="1716415" y="2763269"/>
                  <a:pt x="1706880" y="2770897"/>
                </a:cubicBezTo>
                <a:cubicBezTo>
                  <a:pt x="1698517" y="2777587"/>
                  <a:pt x="1685979" y="2776268"/>
                  <a:pt x="1676400" y="2781057"/>
                </a:cubicBezTo>
                <a:cubicBezTo>
                  <a:pt x="1665478" y="2786518"/>
                  <a:pt x="1655301" y="2793560"/>
                  <a:pt x="1645920" y="2801377"/>
                </a:cubicBezTo>
                <a:cubicBezTo>
                  <a:pt x="1567691" y="2866568"/>
                  <a:pt x="1660636" y="2801726"/>
                  <a:pt x="1584960" y="2852177"/>
                </a:cubicBezTo>
                <a:cubicBezTo>
                  <a:pt x="1576697" y="2876967"/>
                  <a:pt x="1574175" y="2893442"/>
                  <a:pt x="1554480" y="2913137"/>
                </a:cubicBezTo>
                <a:cubicBezTo>
                  <a:pt x="1545846" y="2921771"/>
                  <a:pt x="1534160" y="2926684"/>
                  <a:pt x="1524000" y="2933457"/>
                </a:cubicBezTo>
                <a:cubicBezTo>
                  <a:pt x="1520613" y="2943617"/>
                  <a:pt x="1520530" y="2955574"/>
                  <a:pt x="1513840" y="2963937"/>
                </a:cubicBezTo>
                <a:cubicBezTo>
                  <a:pt x="1499516" y="2981842"/>
                  <a:pt x="1472959" y="2987724"/>
                  <a:pt x="1452880" y="2994417"/>
                </a:cubicBezTo>
                <a:cubicBezTo>
                  <a:pt x="1456267" y="3004577"/>
                  <a:pt x="1469466" y="3016329"/>
                  <a:pt x="1463040" y="3024897"/>
                </a:cubicBezTo>
                <a:cubicBezTo>
                  <a:pt x="1454662" y="3036068"/>
                  <a:pt x="1434524" y="3028129"/>
                  <a:pt x="1422400" y="3035057"/>
                </a:cubicBezTo>
                <a:cubicBezTo>
                  <a:pt x="1315852" y="3095942"/>
                  <a:pt x="1456604" y="3043976"/>
                  <a:pt x="1361440" y="3075697"/>
                </a:cubicBezTo>
                <a:cubicBezTo>
                  <a:pt x="1354667" y="3085857"/>
                  <a:pt x="1346581" y="3095255"/>
                  <a:pt x="1341120" y="3106177"/>
                </a:cubicBezTo>
                <a:cubicBezTo>
                  <a:pt x="1336331" y="3115756"/>
                  <a:pt x="1337650" y="3128294"/>
                  <a:pt x="1330960" y="3136657"/>
                </a:cubicBezTo>
                <a:cubicBezTo>
                  <a:pt x="1316636" y="3154562"/>
                  <a:pt x="1290079" y="3160444"/>
                  <a:pt x="1270000" y="3167137"/>
                </a:cubicBezTo>
                <a:cubicBezTo>
                  <a:pt x="1237057" y="3265966"/>
                  <a:pt x="1274618" y="3207469"/>
                  <a:pt x="1219200" y="3238257"/>
                </a:cubicBezTo>
                <a:cubicBezTo>
                  <a:pt x="1197852" y="3250117"/>
                  <a:pt x="1178560" y="3265350"/>
                  <a:pt x="1158240" y="3278897"/>
                </a:cubicBezTo>
                <a:lnTo>
                  <a:pt x="1127760" y="3299217"/>
                </a:lnTo>
                <a:cubicBezTo>
                  <a:pt x="1120987" y="3309377"/>
                  <a:pt x="1116074" y="3321063"/>
                  <a:pt x="1107440" y="3329697"/>
                </a:cubicBezTo>
                <a:cubicBezTo>
                  <a:pt x="1078323" y="3358814"/>
                  <a:pt x="1079534" y="3343650"/>
                  <a:pt x="1046480" y="3360177"/>
                </a:cubicBezTo>
                <a:cubicBezTo>
                  <a:pt x="1035558" y="3365638"/>
                  <a:pt x="1027158" y="3375538"/>
                  <a:pt x="1016000" y="3380497"/>
                </a:cubicBezTo>
                <a:cubicBezTo>
                  <a:pt x="996427" y="3389196"/>
                  <a:pt x="955040" y="3400817"/>
                  <a:pt x="955040" y="3400817"/>
                </a:cubicBezTo>
                <a:cubicBezTo>
                  <a:pt x="951653" y="3410977"/>
                  <a:pt x="952453" y="3423724"/>
                  <a:pt x="944880" y="3431297"/>
                </a:cubicBezTo>
                <a:cubicBezTo>
                  <a:pt x="937307" y="3438870"/>
                  <a:pt x="923979" y="3436668"/>
                  <a:pt x="914400" y="3441457"/>
                </a:cubicBezTo>
                <a:cubicBezTo>
                  <a:pt x="903478" y="3446918"/>
                  <a:pt x="894842" y="3456316"/>
                  <a:pt x="883920" y="3461777"/>
                </a:cubicBezTo>
                <a:cubicBezTo>
                  <a:pt x="874341" y="3466566"/>
                  <a:pt x="862802" y="3466736"/>
                  <a:pt x="853440" y="3471937"/>
                </a:cubicBezTo>
                <a:cubicBezTo>
                  <a:pt x="832092" y="3483797"/>
                  <a:pt x="815648" y="3504854"/>
                  <a:pt x="792480" y="3512577"/>
                </a:cubicBezTo>
                <a:cubicBezTo>
                  <a:pt x="715868" y="3538114"/>
                  <a:pt x="810302" y="3503666"/>
                  <a:pt x="731520" y="3543057"/>
                </a:cubicBezTo>
                <a:cubicBezTo>
                  <a:pt x="647392" y="3585121"/>
                  <a:pt x="757911" y="3515303"/>
                  <a:pt x="670560" y="3573537"/>
                </a:cubicBezTo>
                <a:cubicBezTo>
                  <a:pt x="673947" y="3583697"/>
                  <a:pt x="682481" y="3593453"/>
                  <a:pt x="680720" y="3604017"/>
                </a:cubicBezTo>
                <a:cubicBezTo>
                  <a:pt x="678713" y="3616062"/>
                  <a:pt x="665861" y="3623575"/>
                  <a:pt x="660400" y="3634497"/>
                </a:cubicBezTo>
                <a:cubicBezTo>
                  <a:pt x="655611" y="3644076"/>
                  <a:pt x="656930" y="3656614"/>
                  <a:pt x="650240" y="3664977"/>
                </a:cubicBezTo>
                <a:cubicBezTo>
                  <a:pt x="642612" y="3674512"/>
                  <a:pt x="629141" y="3677480"/>
                  <a:pt x="619760" y="3685297"/>
                </a:cubicBezTo>
                <a:cubicBezTo>
                  <a:pt x="608722" y="3694495"/>
                  <a:pt x="598478" y="3704739"/>
                  <a:pt x="589280" y="3715777"/>
                </a:cubicBezTo>
                <a:cubicBezTo>
                  <a:pt x="581463" y="3725158"/>
                  <a:pt x="574421" y="3735335"/>
                  <a:pt x="568960" y="3746257"/>
                </a:cubicBezTo>
                <a:cubicBezTo>
                  <a:pt x="564171" y="3755836"/>
                  <a:pt x="565656" y="3768510"/>
                  <a:pt x="558800" y="3776737"/>
                </a:cubicBezTo>
                <a:cubicBezTo>
                  <a:pt x="550924" y="3786189"/>
                  <a:pt x="501579" y="3818271"/>
                  <a:pt x="487680" y="3827537"/>
                </a:cubicBezTo>
                <a:cubicBezTo>
                  <a:pt x="480907" y="3837697"/>
                  <a:pt x="475994" y="3849383"/>
                  <a:pt x="467360" y="3858017"/>
                </a:cubicBezTo>
                <a:cubicBezTo>
                  <a:pt x="452999" y="3872378"/>
                  <a:pt x="412177" y="3890688"/>
                  <a:pt x="396240" y="3898657"/>
                </a:cubicBezTo>
                <a:cubicBezTo>
                  <a:pt x="389467" y="3908817"/>
                  <a:pt x="381381" y="3918215"/>
                  <a:pt x="375920" y="3929137"/>
                </a:cubicBezTo>
                <a:cubicBezTo>
                  <a:pt x="359393" y="3962191"/>
                  <a:pt x="374557" y="3960980"/>
                  <a:pt x="345440" y="3990097"/>
                </a:cubicBezTo>
                <a:cubicBezTo>
                  <a:pt x="336806" y="3998731"/>
                  <a:pt x="324341" y="4002600"/>
                  <a:pt x="314960" y="4010417"/>
                </a:cubicBezTo>
                <a:cubicBezTo>
                  <a:pt x="303922" y="4019615"/>
                  <a:pt x="294640" y="4030737"/>
                  <a:pt x="284480" y="4040897"/>
                </a:cubicBezTo>
                <a:cubicBezTo>
                  <a:pt x="281093" y="4051057"/>
                  <a:pt x="281010" y="4063014"/>
                  <a:pt x="274320" y="4071377"/>
                </a:cubicBezTo>
                <a:cubicBezTo>
                  <a:pt x="226907" y="4130644"/>
                  <a:pt x="243840" y="4030737"/>
                  <a:pt x="203200" y="4152657"/>
                </a:cubicBezTo>
                <a:cubicBezTo>
                  <a:pt x="194937" y="4177447"/>
                  <a:pt x="192415" y="4193922"/>
                  <a:pt x="172720" y="4213617"/>
                </a:cubicBezTo>
                <a:cubicBezTo>
                  <a:pt x="111641" y="4274696"/>
                  <a:pt x="166615" y="4166895"/>
                  <a:pt x="81280" y="4294897"/>
                </a:cubicBezTo>
                <a:cubicBezTo>
                  <a:pt x="67733" y="4315217"/>
                  <a:pt x="48363" y="4332689"/>
                  <a:pt x="40640" y="4355857"/>
                </a:cubicBezTo>
                <a:cubicBezTo>
                  <a:pt x="16459" y="4428401"/>
                  <a:pt x="32201" y="4398995"/>
                  <a:pt x="0" y="4447297"/>
                </a:cubicBezTo>
                <a:cubicBezTo>
                  <a:pt x="6773" y="4457457"/>
                  <a:pt x="10785" y="4470149"/>
                  <a:pt x="20320" y="4477777"/>
                </a:cubicBezTo>
                <a:cubicBezTo>
                  <a:pt x="28683" y="4484467"/>
                  <a:pt x="43227" y="4480364"/>
                  <a:pt x="50800" y="4487937"/>
                </a:cubicBezTo>
                <a:cubicBezTo>
                  <a:pt x="58373" y="4495510"/>
                  <a:pt x="56983" y="4508473"/>
                  <a:pt x="60960" y="4518417"/>
                </a:cubicBezTo>
                <a:cubicBezTo>
                  <a:pt x="63772" y="4525448"/>
                  <a:pt x="66040" y="4525190"/>
                  <a:pt x="81280" y="452857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906B54D0-7EAE-5DF3-4ADA-1C523FE0C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83" y="1412776"/>
            <a:ext cx="6612049" cy="4419025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5018CBC-3DA2-ADD7-3C2F-70CE8189EFBC}"/>
              </a:ext>
            </a:extLst>
          </p:cNvPr>
          <p:cNvCxnSpPr>
            <a:cxnSpLocks/>
          </p:cNvCxnSpPr>
          <p:nvPr/>
        </p:nvCxnSpPr>
        <p:spPr>
          <a:xfrm flipV="1">
            <a:off x="3213108" y="3948974"/>
            <a:ext cx="1433445" cy="62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1A947B8-35AE-50D8-5BD6-81D54C35B80F}"/>
              </a:ext>
            </a:extLst>
          </p:cNvPr>
          <p:cNvCxnSpPr>
            <a:cxnSpLocks/>
          </p:cNvCxnSpPr>
          <p:nvPr/>
        </p:nvCxnSpPr>
        <p:spPr>
          <a:xfrm flipV="1">
            <a:off x="5066251" y="2764188"/>
            <a:ext cx="1285335" cy="43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3</a:t>
            </a:fld>
            <a:endParaRPr lang="de-DE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1989DF-AA97-0A0A-9CBB-9E6BFAB5F41B}"/>
              </a:ext>
            </a:extLst>
          </p:cNvPr>
          <p:cNvSpPr txBox="1"/>
          <p:nvPr/>
        </p:nvSpPr>
        <p:spPr>
          <a:xfrm>
            <a:off x="3519793" y="1053214"/>
            <a:ext cx="2831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The chart of nuclides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074202-1899-2276-7C43-88AD4E3AE9A9}"/>
              </a:ext>
            </a:extLst>
          </p:cNvPr>
          <p:cNvGrpSpPr/>
          <p:nvPr/>
        </p:nvGrpSpPr>
        <p:grpSpPr>
          <a:xfrm>
            <a:off x="359532" y="1312340"/>
            <a:ext cx="1031492" cy="4671231"/>
            <a:chOff x="359532" y="1312340"/>
            <a:chExt cx="1031492" cy="467123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083AE80-1AEA-AED4-D146-BC7BEFEF55ED}"/>
                </a:ext>
              </a:extLst>
            </p:cNvPr>
            <p:cNvCxnSpPr/>
            <p:nvPr/>
          </p:nvCxnSpPr>
          <p:spPr>
            <a:xfrm>
              <a:off x="1319024" y="1312340"/>
              <a:ext cx="0" cy="4536000"/>
            </a:xfrm>
            <a:prstGeom prst="line">
              <a:avLst/>
            </a:prstGeom>
            <a:ln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EB70334-628F-EC77-FB20-12A2EE942AA5}"/>
                </a:ext>
              </a:extLst>
            </p:cNvPr>
            <p:cNvCxnSpPr/>
            <p:nvPr/>
          </p:nvCxnSpPr>
          <p:spPr>
            <a:xfrm>
              <a:off x="1319024" y="201697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72C09A1-1AC9-23EF-2CAD-8DEAD71DBCFB}"/>
                </a:ext>
              </a:extLst>
            </p:cNvPr>
            <p:cNvCxnSpPr/>
            <p:nvPr/>
          </p:nvCxnSpPr>
          <p:spPr>
            <a:xfrm>
              <a:off x="1319024" y="2786044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C1FA7BC-9263-441D-7DF1-7193E76E0D62}"/>
                </a:ext>
              </a:extLst>
            </p:cNvPr>
            <p:cNvCxnSpPr/>
            <p:nvPr/>
          </p:nvCxnSpPr>
          <p:spPr>
            <a:xfrm>
              <a:off x="1319024" y="3548042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1152F55-2F2A-6845-F816-0BB4ED56EB92}"/>
                </a:ext>
              </a:extLst>
            </p:cNvPr>
            <p:cNvCxnSpPr/>
            <p:nvPr/>
          </p:nvCxnSpPr>
          <p:spPr>
            <a:xfrm>
              <a:off x="1319024" y="431301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8FD5DE4-C42A-A9E5-0679-4E58637496E0}"/>
                </a:ext>
              </a:extLst>
            </p:cNvPr>
            <p:cNvCxnSpPr/>
            <p:nvPr/>
          </p:nvCxnSpPr>
          <p:spPr>
            <a:xfrm>
              <a:off x="1319024" y="5073936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0E7BE9B-7591-B3F0-F236-456342BA4DC6}"/>
                </a:ext>
              </a:extLst>
            </p:cNvPr>
            <p:cNvSpPr txBox="1"/>
            <p:nvPr/>
          </p:nvSpPr>
          <p:spPr>
            <a:xfrm>
              <a:off x="751887" y="1821182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0165159-992E-1863-CE6A-FE5A031473EA}"/>
                </a:ext>
              </a:extLst>
            </p:cNvPr>
            <p:cNvSpPr txBox="1"/>
            <p:nvPr/>
          </p:nvSpPr>
          <p:spPr>
            <a:xfrm>
              <a:off x="845903" y="2578669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11D6EBE-E02E-8736-CBA3-CB953BC7CBBE}"/>
                </a:ext>
              </a:extLst>
            </p:cNvPr>
            <p:cNvSpPr txBox="1"/>
            <p:nvPr/>
          </p:nvSpPr>
          <p:spPr>
            <a:xfrm>
              <a:off x="845903" y="3344646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DCE8B3F-C6AA-4DF3-BD40-5077CDB5A2D6}"/>
                </a:ext>
              </a:extLst>
            </p:cNvPr>
            <p:cNvSpPr txBox="1"/>
            <p:nvPr/>
          </p:nvSpPr>
          <p:spPr>
            <a:xfrm>
              <a:off x="845903" y="4110623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40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BA2EE8-0680-AEDD-2191-D4A2B69197C1}"/>
                </a:ext>
              </a:extLst>
            </p:cNvPr>
            <p:cNvSpPr txBox="1"/>
            <p:nvPr/>
          </p:nvSpPr>
          <p:spPr>
            <a:xfrm>
              <a:off x="845903" y="4873881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64D9E4E-83F6-3347-1A35-FF0ED1CE8466}"/>
                </a:ext>
              </a:extLst>
            </p:cNvPr>
            <p:cNvSpPr txBox="1"/>
            <p:nvPr/>
          </p:nvSpPr>
          <p:spPr>
            <a:xfrm>
              <a:off x="945902" y="558346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4189B6F-0869-C7DE-7558-542192405B6E}"/>
                </a:ext>
              </a:extLst>
            </p:cNvPr>
            <p:cNvSpPr txBox="1"/>
            <p:nvPr/>
          </p:nvSpPr>
          <p:spPr>
            <a:xfrm rot="16200000">
              <a:off x="-343770" y="3194266"/>
              <a:ext cx="18067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Proton Number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D40679-2272-28DB-52B6-27787AE0F3DE}"/>
              </a:ext>
            </a:extLst>
          </p:cNvPr>
          <p:cNvGrpSpPr/>
          <p:nvPr/>
        </p:nvGrpSpPr>
        <p:grpSpPr>
          <a:xfrm>
            <a:off x="1315089" y="5758576"/>
            <a:ext cx="6557132" cy="769640"/>
            <a:chOff x="1315089" y="5758576"/>
            <a:chExt cx="6557132" cy="76964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D378BB2-D32D-80CD-1743-8429655792F0}"/>
                </a:ext>
              </a:extLst>
            </p:cNvPr>
            <p:cNvCxnSpPr/>
            <p:nvPr/>
          </p:nvCxnSpPr>
          <p:spPr>
            <a:xfrm flipV="1">
              <a:off x="210178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8AD1233-8642-AA1D-F90E-21C4E20FE5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5089" y="5836534"/>
              <a:ext cx="6557132" cy="0"/>
            </a:xfrm>
            <a:prstGeom prst="line">
              <a:avLst/>
            </a:prstGeom>
            <a:ln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8586F2A-23AA-D5A1-A0BA-3417160CBCE5}"/>
                </a:ext>
              </a:extLst>
            </p:cNvPr>
            <p:cNvCxnSpPr/>
            <p:nvPr/>
          </p:nvCxnSpPr>
          <p:spPr>
            <a:xfrm flipV="1">
              <a:off x="286052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0B7B26F-25D0-47DA-7147-65A3CDE657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5661" y="5759644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470B3AA-5731-CBFE-0FCC-FE0024BA7EB7}"/>
                </a:ext>
              </a:extLst>
            </p:cNvPr>
            <p:cNvCxnSpPr/>
            <p:nvPr/>
          </p:nvCxnSpPr>
          <p:spPr>
            <a:xfrm flipV="1">
              <a:off x="439104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820AE7D-3E23-0F3D-6930-1E7934FFD0BC}"/>
                </a:ext>
              </a:extLst>
            </p:cNvPr>
            <p:cNvCxnSpPr/>
            <p:nvPr/>
          </p:nvCxnSpPr>
          <p:spPr>
            <a:xfrm flipV="1">
              <a:off x="514978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DB2FDC6-661B-0298-F775-B1F468E7DF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4921" y="5759644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7DD3307-350A-6ECD-38AE-96FFF46DDC5B}"/>
                </a:ext>
              </a:extLst>
            </p:cNvPr>
            <p:cNvSpPr txBox="1"/>
            <p:nvPr/>
          </p:nvSpPr>
          <p:spPr>
            <a:xfrm>
              <a:off x="1879607" y="5841425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20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04AE2A4-CC6D-0948-E2CF-648652943BB1}"/>
                </a:ext>
              </a:extLst>
            </p:cNvPr>
            <p:cNvSpPr txBox="1"/>
            <p:nvPr/>
          </p:nvSpPr>
          <p:spPr>
            <a:xfrm>
              <a:off x="2638347" y="5854736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40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EE93256-990B-17F1-E45E-4B6F8FAECF37}"/>
                </a:ext>
              </a:extLst>
            </p:cNvPr>
            <p:cNvSpPr txBox="1"/>
            <p:nvPr/>
          </p:nvSpPr>
          <p:spPr>
            <a:xfrm>
              <a:off x="3403485" y="5859495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D39EBDA-5E78-3482-FF48-B1E8B447FEBC}"/>
                </a:ext>
              </a:extLst>
            </p:cNvPr>
            <p:cNvSpPr txBox="1"/>
            <p:nvPr/>
          </p:nvSpPr>
          <p:spPr>
            <a:xfrm>
              <a:off x="4168867" y="5865030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D39214A-A465-2BBD-ECA8-C4BE87AE9E7A}"/>
                </a:ext>
              </a:extLst>
            </p:cNvPr>
            <p:cNvSpPr txBox="1"/>
            <p:nvPr/>
          </p:nvSpPr>
          <p:spPr>
            <a:xfrm>
              <a:off x="4910880" y="586503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BE9C1E-2BF8-1899-BA31-7333AAABD5C4}"/>
                </a:ext>
              </a:extLst>
            </p:cNvPr>
            <p:cNvSpPr txBox="1"/>
            <p:nvPr/>
          </p:nvSpPr>
          <p:spPr>
            <a:xfrm>
              <a:off x="5681497" y="586503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120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6FEFEFB-226C-FBB1-680B-F70FCA049A7F}"/>
                </a:ext>
              </a:extLst>
            </p:cNvPr>
            <p:cNvSpPr txBox="1"/>
            <p:nvPr/>
          </p:nvSpPr>
          <p:spPr>
            <a:xfrm>
              <a:off x="6404107" y="586392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140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06BE3F2-03E3-DEC5-2A83-0A94E664F087}"/>
                </a:ext>
              </a:extLst>
            </p:cNvPr>
            <p:cNvSpPr txBox="1"/>
            <p:nvPr/>
          </p:nvSpPr>
          <p:spPr>
            <a:xfrm>
              <a:off x="7194541" y="586392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160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71DA3CF-7353-503F-CEDA-F33DF4AEA7D6}"/>
                </a:ext>
              </a:extLst>
            </p:cNvPr>
            <p:cNvSpPr txBox="1"/>
            <p:nvPr/>
          </p:nvSpPr>
          <p:spPr>
            <a:xfrm>
              <a:off x="3841574" y="6128106"/>
              <a:ext cx="1969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Neutron Number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F88462B-32FE-399E-1999-E1F22AA8A80D}"/>
                </a:ext>
              </a:extLst>
            </p:cNvPr>
            <p:cNvCxnSpPr/>
            <p:nvPr/>
          </p:nvCxnSpPr>
          <p:spPr>
            <a:xfrm flipV="1">
              <a:off x="6707261" y="5762750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C5D15B0-77DC-8DE2-6ABD-DD93AA705E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2399" y="5763818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D1E32E7-A6D6-7614-6A90-2F574A868E84}"/>
              </a:ext>
            </a:extLst>
          </p:cNvPr>
          <p:cNvSpPr>
            <a:spLocks/>
          </p:cNvSpPr>
          <p:nvPr/>
        </p:nvSpPr>
        <p:spPr>
          <a:xfrm>
            <a:off x="5369906" y="4787038"/>
            <a:ext cx="180000" cy="180000"/>
          </a:xfrm>
          <a:prstGeom prst="rect">
            <a:avLst/>
          </a:prstGeom>
          <a:solidFill>
            <a:srgbClr val="1F21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36CAF5-816F-FC7A-C20A-429FEA5CEAAA}"/>
              </a:ext>
            </a:extLst>
          </p:cNvPr>
          <p:cNvSpPr txBox="1"/>
          <p:nvPr/>
        </p:nvSpPr>
        <p:spPr>
          <a:xfrm>
            <a:off x="5676875" y="4689623"/>
            <a:ext cx="1717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Stable nuclei (280)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330454-BAE7-4A4E-3399-EF56A920DC3F}"/>
              </a:ext>
            </a:extLst>
          </p:cNvPr>
          <p:cNvSpPr>
            <a:spLocks/>
          </p:cNvSpPr>
          <p:nvPr/>
        </p:nvSpPr>
        <p:spPr>
          <a:xfrm>
            <a:off x="5369906" y="5052065"/>
            <a:ext cx="180000" cy="180000"/>
          </a:xfrm>
          <a:prstGeom prst="rect">
            <a:avLst/>
          </a:prstGeom>
          <a:solidFill>
            <a:srgbClr val="98B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C1F64-9380-8458-AC76-190594E19E1E}"/>
              </a:ext>
            </a:extLst>
          </p:cNvPr>
          <p:cNvSpPr txBox="1"/>
          <p:nvPr/>
        </p:nvSpPr>
        <p:spPr>
          <a:xfrm>
            <a:off x="5676875" y="4954650"/>
            <a:ext cx="3005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Radioactive nuclei, known (3300)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8B25C8-AA07-E78A-39AF-BDC040F058F7}"/>
              </a:ext>
            </a:extLst>
          </p:cNvPr>
          <p:cNvSpPr txBox="1"/>
          <p:nvPr/>
        </p:nvSpPr>
        <p:spPr>
          <a:xfrm>
            <a:off x="5659654" y="5236540"/>
            <a:ext cx="3186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Radioactive nuclei, predicted(6000)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51140B-2109-7361-228A-A7516AC0C755}"/>
              </a:ext>
            </a:extLst>
          </p:cNvPr>
          <p:cNvSpPr>
            <a:spLocks/>
          </p:cNvSpPr>
          <p:nvPr/>
        </p:nvSpPr>
        <p:spPr>
          <a:xfrm>
            <a:off x="5374987" y="5322804"/>
            <a:ext cx="180000" cy="180000"/>
          </a:xfrm>
          <a:prstGeom prst="rect">
            <a:avLst/>
          </a:prstGeom>
          <a:solidFill>
            <a:srgbClr val="93C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26852E-D3B6-8480-8608-4F06BFAFDCB5}"/>
              </a:ext>
            </a:extLst>
          </p:cNvPr>
          <p:cNvGrpSpPr/>
          <p:nvPr/>
        </p:nvGrpSpPr>
        <p:grpSpPr>
          <a:xfrm>
            <a:off x="1390961" y="2141289"/>
            <a:ext cx="5149827" cy="3352160"/>
            <a:chOff x="1390961" y="2141289"/>
            <a:chExt cx="5149827" cy="33521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36ECC1-F800-56E0-0D5D-1FC7B2F10A4B}"/>
                </a:ext>
              </a:extLst>
            </p:cNvPr>
            <p:cNvSpPr txBox="1"/>
            <p:nvPr/>
          </p:nvSpPr>
          <p:spPr>
            <a:xfrm>
              <a:off x="5715143" y="3209655"/>
              <a:ext cx="8256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N=126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4489F52-593C-7CAF-47CA-596D8F3EBDDF}"/>
                </a:ext>
              </a:extLst>
            </p:cNvPr>
            <p:cNvGrpSpPr/>
            <p:nvPr/>
          </p:nvGrpSpPr>
          <p:grpSpPr>
            <a:xfrm>
              <a:off x="1390961" y="2141289"/>
              <a:ext cx="3918015" cy="3352160"/>
              <a:chOff x="1390961" y="2141289"/>
              <a:chExt cx="3918015" cy="335216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736802-3D5D-7B0E-C61C-5729F3DB329E}"/>
                  </a:ext>
                </a:extLst>
              </p:cNvPr>
              <p:cNvSpPr txBox="1"/>
              <p:nvPr/>
            </p:nvSpPr>
            <p:spPr>
              <a:xfrm>
                <a:off x="2480336" y="3644444"/>
                <a:ext cx="74810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Z=50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173F31E-4BC6-6A27-B867-AD05DEA2D37E}"/>
                  </a:ext>
                </a:extLst>
              </p:cNvPr>
              <p:cNvSpPr txBox="1"/>
              <p:nvPr/>
            </p:nvSpPr>
            <p:spPr>
              <a:xfrm>
                <a:off x="4168867" y="2458921"/>
                <a:ext cx="74810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Z=82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476C91-5996-485E-D986-CFA072F032B7}"/>
                  </a:ext>
                </a:extLst>
              </p:cNvPr>
              <p:cNvSpPr txBox="1"/>
              <p:nvPr/>
            </p:nvSpPr>
            <p:spPr>
              <a:xfrm>
                <a:off x="4263853" y="4276715"/>
                <a:ext cx="74810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N=82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883EC4-0556-6660-6AD0-C4FD63CAB7BC}"/>
                  </a:ext>
                </a:extLst>
              </p:cNvPr>
              <p:cNvSpPr txBox="1"/>
              <p:nvPr/>
            </p:nvSpPr>
            <p:spPr>
              <a:xfrm>
                <a:off x="3230470" y="4813221"/>
                <a:ext cx="74810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N=50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DA41EDD-456C-1E2A-2F28-6A76952A7074}"/>
                  </a:ext>
                </a:extLst>
              </p:cNvPr>
              <p:cNvSpPr txBox="1"/>
              <p:nvPr/>
            </p:nvSpPr>
            <p:spPr>
              <a:xfrm>
                <a:off x="1390961" y="4693924"/>
                <a:ext cx="70958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Z=20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000D4B7-4784-2969-B28B-4BC59A61487A}"/>
                  </a:ext>
                </a:extLst>
              </p:cNvPr>
              <p:cNvSpPr txBox="1"/>
              <p:nvPr/>
            </p:nvSpPr>
            <p:spPr>
              <a:xfrm>
                <a:off x="1594212" y="4320096"/>
                <a:ext cx="74810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Z=28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1D36C-08B1-08E7-00E6-D7E130F00EDD}"/>
                  </a:ext>
                </a:extLst>
              </p:cNvPr>
              <p:cNvSpPr txBox="1"/>
              <p:nvPr/>
            </p:nvSpPr>
            <p:spPr>
              <a:xfrm>
                <a:off x="2545077" y="5124117"/>
                <a:ext cx="7481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N=28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73705A-041C-FE35-50FC-145379766A00}"/>
                  </a:ext>
                </a:extLst>
              </p:cNvPr>
              <p:cNvSpPr txBox="1"/>
              <p:nvPr/>
            </p:nvSpPr>
            <p:spPr>
              <a:xfrm>
                <a:off x="3747330" y="2141289"/>
                <a:ext cx="15616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 dirty="0"/>
                  <a:t>magic numbers!</a:t>
                </a:r>
              </a:p>
            </p:txBody>
          </p:sp>
        </p:grpSp>
      </p:grpSp>
      <p:sp>
        <p:nvSpPr>
          <p:cNvPr id="6" name="Textfeld 4">
            <a:extLst>
              <a:ext uri="{FF2B5EF4-FFF2-40B4-BE49-F238E27FC236}">
                <a16:creationId xmlns:a16="http://schemas.microsoft.com/office/drawing/2014/main" id="{EF2C2918-E0FB-72A7-FE8D-902F6FB4E3A1}"/>
              </a:ext>
            </a:extLst>
          </p:cNvPr>
          <p:cNvSpPr txBox="1"/>
          <p:nvPr/>
        </p:nvSpPr>
        <p:spPr>
          <a:xfrm>
            <a:off x="-1" y="7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2269566-A562-7E6F-EC87-591B6F44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51684DD9-A6C7-3682-C1E9-7390DE4E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DF79A5-97CE-D26B-9DEC-5A08E44207DB}"/>
              </a:ext>
            </a:extLst>
          </p:cNvPr>
          <p:cNvGrpSpPr/>
          <p:nvPr/>
        </p:nvGrpSpPr>
        <p:grpSpPr>
          <a:xfrm>
            <a:off x="2097161" y="1507447"/>
            <a:ext cx="1235860" cy="1168113"/>
            <a:chOff x="7377229" y="2354357"/>
            <a:chExt cx="1235860" cy="11681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73FA6E-3712-0F4F-4918-31D0CC591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937" r="69029"/>
            <a:stretch/>
          </p:blipFill>
          <p:spPr>
            <a:xfrm rot="894175">
              <a:off x="7407773" y="2442470"/>
              <a:ext cx="1072013" cy="108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522EB9-3465-1C3B-247F-BB99439145A3}"/>
                </a:ext>
              </a:extLst>
            </p:cNvPr>
            <p:cNvSpPr txBox="1"/>
            <p:nvPr/>
          </p:nvSpPr>
          <p:spPr>
            <a:xfrm>
              <a:off x="7377229" y="235435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19292"/>
                  </a:solidFill>
                </a:rPr>
                <a:t>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9118AE-DD78-0835-1EBD-13267F22CBED}"/>
                </a:ext>
              </a:extLst>
            </p:cNvPr>
            <p:cNvSpPr txBox="1"/>
            <p:nvPr/>
          </p:nvSpPr>
          <p:spPr>
            <a:xfrm>
              <a:off x="8306595" y="236582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676767"/>
                  </a:solidFill>
                </a:rPr>
                <a:t>p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4386610-3E9A-5BBA-F5B3-1C7B86310E29}"/>
              </a:ext>
            </a:extLst>
          </p:cNvPr>
          <p:cNvSpPr txBox="1"/>
          <p:nvPr/>
        </p:nvSpPr>
        <p:spPr>
          <a:xfrm>
            <a:off x="5976555" y="2957222"/>
            <a:ext cx="242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u="sng" dirty="0"/>
              <a:t>Terra incognita</a:t>
            </a:r>
          </a:p>
        </p:txBody>
      </p:sp>
    </p:spTree>
    <p:extLst>
      <p:ext uri="{BB962C8B-B14F-4D97-AF65-F5344CB8AC3E}">
        <p14:creationId xmlns:p14="http://schemas.microsoft.com/office/powerpoint/2010/main" val="388124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/>
      <p:bldP spid="26" grpId="0" animBg="1"/>
      <p:bldP spid="27" grpId="0"/>
      <p:bldP spid="28" grpId="0" animBg="1"/>
      <p:bldP spid="29" grpId="0"/>
      <p:bldP spid="30" grpId="0"/>
      <p:bldP spid="31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id="{8060523B-E09A-9036-0269-C63F14EB206D}"/>
              </a:ext>
            </a:extLst>
          </p:cNvPr>
          <p:cNvSpPr/>
          <p:nvPr/>
        </p:nvSpPr>
        <p:spPr>
          <a:xfrm>
            <a:off x="1356926" y="1299340"/>
            <a:ext cx="6847840" cy="4538737"/>
          </a:xfrm>
          <a:custGeom>
            <a:avLst/>
            <a:gdLst>
              <a:gd name="connsiteX0" fmla="*/ 81280 w 6847840"/>
              <a:gd name="connsiteY0" fmla="*/ 4528577 h 4538737"/>
              <a:gd name="connsiteX1" fmla="*/ 152400 w 6847840"/>
              <a:gd name="connsiteY1" fmla="*/ 4538737 h 4538737"/>
              <a:gd name="connsiteX2" fmla="*/ 345440 w 6847840"/>
              <a:gd name="connsiteY2" fmla="*/ 4518417 h 4538737"/>
              <a:gd name="connsiteX3" fmla="*/ 375920 w 6847840"/>
              <a:gd name="connsiteY3" fmla="*/ 4487937 h 4538737"/>
              <a:gd name="connsiteX4" fmla="*/ 396240 w 6847840"/>
              <a:gd name="connsiteY4" fmla="*/ 4457457 h 4538737"/>
              <a:gd name="connsiteX5" fmla="*/ 487680 w 6847840"/>
              <a:gd name="connsiteY5" fmla="*/ 4406657 h 4538737"/>
              <a:gd name="connsiteX6" fmla="*/ 548640 w 6847840"/>
              <a:gd name="connsiteY6" fmla="*/ 4366017 h 4538737"/>
              <a:gd name="connsiteX7" fmla="*/ 609600 w 6847840"/>
              <a:gd name="connsiteY7" fmla="*/ 4325377 h 4538737"/>
              <a:gd name="connsiteX8" fmla="*/ 640080 w 6847840"/>
              <a:gd name="connsiteY8" fmla="*/ 4305057 h 4538737"/>
              <a:gd name="connsiteX9" fmla="*/ 711200 w 6847840"/>
              <a:gd name="connsiteY9" fmla="*/ 4284737 h 4538737"/>
              <a:gd name="connsiteX10" fmla="*/ 822960 w 6847840"/>
              <a:gd name="connsiteY10" fmla="*/ 4274577 h 4538737"/>
              <a:gd name="connsiteX11" fmla="*/ 883920 w 6847840"/>
              <a:gd name="connsiteY11" fmla="*/ 4254257 h 4538737"/>
              <a:gd name="connsiteX12" fmla="*/ 924560 w 6847840"/>
              <a:gd name="connsiteY12" fmla="*/ 4244097 h 4538737"/>
              <a:gd name="connsiteX13" fmla="*/ 985520 w 6847840"/>
              <a:gd name="connsiteY13" fmla="*/ 4223777 h 4538737"/>
              <a:gd name="connsiteX14" fmla="*/ 1046480 w 6847840"/>
              <a:gd name="connsiteY14" fmla="*/ 4193297 h 4538737"/>
              <a:gd name="connsiteX15" fmla="*/ 1076960 w 6847840"/>
              <a:gd name="connsiteY15" fmla="*/ 4172977 h 4538737"/>
              <a:gd name="connsiteX16" fmla="*/ 1137920 w 6847840"/>
              <a:gd name="connsiteY16" fmla="*/ 4152657 h 4538737"/>
              <a:gd name="connsiteX17" fmla="*/ 1198880 w 6847840"/>
              <a:gd name="connsiteY17" fmla="*/ 4132337 h 4538737"/>
              <a:gd name="connsiteX18" fmla="*/ 1229360 w 6847840"/>
              <a:gd name="connsiteY18" fmla="*/ 4122177 h 4538737"/>
              <a:gd name="connsiteX19" fmla="*/ 1270000 w 6847840"/>
              <a:gd name="connsiteY19" fmla="*/ 4112017 h 4538737"/>
              <a:gd name="connsiteX20" fmla="*/ 1361440 w 6847840"/>
              <a:gd name="connsiteY20" fmla="*/ 4081537 h 4538737"/>
              <a:gd name="connsiteX21" fmla="*/ 1391920 w 6847840"/>
              <a:gd name="connsiteY21" fmla="*/ 4071377 h 4538737"/>
              <a:gd name="connsiteX22" fmla="*/ 1432560 w 6847840"/>
              <a:gd name="connsiteY22" fmla="*/ 4061217 h 4538737"/>
              <a:gd name="connsiteX23" fmla="*/ 1493520 w 6847840"/>
              <a:gd name="connsiteY23" fmla="*/ 4040897 h 4538737"/>
              <a:gd name="connsiteX24" fmla="*/ 1574800 w 6847840"/>
              <a:gd name="connsiteY24" fmla="*/ 4020577 h 4538737"/>
              <a:gd name="connsiteX25" fmla="*/ 1635760 w 6847840"/>
              <a:gd name="connsiteY25" fmla="*/ 4000257 h 4538737"/>
              <a:gd name="connsiteX26" fmla="*/ 1717040 w 6847840"/>
              <a:gd name="connsiteY26" fmla="*/ 3979937 h 4538737"/>
              <a:gd name="connsiteX27" fmla="*/ 1838960 w 6847840"/>
              <a:gd name="connsiteY27" fmla="*/ 3959617 h 4538737"/>
              <a:gd name="connsiteX28" fmla="*/ 1899920 w 6847840"/>
              <a:gd name="connsiteY28" fmla="*/ 3939297 h 4538737"/>
              <a:gd name="connsiteX29" fmla="*/ 1991360 w 6847840"/>
              <a:gd name="connsiteY29" fmla="*/ 3908817 h 4538737"/>
              <a:gd name="connsiteX30" fmla="*/ 2062480 w 6847840"/>
              <a:gd name="connsiteY30" fmla="*/ 3888497 h 4538737"/>
              <a:gd name="connsiteX31" fmla="*/ 2123440 w 6847840"/>
              <a:gd name="connsiteY31" fmla="*/ 3868177 h 4538737"/>
              <a:gd name="connsiteX32" fmla="*/ 2214880 w 6847840"/>
              <a:gd name="connsiteY32" fmla="*/ 3827537 h 4538737"/>
              <a:gd name="connsiteX33" fmla="*/ 2245360 w 6847840"/>
              <a:gd name="connsiteY33" fmla="*/ 3817377 h 4538737"/>
              <a:gd name="connsiteX34" fmla="*/ 2306320 w 6847840"/>
              <a:gd name="connsiteY34" fmla="*/ 3776737 h 4538737"/>
              <a:gd name="connsiteX35" fmla="*/ 2397760 w 6847840"/>
              <a:gd name="connsiteY35" fmla="*/ 3756417 h 4538737"/>
              <a:gd name="connsiteX36" fmla="*/ 2428240 w 6847840"/>
              <a:gd name="connsiteY36" fmla="*/ 3746257 h 4538737"/>
              <a:gd name="connsiteX37" fmla="*/ 2458720 w 6847840"/>
              <a:gd name="connsiteY37" fmla="*/ 3725937 h 4538737"/>
              <a:gd name="connsiteX38" fmla="*/ 2489200 w 6847840"/>
              <a:gd name="connsiteY38" fmla="*/ 3715777 h 4538737"/>
              <a:gd name="connsiteX39" fmla="*/ 2519680 w 6847840"/>
              <a:gd name="connsiteY39" fmla="*/ 3695457 h 4538737"/>
              <a:gd name="connsiteX40" fmla="*/ 2580640 w 6847840"/>
              <a:gd name="connsiteY40" fmla="*/ 3675137 h 4538737"/>
              <a:gd name="connsiteX41" fmla="*/ 2672080 w 6847840"/>
              <a:gd name="connsiteY41" fmla="*/ 3634497 h 4538737"/>
              <a:gd name="connsiteX42" fmla="*/ 2702560 w 6847840"/>
              <a:gd name="connsiteY42" fmla="*/ 3624337 h 4538737"/>
              <a:gd name="connsiteX43" fmla="*/ 2763520 w 6847840"/>
              <a:gd name="connsiteY43" fmla="*/ 3583697 h 4538737"/>
              <a:gd name="connsiteX44" fmla="*/ 2915920 w 6847840"/>
              <a:gd name="connsiteY44" fmla="*/ 3532897 h 4538737"/>
              <a:gd name="connsiteX45" fmla="*/ 2976880 w 6847840"/>
              <a:gd name="connsiteY45" fmla="*/ 3512577 h 4538737"/>
              <a:gd name="connsiteX46" fmla="*/ 3007360 w 6847840"/>
              <a:gd name="connsiteY46" fmla="*/ 3502417 h 4538737"/>
              <a:gd name="connsiteX47" fmla="*/ 3037840 w 6847840"/>
              <a:gd name="connsiteY47" fmla="*/ 3482097 h 4538737"/>
              <a:gd name="connsiteX48" fmla="*/ 3098800 w 6847840"/>
              <a:gd name="connsiteY48" fmla="*/ 3461777 h 4538737"/>
              <a:gd name="connsiteX49" fmla="*/ 3129280 w 6847840"/>
              <a:gd name="connsiteY49" fmla="*/ 3451617 h 4538737"/>
              <a:gd name="connsiteX50" fmla="*/ 3190240 w 6847840"/>
              <a:gd name="connsiteY50" fmla="*/ 3410977 h 4538737"/>
              <a:gd name="connsiteX51" fmla="*/ 3251200 w 6847840"/>
              <a:gd name="connsiteY51" fmla="*/ 3390657 h 4538737"/>
              <a:gd name="connsiteX52" fmla="*/ 3312160 w 6847840"/>
              <a:gd name="connsiteY52" fmla="*/ 3360177 h 4538737"/>
              <a:gd name="connsiteX53" fmla="*/ 3342640 w 6847840"/>
              <a:gd name="connsiteY53" fmla="*/ 3339857 h 4538737"/>
              <a:gd name="connsiteX54" fmla="*/ 3373120 w 6847840"/>
              <a:gd name="connsiteY54" fmla="*/ 3329697 h 4538737"/>
              <a:gd name="connsiteX55" fmla="*/ 3434080 w 6847840"/>
              <a:gd name="connsiteY55" fmla="*/ 3289057 h 4538737"/>
              <a:gd name="connsiteX56" fmla="*/ 3454400 w 6847840"/>
              <a:gd name="connsiteY56" fmla="*/ 3258577 h 4538737"/>
              <a:gd name="connsiteX57" fmla="*/ 3484880 w 6847840"/>
              <a:gd name="connsiteY57" fmla="*/ 3248417 h 4538737"/>
              <a:gd name="connsiteX58" fmla="*/ 3515360 w 6847840"/>
              <a:gd name="connsiteY58" fmla="*/ 3228097 h 4538737"/>
              <a:gd name="connsiteX59" fmla="*/ 3545840 w 6847840"/>
              <a:gd name="connsiteY59" fmla="*/ 3217937 h 4538737"/>
              <a:gd name="connsiteX60" fmla="*/ 3576320 w 6847840"/>
              <a:gd name="connsiteY60" fmla="*/ 3197617 h 4538737"/>
              <a:gd name="connsiteX61" fmla="*/ 3637280 w 6847840"/>
              <a:gd name="connsiteY61" fmla="*/ 3177297 h 4538737"/>
              <a:gd name="connsiteX62" fmla="*/ 3698240 w 6847840"/>
              <a:gd name="connsiteY62" fmla="*/ 3146817 h 4538737"/>
              <a:gd name="connsiteX63" fmla="*/ 3789680 w 6847840"/>
              <a:gd name="connsiteY63" fmla="*/ 3106177 h 4538737"/>
              <a:gd name="connsiteX64" fmla="*/ 3850640 w 6847840"/>
              <a:gd name="connsiteY64" fmla="*/ 3085857 h 4538737"/>
              <a:gd name="connsiteX65" fmla="*/ 3881120 w 6847840"/>
              <a:gd name="connsiteY65" fmla="*/ 3075697 h 4538737"/>
              <a:gd name="connsiteX66" fmla="*/ 3942080 w 6847840"/>
              <a:gd name="connsiteY66" fmla="*/ 3035057 h 4538737"/>
              <a:gd name="connsiteX67" fmla="*/ 3972560 w 6847840"/>
              <a:gd name="connsiteY67" fmla="*/ 3014737 h 4538737"/>
              <a:gd name="connsiteX68" fmla="*/ 4003040 w 6847840"/>
              <a:gd name="connsiteY68" fmla="*/ 3004577 h 4538737"/>
              <a:gd name="connsiteX69" fmla="*/ 4064000 w 6847840"/>
              <a:gd name="connsiteY69" fmla="*/ 2974097 h 4538737"/>
              <a:gd name="connsiteX70" fmla="*/ 4236720 w 6847840"/>
              <a:gd name="connsiteY70" fmla="*/ 2963937 h 4538737"/>
              <a:gd name="connsiteX71" fmla="*/ 4328160 w 6847840"/>
              <a:gd name="connsiteY71" fmla="*/ 2933457 h 4538737"/>
              <a:gd name="connsiteX72" fmla="*/ 4409440 w 6847840"/>
              <a:gd name="connsiteY72" fmla="*/ 2913137 h 4538737"/>
              <a:gd name="connsiteX73" fmla="*/ 4541520 w 6847840"/>
              <a:gd name="connsiteY73" fmla="*/ 2902977 h 4538737"/>
              <a:gd name="connsiteX74" fmla="*/ 4602480 w 6847840"/>
              <a:gd name="connsiteY74" fmla="*/ 2892817 h 4538737"/>
              <a:gd name="connsiteX75" fmla="*/ 4724400 w 6847840"/>
              <a:gd name="connsiteY75" fmla="*/ 2882657 h 4538737"/>
              <a:gd name="connsiteX76" fmla="*/ 4785360 w 6847840"/>
              <a:gd name="connsiteY76" fmla="*/ 2862337 h 4538737"/>
              <a:gd name="connsiteX77" fmla="*/ 4846320 w 6847840"/>
              <a:gd name="connsiteY77" fmla="*/ 2842017 h 4538737"/>
              <a:gd name="connsiteX78" fmla="*/ 4876800 w 6847840"/>
              <a:gd name="connsiteY78" fmla="*/ 2831857 h 4538737"/>
              <a:gd name="connsiteX79" fmla="*/ 4907280 w 6847840"/>
              <a:gd name="connsiteY79" fmla="*/ 2811537 h 4538737"/>
              <a:gd name="connsiteX80" fmla="*/ 4947920 w 6847840"/>
              <a:gd name="connsiteY80" fmla="*/ 2760737 h 4538737"/>
              <a:gd name="connsiteX81" fmla="*/ 4958080 w 6847840"/>
              <a:gd name="connsiteY81" fmla="*/ 2730257 h 4538737"/>
              <a:gd name="connsiteX82" fmla="*/ 5008880 w 6847840"/>
              <a:gd name="connsiteY82" fmla="*/ 2679457 h 4538737"/>
              <a:gd name="connsiteX83" fmla="*/ 5039360 w 6847840"/>
              <a:gd name="connsiteY83" fmla="*/ 2618497 h 4538737"/>
              <a:gd name="connsiteX84" fmla="*/ 5069840 w 6847840"/>
              <a:gd name="connsiteY84" fmla="*/ 2588017 h 4538737"/>
              <a:gd name="connsiteX85" fmla="*/ 5110480 w 6847840"/>
              <a:gd name="connsiteY85" fmla="*/ 2527057 h 4538737"/>
              <a:gd name="connsiteX86" fmla="*/ 5130800 w 6847840"/>
              <a:gd name="connsiteY86" fmla="*/ 2496577 h 4538737"/>
              <a:gd name="connsiteX87" fmla="*/ 5191760 w 6847840"/>
              <a:gd name="connsiteY87" fmla="*/ 2455937 h 4538737"/>
              <a:gd name="connsiteX88" fmla="*/ 5222240 w 6847840"/>
              <a:gd name="connsiteY88" fmla="*/ 2445777 h 4538737"/>
              <a:gd name="connsiteX89" fmla="*/ 5252720 w 6847840"/>
              <a:gd name="connsiteY89" fmla="*/ 2425457 h 4538737"/>
              <a:gd name="connsiteX90" fmla="*/ 5283200 w 6847840"/>
              <a:gd name="connsiteY90" fmla="*/ 2415297 h 4538737"/>
              <a:gd name="connsiteX91" fmla="*/ 5384800 w 6847840"/>
              <a:gd name="connsiteY91" fmla="*/ 2364497 h 4538737"/>
              <a:gd name="connsiteX92" fmla="*/ 5638800 w 6847840"/>
              <a:gd name="connsiteY92" fmla="*/ 2344177 h 4538737"/>
              <a:gd name="connsiteX93" fmla="*/ 5699760 w 6847840"/>
              <a:gd name="connsiteY93" fmla="*/ 2334017 h 4538737"/>
              <a:gd name="connsiteX94" fmla="*/ 5740400 w 6847840"/>
              <a:gd name="connsiteY94" fmla="*/ 2323857 h 4538737"/>
              <a:gd name="connsiteX95" fmla="*/ 5801360 w 6847840"/>
              <a:gd name="connsiteY95" fmla="*/ 2313697 h 4538737"/>
              <a:gd name="connsiteX96" fmla="*/ 5902960 w 6847840"/>
              <a:gd name="connsiteY96" fmla="*/ 2293377 h 4538737"/>
              <a:gd name="connsiteX97" fmla="*/ 5974080 w 6847840"/>
              <a:gd name="connsiteY97" fmla="*/ 2273057 h 4538737"/>
              <a:gd name="connsiteX98" fmla="*/ 6106160 w 6847840"/>
              <a:gd name="connsiteY98" fmla="*/ 2252737 h 4538737"/>
              <a:gd name="connsiteX99" fmla="*/ 6156960 w 6847840"/>
              <a:gd name="connsiteY99" fmla="*/ 2242577 h 4538737"/>
              <a:gd name="connsiteX100" fmla="*/ 6217920 w 6847840"/>
              <a:gd name="connsiteY100" fmla="*/ 2222257 h 4538737"/>
              <a:gd name="connsiteX101" fmla="*/ 6278880 w 6847840"/>
              <a:gd name="connsiteY101" fmla="*/ 2201937 h 4538737"/>
              <a:gd name="connsiteX102" fmla="*/ 6309360 w 6847840"/>
              <a:gd name="connsiteY102" fmla="*/ 2191777 h 4538737"/>
              <a:gd name="connsiteX103" fmla="*/ 6370320 w 6847840"/>
              <a:gd name="connsiteY103" fmla="*/ 2181617 h 4538737"/>
              <a:gd name="connsiteX104" fmla="*/ 6461760 w 6847840"/>
              <a:gd name="connsiteY104" fmla="*/ 2151137 h 4538737"/>
              <a:gd name="connsiteX105" fmla="*/ 6614160 w 6847840"/>
              <a:gd name="connsiteY105" fmla="*/ 2100337 h 4538737"/>
              <a:gd name="connsiteX106" fmla="*/ 6644640 w 6847840"/>
              <a:gd name="connsiteY106" fmla="*/ 2090177 h 4538737"/>
              <a:gd name="connsiteX107" fmla="*/ 6675120 w 6847840"/>
              <a:gd name="connsiteY107" fmla="*/ 2080017 h 4538737"/>
              <a:gd name="connsiteX108" fmla="*/ 6766560 w 6847840"/>
              <a:gd name="connsiteY108" fmla="*/ 2039377 h 4538737"/>
              <a:gd name="connsiteX109" fmla="*/ 6797040 w 6847840"/>
              <a:gd name="connsiteY109" fmla="*/ 2029217 h 4538737"/>
              <a:gd name="connsiteX110" fmla="*/ 6827520 w 6847840"/>
              <a:gd name="connsiteY110" fmla="*/ 2019057 h 4538737"/>
              <a:gd name="connsiteX111" fmla="*/ 6847840 w 6847840"/>
              <a:gd name="connsiteY111" fmla="*/ 1856497 h 4538737"/>
              <a:gd name="connsiteX112" fmla="*/ 6837680 w 6847840"/>
              <a:gd name="connsiteY112" fmla="*/ 1439937 h 4538737"/>
              <a:gd name="connsiteX113" fmla="*/ 6817360 w 6847840"/>
              <a:gd name="connsiteY113" fmla="*/ 1236737 h 4538737"/>
              <a:gd name="connsiteX114" fmla="*/ 6807200 w 6847840"/>
              <a:gd name="connsiteY114" fmla="*/ 1185937 h 4538737"/>
              <a:gd name="connsiteX115" fmla="*/ 6817360 w 6847840"/>
              <a:gd name="connsiteY115" fmla="*/ 373137 h 4538737"/>
              <a:gd name="connsiteX116" fmla="*/ 6837680 w 6847840"/>
              <a:gd name="connsiteY116" fmla="*/ 159777 h 4538737"/>
              <a:gd name="connsiteX117" fmla="*/ 6827520 w 6847840"/>
              <a:gd name="connsiteY117" fmla="*/ 7377 h 4538737"/>
              <a:gd name="connsiteX118" fmla="*/ 6756400 w 6847840"/>
              <a:gd name="connsiteY118" fmla="*/ 17537 h 4538737"/>
              <a:gd name="connsiteX119" fmla="*/ 6461760 w 6847840"/>
              <a:gd name="connsiteY119" fmla="*/ 27697 h 4538737"/>
              <a:gd name="connsiteX120" fmla="*/ 6370320 w 6847840"/>
              <a:gd name="connsiteY120" fmla="*/ 68337 h 4538737"/>
              <a:gd name="connsiteX121" fmla="*/ 6339840 w 6847840"/>
              <a:gd name="connsiteY121" fmla="*/ 78497 h 4538737"/>
              <a:gd name="connsiteX122" fmla="*/ 6309360 w 6847840"/>
              <a:gd name="connsiteY122" fmla="*/ 98817 h 4538737"/>
              <a:gd name="connsiteX123" fmla="*/ 6248400 w 6847840"/>
              <a:gd name="connsiteY123" fmla="*/ 119137 h 4538737"/>
              <a:gd name="connsiteX124" fmla="*/ 6217920 w 6847840"/>
              <a:gd name="connsiteY124" fmla="*/ 129297 h 4538737"/>
              <a:gd name="connsiteX125" fmla="*/ 6156960 w 6847840"/>
              <a:gd name="connsiteY125" fmla="*/ 159777 h 4538737"/>
              <a:gd name="connsiteX126" fmla="*/ 6096000 w 6847840"/>
              <a:gd name="connsiteY126" fmla="*/ 190257 h 4538737"/>
              <a:gd name="connsiteX127" fmla="*/ 5994400 w 6847840"/>
              <a:gd name="connsiteY127" fmla="*/ 200417 h 4538737"/>
              <a:gd name="connsiteX128" fmla="*/ 5872480 w 6847840"/>
              <a:gd name="connsiteY128" fmla="*/ 241057 h 4538737"/>
              <a:gd name="connsiteX129" fmla="*/ 5842000 w 6847840"/>
              <a:gd name="connsiteY129" fmla="*/ 251217 h 4538737"/>
              <a:gd name="connsiteX130" fmla="*/ 5811520 w 6847840"/>
              <a:gd name="connsiteY130" fmla="*/ 261377 h 4538737"/>
              <a:gd name="connsiteX131" fmla="*/ 5781040 w 6847840"/>
              <a:gd name="connsiteY131" fmla="*/ 281697 h 4538737"/>
              <a:gd name="connsiteX132" fmla="*/ 5720080 w 6847840"/>
              <a:gd name="connsiteY132" fmla="*/ 302017 h 4538737"/>
              <a:gd name="connsiteX133" fmla="*/ 5659120 w 6847840"/>
              <a:gd name="connsiteY133" fmla="*/ 342657 h 4538737"/>
              <a:gd name="connsiteX134" fmla="*/ 5506720 w 6847840"/>
              <a:gd name="connsiteY134" fmla="*/ 393457 h 4538737"/>
              <a:gd name="connsiteX135" fmla="*/ 5445760 w 6847840"/>
              <a:gd name="connsiteY135" fmla="*/ 423937 h 4538737"/>
              <a:gd name="connsiteX136" fmla="*/ 5415280 w 6847840"/>
              <a:gd name="connsiteY136" fmla="*/ 434097 h 4538737"/>
              <a:gd name="connsiteX137" fmla="*/ 5384800 w 6847840"/>
              <a:gd name="connsiteY137" fmla="*/ 454417 h 4538737"/>
              <a:gd name="connsiteX138" fmla="*/ 5354320 w 6847840"/>
              <a:gd name="connsiteY138" fmla="*/ 464577 h 4538737"/>
              <a:gd name="connsiteX139" fmla="*/ 5293360 w 6847840"/>
              <a:gd name="connsiteY139" fmla="*/ 505217 h 4538737"/>
              <a:gd name="connsiteX140" fmla="*/ 5242560 w 6847840"/>
              <a:gd name="connsiteY140" fmla="*/ 556017 h 4538737"/>
              <a:gd name="connsiteX141" fmla="*/ 5181600 w 6847840"/>
              <a:gd name="connsiteY141" fmla="*/ 576337 h 4538737"/>
              <a:gd name="connsiteX142" fmla="*/ 5151120 w 6847840"/>
              <a:gd name="connsiteY142" fmla="*/ 586497 h 4538737"/>
              <a:gd name="connsiteX143" fmla="*/ 5120640 w 6847840"/>
              <a:gd name="connsiteY143" fmla="*/ 606817 h 4538737"/>
              <a:gd name="connsiteX144" fmla="*/ 5059680 w 6847840"/>
              <a:gd name="connsiteY144" fmla="*/ 627137 h 4538737"/>
              <a:gd name="connsiteX145" fmla="*/ 4998720 w 6847840"/>
              <a:gd name="connsiteY145" fmla="*/ 677937 h 4538737"/>
              <a:gd name="connsiteX146" fmla="*/ 4937760 w 6847840"/>
              <a:gd name="connsiteY146" fmla="*/ 698257 h 4538737"/>
              <a:gd name="connsiteX147" fmla="*/ 4907280 w 6847840"/>
              <a:gd name="connsiteY147" fmla="*/ 718577 h 4538737"/>
              <a:gd name="connsiteX148" fmla="*/ 4876800 w 6847840"/>
              <a:gd name="connsiteY148" fmla="*/ 728737 h 4538737"/>
              <a:gd name="connsiteX149" fmla="*/ 4815840 w 6847840"/>
              <a:gd name="connsiteY149" fmla="*/ 769377 h 4538737"/>
              <a:gd name="connsiteX150" fmla="*/ 4754880 w 6847840"/>
              <a:gd name="connsiteY150" fmla="*/ 810017 h 4538737"/>
              <a:gd name="connsiteX151" fmla="*/ 4724400 w 6847840"/>
              <a:gd name="connsiteY151" fmla="*/ 830337 h 4538737"/>
              <a:gd name="connsiteX152" fmla="*/ 4632960 w 6847840"/>
              <a:gd name="connsiteY152" fmla="*/ 860817 h 4538737"/>
              <a:gd name="connsiteX153" fmla="*/ 4602480 w 6847840"/>
              <a:gd name="connsiteY153" fmla="*/ 870977 h 4538737"/>
              <a:gd name="connsiteX154" fmla="*/ 4511040 w 6847840"/>
              <a:gd name="connsiteY154" fmla="*/ 911617 h 4538737"/>
              <a:gd name="connsiteX155" fmla="*/ 4450080 w 6847840"/>
              <a:gd name="connsiteY155" fmla="*/ 931937 h 4538737"/>
              <a:gd name="connsiteX156" fmla="*/ 4419600 w 6847840"/>
              <a:gd name="connsiteY156" fmla="*/ 942097 h 4538737"/>
              <a:gd name="connsiteX157" fmla="*/ 4307840 w 6847840"/>
              <a:gd name="connsiteY157" fmla="*/ 972577 h 4538737"/>
              <a:gd name="connsiteX158" fmla="*/ 4277360 w 6847840"/>
              <a:gd name="connsiteY158" fmla="*/ 982737 h 4538737"/>
              <a:gd name="connsiteX159" fmla="*/ 4246880 w 6847840"/>
              <a:gd name="connsiteY159" fmla="*/ 1003057 h 4538737"/>
              <a:gd name="connsiteX160" fmla="*/ 4185920 w 6847840"/>
              <a:gd name="connsiteY160" fmla="*/ 1053857 h 4538737"/>
              <a:gd name="connsiteX161" fmla="*/ 4124960 w 6847840"/>
              <a:gd name="connsiteY161" fmla="*/ 1074177 h 4538737"/>
              <a:gd name="connsiteX162" fmla="*/ 4094480 w 6847840"/>
              <a:gd name="connsiteY162" fmla="*/ 1094497 h 4538737"/>
              <a:gd name="connsiteX163" fmla="*/ 4064000 w 6847840"/>
              <a:gd name="connsiteY163" fmla="*/ 1104657 h 4538737"/>
              <a:gd name="connsiteX164" fmla="*/ 3972560 w 6847840"/>
              <a:gd name="connsiteY164" fmla="*/ 1165617 h 4538737"/>
              <a:gd name="connsiteX165" fmla="*/ 3942080 w 6847840"/>
              <a:gd name="connsiteY165" fmla="*/ 1185937 h 4538737"/>
              <a:gd name="connsiteX166" fmla="*/ 3911600 w 6847840"/>
              <a:gd name="connsiteY166" fmla="*/ 1206257 h 4538737"/>
              <a:gd name="connsiteX167" fmla="*/ 3860800 w 6847840"/>
              <a:gd name="connsiteY167" fmla="*/ 1267217 h 4538737"/>
              <a:gd name="connsiteX168" fmla="*/ 3820160 w 6847840"/>
              <a:gd name="connsiteY168" fmla="*/ 1328177 h 4538737"/>
              <a:gd name="connsiteX169" fmla="*/ 3799840 w 6847840"/>
              <a:gd name="connsiteY169" fmla="*/ 1358657 h 4538737"/>
              <a:gd name="connsiteX170" fmla="*/ 3769360 w 6847840"/>
              <a:gd name="connsiteY170" fmla="*/ 1378977 h 4538737"/>
              <a:gd name="connsiteX171" fmla="*/ 3708400 w 6847840"/>
              <a:gd name="connsiteY171" fmla="*/ 1429777 h 4538737"/>
              <a:gd name="connsiteX172" fmla="*/ 3606800 w 6847840"/>
              <a:gd name="connsiteY172" fmla="*/ 1439937 h 4538737"/>
              <a:gd name="connsiteX173" fmla="*/ 3576320 w 6847840"/>
              <a:gd name="connsiteY173" fmla="*/ 1450097 h 4538737"/>
              <a:gd name="connsiteX174" fmla="*/ 3515360 w 6847840"/>
              <a:gd name="connsiteY174" fmla="*/ 1490737 h 4538737"/>
              <a:gd name="connsiteX175" fmla="*/ 3484880 w 6847840"/>
              <a:gd name="connsiteY175" fmla="*/ 1500897 h 4538737"/>
              <a:gd name="connsiteX176" fmla="*/ 3413760 w 6847840"/>
              <a:gd name="connsiteY176" fmla="*/ 1521217 h 4538737"/>
              <a:gd name="connsiteX177" fmla="*/ 3383280 w 6847840"/>
              <a:gd name="connsiteY177" fmla="*/ 1541537 h 4538737"/>
              <a:gd name="connsiteX178" fmla="*/ 3332480 w 6847840"/>
              <a:gd name="connsiteY178" fmla="*/ 1592337 h 4538737"/>
              <a:gd name="connsiteX179" fmla="*/ 3271520 w 6847840"/>
              <a:gd name="connsiteY179" fmla="*/ 1612657 h 4538737"/>
              <a:gd name="connsiteX180" fmla="*/ 3200400 w 6847840"/>
              <a:gd name="connsiteY180" fmla="*/ 1693937 h 4538737"/>
              <a:gd name="connsiteX181" fmla="*/ 3149600 w 6847840"/>
              <a:gd name="connsiteY181" fmla="*/ 1704097 h 4538737"/>
              <a:gd name="connsiteX182" fmla="*/ 3119120 w 6847840"/>
              <a:gd name="connsiteY182" fmla="*/ 1734577 h 4538737"/>
              <a:gd name="connsiteX183" fmla="*/ 3068320 w 6847840"/>
              <a:gd name="connsiteY183" fmla="*/ 1785377 h 4538737"/>
              <a:gd name="connsiteX184" fmla="*/ 3027680 w 6847840"/>
              <a:gd name="connsiteY184" fmla="*/ 1795537 h 4538737"/>
              <a:gd name="connsiteX185" fmla="*/ 2966720 w 6847840"/>
              <a:gd name="connsiteY185" fmla="*/ 1815857 h 4538737"/>
              <a:gd name="connsiteX186" fmla="*/ 2915920 w 6847840"/>
              <a:gd name="connsiteY186" fmla="*/ 1856497 h 4538737"/>
              <a:gd name="connsiteX187" fmla="*/ 2895600 w 6847840"/>
              <a:gd name="connsiteY187" fmla="*/ 1886977 h 4538737"/>
              <a:gd name="connsiteX188" fmla="*/ 2885440 w 6847840"/>
              <a:gd name="connsiteY188" fmla="*/ 1917457 h 4538737"/>
              <a:gd name="connsiteX189" fmla="*/ 2824480 w 6847840"/>
              <a:gd name="connsiteY189" fmla="*/ 1958097 h 4538737"/>
              <a:gd name="connsiteX190" fmla="*/ 2783840 w 6847840"/>
              <a:gd name="connsiteY190" fmla="*/ 2019057 h 4538737"/>
              <a:gd name="connsiteX191" fmla="*/ 2692400 w 6847840"/>
              <a:gd name="connsiteY191" fmla="*/ 2059697 h 4538737"/>
              <a:gd name="connsiteX192" fmla="*/ 2611120 w 6847840"/>
              <a:gd name="connsiteY192" fmla="*/ 2110497 h 4538737"/>
              <a:gd name="connsiteX193" fmla="*/ 2580640 w 6847840"/>
              <a:gd name="connsiteY193" fmla="*/ 2120657 h 4538737"/>
              <a:gd name="connsiteX194" fmla="*/ 2550160 w 6847840"/>
              <a:gd name="connsiteY194" fmla="*/ 2130817 h 4538737"/>
              <a:gd name="connsiteX195" fmla="*/ 2540000 w 6847840"/>
              <a:gd name="connsiteY195" fmla="*/ 2161297 h 4538737"/>
              <a:gd name="connsiteX196" fmla="*/ 2479040 w 6847840"/>
              <a:gd name="connsiteY196" fmla="*/ 2181617 h 4538737"/>
              <a:gd name="connsiteX197" fmla="*/ 2458720 w 6847840"/>
              <a:gd name="connsiteY197" fmla="*/ 2212097 h 4538737"/>
              <a:gd name="connsiteX198" fmla="*/ 2387600 w 6847840"/>
              <a:gd name="connsiteY198" fmla="*/ 2242577 h 4538737"/>
              <a:gd name="connsiteX199" fmla="*/ 2306320 w 6847840"/>
              <a:gd name="connsiteY199" fmla="*/ 2313697 h 4538737"/>
              <a:gd name="connsiteX200" fmla="*/ 2275840 w 6847840"/>
              <a:gd name="connsiteY200" fmla="*/ 2344177 h 4538737"/>
              <a:gd name="connsiteX201" fmla="*/ 2255520 w 6847840"/>
              <a:gd name="connsiteY201" fmla="*/ 2374657 h 4538737"/>
              <a:gd name="connsiteX202" fmla="*/ 2194560 w 6847840"/>
              <a:gd name="connsiteY202" fmla="*/ 2405137 h 4538737"/>
              <a:gd name="connsiteX203" fmla="*/ 2143760 w 6847840"/>
              <a:gd name="connsiteY203" fmla="*/ 2455937 h 4538737"/>
              <a:gd name="connsiteX204" fmla="*/ 2113280 w 6847840"/>
              <a:gd name="connsiteY204" fmla="*/ 2466097 h 4538737"/>
              <a:gd name="connsiteX205" fmla="*/ 2021840 w 6847840"/>
              <a:gd name="connsiteY205" fmla="*/ 2516897 h 4538737"/>
              <a:gd name="connsiteX206" fmla="*/ 1950720 w 6847840"/>
              <a:gd name="connsiteY206" fmla="*/ 2567697 h 4538737"/>
              <a:gd name="connsiteX207" fmla="*/ 1889760 w 6847840"/>
              <a:gd name="connsiteY207" fmla="*/ 2608337 h 4538737"/>
              <a:gd name="connsiteX208" fmla="*/ 1859280 w 6847840"/>
              <a:gd name="connsiteY208" fmla="*/ 2628657 h 4538737"/>
              <a:gd name="connsiteX209" fmla="*/ 1828800 w 6847840"/>
              <a:gd name="connsiteY209" fmla="*/ 2638817 h 4538737"/>
              <a:gd name="connsiteX210" fmla="*/ 1788160 w 6847840"/>
              <a:gd name="connsiteY210" fmla="*/ 2699777 h 4538737"/>
              <a:gd name="connsiteX211" fmla="*/ 1727200 w 6847840"/>
              <a:gd name="connsiteY211" fmla="*/ 2740417 h 4538737"/>
              <a:gd name="connsiteX212" fmla="*/ 1706880 w 6847840"/>
              <a:gd name="connsiteY212" fmla="*/ 2770897 h 4538737"/>
              <a:gd name="connsiteX213" fmla="*/ 1676400 w 6847840"/>
              <a:gd name="connsiteY213" fmla="*/ 2781057 h 4538737"/>
              <a:gd name="connsiteX214" fmla="*/ 1645920 w 6847840"/>
              <a:gd name="connsiteY214" fmla="*/ 2801377 h 4538737"/>
              <a:gd name="connsiteX215" fmla="*/ 1584960 w 6847840"/>
              <a:gd name="connsiteY215" fmla="*/ 2852177 h 4538737"/>
              <a:gd name="connsiteX216" fmla="*/ 1554480 w 6847840"/>
              <a:gd name="connsiteY216" fmla="*/ 2913137 h 4538737"/>
              <a:gd name="connsiteX217" fmla="*/ 1524000 w 6847840"/>
              <a:gd name="connsiteY217" fmla="*/ 2933457 h 4538737"/>
              <a:gd name="connsiteX218" fmla="*/ 1513840 w 6847840"/>
              <a:gd name="connsiteY218" fmla="*/ 2963937 h 4538737"/>
              <a:gd name="connsiteX219" fmla="*/ 1452880 w 6847840"/>
              <a:gd name="connsiteY219" fmla="*/ 2994417 h 4538737"/>
              <a:gd name="connsiteX220" fmla="*/ 1463040 w 6847840"/>
              <a:gd name="connsiteY220" fmla="*/ 3024897 h 4538737"/>
              <a:gd name="connsiteX221" fmla="*/ 1422400 w 6847840"/>
              <a:gd name="connsiteY221" fmla="*/ 3035057 h 4538737"/>
              <a:gd name="connsiteX222" fmla="*/ 1361440 w 6847840"/>
              <a:gd name="connsiteY222" fmla="*/ 3075697 h 4538737"/>
              <a:gd name="connsiteX223" fmla="*/ 1341120 w 6847840"/>
              <a:gd name="connsiteY223" fmla="*/ 3106177 h 4538737"/>
              <a:gd name="connsiteX224" fmla="*/ 1330960 w 6847840"/>
              <a:gd name="connsiteY224" fmla="*/ 3136657 h 4538737"/>
              <a:gd name="connsiteX225" fmla="*/ 1270000 w 6847840"/>
              <a:gd name="connsiteY225" fmla="*/ 3167137 h 4538737"/>
              <a:gd name="connsiteX226" fmla="*/ 1219200 w 6847840"/>
              <a:gd name="connsiteY226" fmla="*/ 3238257 h 4538737"/>
              <a:gd name="connsiteX227" fmla="*/ 1158240 w 6847840"/>
              <a:gd name="connsiteY227" fmla="*/ 3278897 h 4538737"/>
              <a:gd name="connsiteX228" fmla="*/ 1127760 w 6847840"/>
              <a:gd name="connsiteY228" fmla="*/ 3299217 h 4538737"/>
              <a:gd name="connsiteX229" fmla="*/ 1107440 w 6847840"/>
              <a:gd name="connsiteY229" fmla="*/ 3329697 h 4538737"/>
              <a:gd name="connsiteX230" fmla="*/ 1046480 w 6847840"/>
              <a:gd name="connsiteY230" fmla="*/ 3360177 h 4538737"/>
              <a:gd name="connsiteX231" fmla="*/ 1016000 w 6847840"/>
              <a:gd name="connsiteY231" fmla="*/ 3380497 h 4538737"/>
              <a:gd name="connsiteX232" fmla="*/ 955040 w 6847840"/>
              <a:gd name="connsiteY232" fmla="*/ 3400817 h 4538737"/>
              <a:gd name="connsiteX233" fmla="*/ 944880 w 6847840"/>
              <a:gd name="connsiteY233" fmla="*/ 3431297 h 4538737"/>
              <a:gd name="connsiteX234" fmla="*/ 914400 w 6847840"/>
              <a:gd name="connsiteY234" fmla="*/ 3441457 h 4538737"/>
              <a:gd name="connsiteX235" fmla="*/ 883920 w 6847840"/>
              <a:gd name="connsiteY235" fmla="*/ 3461777 h 4538737"/>
              <a:gd name="connsiteX236" fmla="*/ 853440 w 6847840"/>
              <a:gd name="connsiteY236" fmla="*/ 3471937 h 4538737"/>
              <a:gd name="connsiteX237" fmla="*/ 792480 w 6847840"/>
              <a:gd name="connsiteY237" fmla="*/ 3512577 h 4538737"/>
              <a:gd name="connsiteX238" fmla="*/ 731520 w 6847840"/>
              <a:gd name="connsiteY238" fmla="*/ 3543057 h 4538737"/>
              <a:gd name="connsiteX239" fmla="*/ 670560 w 6847840"/>
              <a:gd name="connsiteY239" fmla="*/ 3573537 h 4538737"/>
              <a:gd name="connsiteX240" fmla="*/ 680720 w 6847840"/>
              <a:gd name="connsiteY240" fmla="*/ 3604017 h 4538737"/>
              <a:gd name="connsiteX241" fmla="*/ 660400 w 6847840"/>
              <a:gd name="connsiteY241" fmla="*/ 3634497 h 4538737"/>
              <a:gd name="connsiteX242" fmla="*/ 650240 w 6847840"/>
              <a:gd name="connsiteY242" fmla="*/ 3664977 h 4538737"/>
              <a:gd name="connsiteX243" fmla="*/ 619760 w 6847840"/>
              <a:gd name="connsiteY243" fmla="*/ 3685297 h 4538737"/>
              <a:gd name="connsiteX244" fmla="*/ 589280 w 6847840"/>
              <a:gd name="connsiteY244" fmla="*/ 3715777 h 4538737"/>
              <a:gd name="connsiteX245" fmla="*/ 568960 w 6847840"/>
              <a:gd name="connsiteY245" fmla="*/ 3746257 h 4538737"/>
              <a:gd name="connsiteX246" fmla="*/ 558800 w 6847840"/>
              <a:gd name="connsiteY246" fmla="*/ 3776737 h 4538737"/>
              <a:gd name="connsiteX247" fmla="*/ 487680 w 6847840"/>
              <a:gd name="connsiteY247" fmla="*/ 3827537 h 4538737"/>
              <a:gd name="connsiteX248" fmla="*/ 467360 w 6847840"/>
              <a:gd name="connsiteY248" fmla="*/ 3858017 h 4538737"/>
              <a:gd name="connsiteX249" fmla="*/ 396240 w 6847840"/>
              <a:gd name="connsiteY249" fmla="*/ 3898657 h 4538737"/>
              <a:gd name="connsiteX250" fmla="*/ 375920 w 6847840"/>
              <a:gd name="connsiteY250" fmla="*/ 3929137 h 4538737"/>
              <a:gd name="connsiteX251" fmla="*/ 345440 w 6847840"/>
              <a:gd name="connsiteY251" fmla="*/ 3990097 h 4538737"/>
              <a:gd name="connsiteX252" fmla="*/ 314960 w 6847840"/>
              <a:gd name="connsiteY252" fmla="*/ 4010417 h 4538737"/>
              <a:gd name="connsiteX253" fmla="*/ 284480 w 6847840"/>
              <a:gd name="connsiteY253" fmla="*/ 4040897 h 4538737"/>
              <a:gd name="connsiteX254" fmla="*/ 274320 w 6847840"/>
              <a:gd name="connsiteY254" fmla="*/ 4071377 h 4538737"/>
              <a:gd name="connsiteX255" fmla="*/ 203200 w 6847840"/>
              <a:gd name="connsiteY255" fmla="*/ 4152657 h 4538737"/>
              <a:gd name="connsiteX256" fmla="*/ 172720 w 6847840"/>
              <a:gd name="connsiteY256" fmla="*/ 4213617 h 4538737"/>
              <a:gd name="connsiteX257" fmla="*/ 81280 w 6847840"/>
              <a:gd name="connsiteY257" fmla="*/ 4294897 h 4538737"/>
              <a:gd name="connsiteX258" fmla="*/ 40640 w 6847840"/>
              <a:gd name="connsiteY258" fmla="*/ 4355857 h 4538737"/>
              <a:gd name="connsiteX259" fmla="*/ 0 w 6847840"/>
              <a:gd name="connsiteY259" fmla="*/ 4447297 h 4538737"/>
              <a:gd name="connsiteX260" fmla="*/ 20320 w 6847840"/>
              <a:gd name="connsiteY260" fmla="*/ 4477777 h 4538737"/>
              <a:gd name="connsiteX261" fmla="*/ 50800 w 6847840"/>
              <a:gd name="connsiteY261" fmla="*/ 4487937 h 4538737"/>
              <a:gd name="connsiteX262" fmla="*/ 60960 w 6847840"/>
              <a:gd name="connsiteY262" fmla="*/ 4518417 h 4538737"/>
              <a:gd name="connsiteX263" fmla="*/ 81280 w 6847840"/>
              <a:gd name="connsiteY263" fmla="*/ 4528577 h 45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6847840" h="4538737">
                <a:moveTo>
                  <a:pt x="81280" y="4528577"/>
                </a:moveTo>
                <a:cubicBezTo>
                  <a:pt x="96520" y="4531964"/>
                  <a:pt x="128453" y="4538737"/>
                  <a:pt x="152400" y="4538737"/>
                </a:cubicBezTo>
                <a:cubicBezTo>
                  <a:pt x="274377" y="4538737"/>
                  <a:pt x="267572" y="4537884"/>
                  <a:pt x="345440" y="4518417"/>
                </a:cubicBezTo>
                <a:cubicBezTo>
                  <a:pt x="355600" y="4508257"/>
                  <a:pt x="366722" y="4498975"/>
                  <a:pt x="375920" y="4487937"/>
                </a:cubicBezTo>
                <a:cubicBezTo>
                  <a:pt x="383737" y="4478556"/>
                  <a:pt x="387050" y="4465498"/>
                  <a:pt x="396240" y="4457457"/>
                </a:cubicBezTo>
                <a:cubicBezTo>
                  <a:pt x="505647" y="4361726"/>
                  <a:pt x="416694" y="4446094"/>
                  <a:pt x="487680" y="4406657"/>
                </a:cubicBezTo>
                <a:cubicBezTo>
                  <a:pt x="509028" y="4394797"/>
                  <a:pt x="528320" y="4379564"/>
                  <a:pt x="548640" y="4366017"/>
                </a:cubicBezTo>
                <a:lnTo>
                  <a:pt x="609600" y="4325377"/>
                </a:lnTo>
                <a:cubicBezTo>
                  <a:pt x="619760" y="4318604"/>
                  <a:pt x="628496" y="4308918"/>
                  <a:pt x="640080" y="4305057"/>
                </a:cubicBezTo>
                <a:cubicBezTo>
                  <a:pt x="660976" y="4298092"/>
                  <a:pt x="689938" y="4287572"/>
                  <a:pt x="711200" y="4284737"/>
                </a:cubicBezTo>
                <a:cubicBezTo>
                  <a:pt x="748279" y="4279793"/>
                  <a:pt x="785707" y="4277964"/>
                  <a:pt x="822960" y="4274577"/>
                </a:cubicBezTo>
                <a:cubicBezTo>
                  <a:pt x="843280" y="4267804"/>
                  <a:pt x="863140" y="4259452"/>
                  <a:pt x="883920" y="4254257"/>
                </a:cubicBezTo>
                <a:cubicBezTo>
                  <a:pt x="897467" y="4250870"/>
                  <a:pt x="911185" y="4248109"/>
                  <a:pt x="924560" y="4244097"/>
                </a:cubicBezTo>
                <a:cubicBezTo>
                  <a:pt x="945076" y="4237942"/>
                  <a:pt x="967698" y="4235658"/>
                  <a:pt x="985520" y="4223777"/>
                </a:cubicBezTo>
                <a:cubicBezTo>
                  <a:pt x="1072871" y="4165543"/>
                  <a:pt x="962352" y="4235361"/>
                  <a:pt x="1046480" y="4193297"/>
                </a:cubicBezTo>
                <a:cubicBezTo>
                  <a:pt x="1057402" y="4187836"/>
                  <a:pt x="1065802" y="4177936"/>
                  <a:pt x="1076960" y="4172977"/>
                </a:cubicBezTo>
                <a:cubicBezTo>
                  <a:pt x="1096533" y="4164278"/>
                  <a:pt x="1117600" y="4159430"/>
                  <a:pt x="1137920" y="4152657"/>
                </a:cubicBezTo>
                <a:lnTo>
                  <a:pt x="1198880" y="4132337"/>
                </a:lnTo>
                <a:cubicBezTo>
                  <a:pt x="1209040" y="4128950"/>
                  <a:pt x="1218970" y="4124774"/>
                  <a:pt x="1229360" y="4122177"/>
                </a:cubicBezTo>
                <a:cubicBezTo>
                  <a:pt x="1242907" y="4118790"/>
                  <a:pt x="1256625" y="4116029"/>
                  <a:pt x="1270000" y="4112017"/>
                </a:cubicBezTo>
                <a:lnTo>
                  <a:pt x="1361440" y="4081537"/>
                </a:lnTo>
                <a:cubicBezTo>
                  <a:pt x="1371600" y="4078150"/>
                  <a:pt x="1381530" y="4073974"/>
                  <a:pt x="1391920" y="4071377"/>
                </a:cubicBezTo>
                <a:cubicBezTo>
                  <a:pt x="1405467" y="4067990"/>
                  <a:pt x="1419185" y="4065229"/>
                  <a:pt x="1432560" y="4061217"/>
                </a:cubicBezTo>
                <a:cubicBezTo>
                  <a:pt x="1453076" y="4055062"/>
                  <a:pt x="1472740" y="4046092"/>
                  <a:pt x="1493520" y="4040897"/>
                </a:cubicBezTo>
                <a:cubicBezTo>
                  <a:pt x="1520613" y="4034124"/>
                  <a:pt x="1548306" y="4029408"/>
                  <a:pt x="1574800" y="4020577"/>
                </a:cubicBezTo>
                <a:cubicBezTo>
                  <a:pt x="1595120" y="4013804"/>
                  <a:pt x="1614980" y="4005452"/>
                  <a:pt x="1635760" y="4000257"/>
                </a:cubicBezTo>
                <a:cubicBezTo>
                  <a:pt x="1662853" y="3993484"/>
                  <a:pt x="1689394" y="3983886"/>
                  <a:pt x="1717040" y="3979937"/>
                </a:cubicBezTo>
                <a:cubicBezTo>
                  <a:pt x="1747569" y="3975576"/>
                  <a:pt x="1806276" y="3968531"/>
                  <a:pt x="1838960" y="3959617"/>
                </a:cubicBezTo>
                <a:cubicBezTo>
                  <a:pt x="1859624" y="3953981"/>
                  <a:pt x="1879600" y="3946070"/>
                  <a:pt x="1899920" y="3939297"/>
                </a:cubicBezTo>
                <a:lnTo>
                  <a:pt x="1991360" y="3908817"/>
                </a:lnTo>
                <a:cubicBezTo>
                  <a:pt x="2093794" y="3874672"/>
                  <a:pt x="1934905" y="3926769"/>
                  <a:pt x="2062480" y="3888497"/>
                </a:cubicBezTo>
                <a:cubicBezTo>
                  <a:pt x="2082996" y="3882342"/>
                  <a:pt x="2105618" y="3880058"/>
                  <a:pt x="2123440" y="3868177"/>
                </a:cubicBezTo>
                <a:cubicBezTo>
                  <a:pt x="2171742" y="3835976"/>
                  <a:pt x="2142336" y="3851718"/>
                  <a:pt x="2214880" y="3827537"/>
                </a:cubicBezTo>
                <a:cubicBezTo>
                  <a:pt x="2225040" y="3824150"/>
                  <a:pt x="2236449" y="3823318"/>
                  <a:pt x="2245360" y="3817377"/>
                </a:cubicBezTo>
                <a:cubicBezTo>
                  <a:pt x="2265680" y="3803830"/>
                  <a:pt x="2282373" y="3781526"/>
                  <a:pt x="2306320" y="3776737"/>
                </a:cubicBezTo>
                <a:cubicBezTo>
                  <a:pt x="2341238" y="3769753"/>
                  <a:pt x="2364281" y="3765983"/>
                  <a:pt x="2397760" y="3756417"/>
                </a:cubicBezTo>
                <a:cubicBezTo>
                  <a:pt x="2408058" y="3753475"/>
                  <a:pt x="2418661" y="3751046"/>
                  <a:pt x="2428240" y="3746257"/>
                </a:cubicBezTo>
                <a:cubicBezTo>
                  <a:pt x="2439162" y="3740796"/>
                  <a:pt x="2447798" y="3731398"/>
                  <a:pt x="2458720" y="3725937"/>
                </a:cubicBezTo>
                <a:cubicBezTo>
                  <a:pt x="2468299" y="3721148"/>
                  <a:pt x="2479621" y="3720566"/>
                  <a:pt x="2489200" y="3715777"/>
                </a:cubicBezTo>
                <a:cubicBezTo>
                  <a:pt x="2500122" y="3710316"/>
                  <a:pt x="2508522" y="3700416"/>
                  <a:pt x="2519680" y="3695457"/>
                </a:cubicBezTo>
                <a:cubicBezTo>
                  <a:pt x="2539253" y="3686758"/>
                  <a:pt x="2562818" y="3687018"/>
                  <a:pt x="2580640" y="3675137"/>
                </a:cubicBezTo>
                <a:cubicBezTo>
                  <a:pt x="2628942" y="3642936"/>
                  <a:pt x="2599536" y="3658678"/>
                  <a:pt x="2672080" y="3634497"/>
                </a:cubicBezTo>
                <a:cubicBezTo>
                  <a:pt x="2682240" y="3631110"/>
                  <a:pt x="2693649" y="3630278"/>
                  <a:pt x="2702560" y="3624337"/>
                </a:cubicBezTo>
                <a:cubicBezTo>
                  <a:pt x="2722880" y="3610790"/>
                  <a:pt x="2740352" y="3591420"/>
                  <a:pt x="2763520" y="3583697"/>
                </a:cubicBezTo>
                <a:lnTo>
                  <a:pt x="2915920" y="3532897"/>
                </a:lnTo>
                <a:lnTo>
                  <a:pt x="2976880" y="3512577"/>
                </a:lnTo>
                <a:cubicBezTo>
                  <a:pt x="2987040" y="3509190"/>
                  <a:pt x="2998449" y="3508358"/>
                  <a:pt x="3007360" y="3502417"/>
                </a:cubicBezTo>
                <a:cubicBezTo>
                  <a:pt x="3017520" y="3495644"/>
                  <a:pt x="3026682" y="3487056"/>
                  <a:pt x="3037840" y="3482097"/>
                </a:cubicBezTo>
                <a:cubicBezTo>
                  <a:pt x="3057413" y="3473398"/>
                  <a:pt x="3078480" y="3468550"/>
                  <a:pt x="3098800" y="3461777"/>
                </a:cubicBezTo>
                <a:cubicBezTo>
                  <a:pt x="3108960" y="3458390"/>
                  <a:pt x="3120369" y="3457558"/>
                  <a:pt x="3129280" y="3451617"/>
                </a:cubicBezTo>
                <a:cubicBezTo>
                  <a:pt x="3149600" y="3438070"/>
                  <a:pt x="3167072" y="3418700"/>
                  <a:pt x="3190240" y="3410977"/>
                </a:cubicBezTo>
                <a:cubicBezTo>
                  <a:pt x="3210560" y="3404204"/>
                  <a:pt x="3233378" y="3402538"/>
                  <a:pt x="3251200" y="3390657"/>
                </a:cubicBezTo>
                <a:cubicBezTo>
                  <a:pt x="3338551" y="3332423"/>
                  <a:pt x="3228032" y="3402241"/>
                  <a:pt x="3312160" y="3360177"/>
                </a:cubicBezTo>
                <a:cubicBezTo>
                  <a:pt x="3323082" y="3354716"/>
                  <a:pt x="3331718" y="3345318"/>
                  <a:pt x="3342640" y="3339857"/>
                </a:cubicBezTo>
                <a:cubicBezTo>
                  <a:pt x="3352219" y="3335068"/>
                  <a:pt x="3363758" y="3334898"/>
                  <a:pt x="3373120" y="3329697"/>
                </a:cubicBezTo>
                <a:cubicBezTo>
                  <a:pt x="3394468" y="3317837"/>
                  <a:pt x="3434080" y="3289057"/>
                  <a:pt x="3434080" y="3289057"/>
                </a:cubicBezTo>
                <a:cubicBezTo>
                  <a:pt x="3440853" y="3278897"/>
                  <a:pt x="3444865" y="3266205"/>
                  <a:pt x="3454400" y="3258577"/>
                </a:cubicBezTo>
                <a:cubicBezTo>
                  <a:pt x="3462763" y="3251887"/>
                  <a:pt x="3475301" y="3253206"/>
                  <a:pt x="3484880" y="3248417"/>
                </a:cubicBezTo>
                <a:cubicBezTo>
                  <a:pt x="3495802" y="3242956"/>
                  <a:pt x="3504438" y="3233558"/>
                  <a:pt x="3515360" y="3228097"/>
                </a:cubicBezTo>
                <a:cubicBezTo>
                  <a:pt x="3524939" y="3223308"/>
                  <a:pt x="3536261" y="3222726"/>
                  <a:pt x="3545840" y="3217937"/>
                </a:cubicBezTo>
                <a:cubicBezTo>
                  <a:pt x="3556762" y="3212476"/>
                  <a:pt x="3565162" y="3202576"/>
                  <a:pt x="3576320" y="3197617"/>
                </a:cubicBezTo>
                <a:cubicBezTo>
                  <a:pt x="3595893" y="3188918"/>
                  <a:pt x="3619458" y="3189178"/>
                  <a:pt x="3637280" y="3177297"/>
                </a:cubicBezTo>
                <a:cubicBezTo>
                  <a:pt x="3724631" y="3119063"/>
                  <a:pt x="3614112" y="3188881"/>
                  <a:pt x="3698240" y="3146817"/>
                </a:cubicBezTo>
                <a:cubicBezTo>
                  <a:pt x="3794844" y="3098515"/>
                  <a:pt x="3632409" y="3158601"/>
                  <a:pt x="3789680" y="3106177"/>
                </a:cubicBezTo>
                <a:lnTo>
                  <a:pt x="3850640" y="3085857"/>
                </a:lnTo>
                <a:cubicBezTo>
                  <a:pt x="3860800" y="3082470"/>
                  <a:pt x="3872209" y="3081638"/>
                  <a:pt x="3881120" y="3075697"/>
                </a:cubicBezTo>
                <a:lnTo>
                  <a:pt x="3942080" y="3035057"/>
                </a:lnTo>
                <a:cubicBezTo>
                  <a:pt x="3952240" y="3028284"/>
                  <a:pt x="3960976" y="3018598"/>
                  <a:pt x="3972560" y="3014737"/>
                </a:cubicBezTo>
                <a:cubicBezTo>
                  <a:pt x="3982720" y="3011350"/>
                  <a:pt x="3993461" y="3009366"/>
                  <a:pt x="4003040" y="3004577"/>
                </a:cubicBezTo>
                <a:cubicBezTo>
                  <a:pt x="4030867" y="2990664"/>
                  <a:pt x="4032078" y="2977289"/>
                  <a:pt x="4064000" y="2974097"/>
                </a:cubicBezTo>
                <a:cubicBezTo>
                  <a:pt x="4121387" y="2968358"/>
                  <a:pt x="4179147" y="2967324"/>
                  <a:pt x="4236720" y="2963937"/>
                </a:cubicBezTo>
                <a:lnTo>
                  <a:pt x="4328160" y="2933457"/>
                </a:lnTo>
                <a:cubicBezTo>
                  <a:pt x="4359815" y="2922905"/>
                  <a:pt x="4372659" y="2917224"/>
                  <a:pt x="4409440" y="2913137"/>
                </a:cubicBezTo>
                <a:cubicBezTo>
                  <a:pt x="4453327" y="2908261"/>
                  <a:pt x="4497493" y="2906364"/>
                  <a:pt x="4541520" y="2902977"/>
                </a:cubicBezTo>
                <a:cubicBezTo>
                  <a:pt x="4561840" y="2899590"/>
                  <a:pt x="4582006" y="2895092"/>
                  <a:pt x="4602480" y="2892817"/>
                </a:cubicBezTo>
                <a:cubicBezTo>
                  <a:pt x="4643011" y="2888314"/>
                  <a:pt x="4684174" y="2889361"/>
                  <a:pt x="4724400" y="2882657"/>
                </a:cubicBezTo>
                <a:cubicBezTo>
                  <a:pt x="4745528" y="2879136"/>
                  <a:pt x="4765040" y="2869110"/>
                  <a:pt x="4785360" y="2862337"/>
                </a:cubicBezTo>
                <a:lnTo>
                  <a:pt x="4846320" y="2842017"/>
                </a:lnTo>
                <a:cubicBezTo>
                  <a:pt x="4856480" y="2838630"/>
                  <a:pt x="4867889" y="2837798"/>
                  <a:pt x="4876800" y="2831857"/>
                </a:cubicBezTo>
                <a:lnTo>
                  <a:pt x="4907280" y="2811537"/>
                </a:lnTo>
                <a:cubicBezTo>
                  <a:pt x="4932817" y="2734925"/>
                  <a:pt x="4895399" y="2826389"/>
                  <a:pt x="4947920" y="2760737"/>
                </a:cubicBezTo>
                <a:cubicBezTo>
                  <a:pt x="4954610" y="2752374"/>
                  <a:pt x="4953291" y="2739836"/>
                  <a:pt x="4958080" y="2730257"/>
                </a:cubicBezTo>
                <a:cubicBezTo>
                  <a:pt x="4975013" y="2696390"/>
                  <a:pt x="4978400" y="2699777"/>
                  <a:pt x="5008880" y="2679457"/>
                </a:cubicBezTo>
                <a:cubicBezTo>
                  <a:pt x="5019063" y="2648909"/>
                  <a:pt x="5017476" y="2644758"/>
                  <a:pt x="5039360" y="2618497"/>
                </a:cubicBezTo>
                <a:cubicBezTo>
                  <a:pt x="5048558" y="2607459"/>
                  <a:pt x="5061019" y="2599359"/>
                  <a:pt x="5069840" y="2588017"/>
                </a:cubicBezTo>
                <a:cubicBezTo>
                  <a:pt x="5084833" y="2568740"/>
                  <a:pt x="5096933" y="2547377"/>
                  <a:pt x="5110480" y="2527057"/>
                </a:cubicBezTo>
                <a:cubicBezTo>
                  <a:pt x="5117253" y="2516897"/>
                  <a:pt x="5120640" y="2503350"/>
                  <a:pt x="5130800" y="2496577"/>
                </a:cubicBezTo>
                <a:cubicBezTo>
                  <a:pt x="5151120" y="2483030"/>
                  <a:pt x="5168592" y="2463660"/>
                  <a:pt x="5191760" y="2455937"/>
                </a:cubicBezTo>
                <a:cubicBezTo>
                  <a:pt x="5201920" y="2452550"/>
                  <a:pt x="5212661" y="2450566"/>
                  <a:pt x="5222240" y="2445777"/>
                </a:cubicBezTo>
                <a:cubicBezTo>
                  <a:pt x="5233162" y="2440316"/>
                  <a:pt x="5241798" y="2430918"/>
                  <a:pt x="5252720" y="2425457"/>
                </a:cubicBezTo>
                <a:cubicBezTo>
                  <a:pt x="5262299" y="2420668"/>
                  <a:pt x="5273838" y="2420498"/>
                  <a:pt x="5283200" y="2415297"/>
                </a:cubicBezTo>
                <a:cubicBezTo>
                  <a:pt x="5337144" y="2385328"/>
                  <a:pt x="5331122" y="2370050"/>
                  <a:pt x="5384800" y="2364497"/>
                </a:cubicBezTo>
                <a:cubicBezTo>
                  <a:pt x="5469286" y="2355757"/>
                  <a:pt x="5555018" y="2358141"/>
                  <a:pt x="5638800" y="2344177"/>
                </a:cubicBezTo>
                <a:cubicBezTo>
                  <a:pt x="5659120" y="2340790"/>
                  <a:pt x="5679560" y="2338057"/>
                  <a:pt x="5699760" y="2334017"/>
                </a:cubicBezTo>
                <a:cubicBezTo>
                  <a:pt x="5713452" y="2331279"/>
                  <a:pt x="5726708" y="2326595"/>
                  <a:pt x="5740400" y="2323857"/>
                </a:cubicBezTo>
                <a:cubicBezTo>
                  <a:pt x="5760600" y="2319817"/>
                  <a:pt x="5781113" y="2317493"/>
                  <a:pt x="5801360" y="2313697"/>
                </a:cubicBezTo>
                <a:cubicBezTo>
                  <a:pt x="5835306" y="2307332"/>
                  <a:pt x="5870195" y="2304299"/>
                  <a:pt x="5902960" y="2293377"/>
                </a:cubicBezTo>
                <a:cubicBezTo>
                  <a:pt x="5932010" y="2283694"/>
                  <a:pt x="5942186" y="2279436"/>
                  <a:pt x="5974080" y="2273057"/>
                </a:cubicBezTo>
                <a:cubicBezTo>
                  <a:pt x="6030310" y="2261811"/>
                  <a:pt x="6047604" y="2262496"/>
                  <a:pt x="6106160" y="2252737"/>
                </a:cubicBezTo>
                <a:cubicBezTo>
                  <a:pt x="6123194" y="2249898"/>
                  <a:pt x="6140300" y="2247121"/>
                  <a:pt x="6156960" y="2242577"/>
                </a:cubicBezTo>
                <a:cubicBezTo>
                  <a:pt x="6177624" y="2236941"/>
                  <a:pt x="6197600" y="2229030"/>
                  <a:pt x="6217920" y="2222257"/>
                </a:cubicBezTo>
                <a:lnTo>
                  <a:pt x="6278880" y="2201937"/>
                </a:lnTo>
                <a:cubicBezTo>
                  <a:pt x="6289040" y="2198550"/>
                  <a:pt x="6298796" y="2193538"/>
                  <a:pt x="6309360" y="2191777"/>
                </a:cubicBezTo>
                <a:cubicBezTo>
                  <a:pt x="6329680" y="2188390"/>
                  <a:pt x="6350335" y="2186613"/>
                  <a:pt x="6370320" y="2181617"/>
                </a:cubicBezTo>
                <a:lnTo>
                  <a:pt x="6461760" y="2151137"/>
                </a:lnTo>
                <a:lnTo>
                  <a:pt x="6614160" y="2100337"/>
                </a:lnTo>
                <a:lnTo>
                  <a:pt x="6644640" y="2090177"/>
                </a:lnTo>
                <a:cubicBezTo>
                  <a:pt x="6654800" y="2086790"/>
                  <a:pt x="6666209" y="2085958"/>
                  <a:pt x="6675120" y="2080017"/>
                </a:cubicBezTo>
                <a:cubicBezTo>
                  <a:pt x="6723422" y="2047816"/>
                  <a:pt x="6694016" y="2063558"/>
                  <a:pt x="6766560" y="2039377"/>
                </a:cubicBezTo>
                <a:lnTo>
                  <a:pt x="6797040" y="2029217"/>
                </a:lnTo>
                <a:lnTo>
                  <a:pt x="6827520" y="2019057"/>
                </a:lnTo>
                <a:cubicBezTo>
                  <a:pt x="6843695" y="1954357"/>
                  <a:pt x="6847840" y="1947054"/>
                  <a:pt x="6847840" y="1856497"/>
                </a:cubicBezTo>
                <a:cubicBezTo>
                  <a:pt x="6847840" y="1717602"/>
                  <a:pt x="6842821" y="1578736"/>
                  <a:pt x="6837680" y="1439937"/>
                </a:cubicBezTo>
                <a:cubicBezTo>
                  <a:pt x="6835122" y="1370858"/>
                  <a:pt x="6828646" y="1304454"/>
                  <a:pt x="6817360" y="1236737"/>
                </a:cubicBezTo>
                <a:cubicBezTo>
                  <a:pt x="6814521" y="1219703"/>
                  <a:pt x="6810587" y="1202870"/>
                  <a:pt x="6807200" y="1185937"/>
                </a:cubicBezTo>
                <a:cubicBezTo>
                  <a:pt x="6810587" y="915004"/>
                  <a:pt x="6811471" y="644027"/>
                  <a:pt x="6817360" y="373137"/>
                </a:cubicBezTo>
                <a:cubicBezTo>
                  <a:pt x="6818390" y="325744"/>
                  <a:pt x="6831797" y="212721"/>
                  <a:pt x="6837680" y="159777"/>
                </a:cubicBezTo>
                <a:cubicBezTo>
                  <a:pt x="6834293" y="108977"/>
                  <a:pt x="6852780" y="51582"/>
                  <a:pt x="6827520" y="7377"/>
                </a:cubicBezTo>
                <a:cubicBezTo>
                  <a:pt x="6815639" y="-13415"/>
                  <a:pt x="6780310" y="16209"/>
                  <a:pt x="6756400" y="17537"/>
                </a:cubicBezTo>
                <a:cubicBezTo>
                  <a:pt x="6658280" y="22988"/>
                  <a:pt x="6559973" y="24310"/>
                  <a:pt x="6461760" y="27697"/>
                </a:cubicBezTo>
                <a:cubicBezTo>
                  <a:pt x="6304489" y="80121"/>
                  <a:pt x="6466924" y="20035"/>
                  <a:pt x="6370320" y="68337"/>
                </a:cubicBezTo>
                <a:cubicBezTo>
                  <a:pt x="6360741" y="73126"/>
                  <a:pt x="6349419" y="73708"/>
                  <a:pt x="6339840" y="78497"/>
                </a:cubicBezTo>
                <a:cubicBezTo>
                  <a:pt x="6328918" y="83958"/>
                  <a:pt x="6320518" y="93858"/>
                  <a:pt x="6309360" y="98817"/>
                </a:cubicBezTo>
                <a:cubicBezTo>
                  <a:pt x="6289787" y="107516"/>
                  <a:pt x="6268720" y="112364"/>
                  <a:pt x="6248400" y="119137"/>
                </a:cubicBezTo>
                <a:cubicBezTo>
                  <a:pt x="6238240" y="122524"/>
                  <a:pt x="6226831" y="123356"/>
                  <a:pt x="6217920" y="129297"/>
                </a:cubicBezTo>
                <a:cubicBezTo>
                  <a:pt x="6130569" y="187531"/>
                  <a:pt x="6241088" y="117713"/>
                  <a:pt x="6156960" y="159777"/>
                </a:cubicBezTo>
                <a:cubicBezTo>
                  <a:pt x="6123472" y="176521"/>
                  <a:pt x="6132887" y="184582"/>
                  <a:pt x="6096000" y="190257"/>
                </a:cubicBezTo>
                <a:cubicBezTo>
                  <a:pt x="6062360" y="195432"/>
                  <a:pt x="6028267" y="197030"/>
                  <a:pt x="5994400" y="200417"/>
                </a:cubicBezTo>
                <a:lnTo>
                  <a:pt x="5872480" y="241057"/>
                </a:lnTo>
                <a:lnTo>
                  <a:pt x="5842000" y="251217"/>
                </a:lnTo>
                <a:cubicBezTo>
                  <a:pt x="5831840" y="254604"/>
                  <a:pt x="5820431" y="255436"/>
                  <a:pt x="5811520" y="261377"/>
                </a:cubicBezTo>
                <a:cubicBezTo>
                  <a:pt x="5801360" y="268150"/>
                  <a:pt x="5792198" y="276738"/>
                  <a:pt x="5781040" y="281697"/>
                </a:cubicBezTo>
                <a:cubicBezTo>
                  <a:pt x="5761467" y="290396"/>
                  <a:pt x="5737902" y="290136"/>
                  <a:pt x="5720080" y="302017"/>
                </a:cubicBezTo>
                <a:cubicBezTo>
                  <a:pt x="5699760" y="315564"/>
                  <a:pt x="5682288" y="334934"/>
                  <a:pt x="5659120" y="342657"/>
                </a:cubicBezTo>
                <a:lnTo>
                  <a:pt x="5506720" y="393457"/>
                </a:lnTo>
                <a:cubicBezTo>
                  <a:pt x="5430108" y="418994"/>
                  <a:pt x="5524542" y="384546"/>
                  <a:pt x="5445760" y="423937"/>
                </a:cubicBezTo>
                <a:cubicBezTo>
                  <a:pt x="5436181" y="428726"/>
                  <a:pt x="5424859" y="429308"/>
                  <a:pt x="5415280" y="434097"/>
                </a:cubicBezTo>
                <a:cubicBezTo>
                  <a:pt x="5404358" y="439558"/>
                  <a:pt x="5395722" y="448956"/>
                  <a:pt x="5384800" y="454417"/>
                </a:cubicBezTo>
                <a:cubicBezTo>
                  <a:pt x="5375221" y="459206"/>
                  <a:pt x="5363682" y="459376"/>
                  <a:pt x="5354320" y="464577"/>
                </a:cubicBezTo>
                <a:cubicBezTo>
                  <a:pt x="5332972" y="476437"/>
                  <a:pt x="5293360" y="505217"/>
                  <a:pt x="5293360" y="505217"/>
                </a:cubicBezTo>
                <a:cubicBezTo>
                  <a:pt x="5274822" y="533023"/>
                  <a:pt x="5274644" y="541757"/>
                  <a:pt x="5242560" y="556017"/>
                </a:cubicBezTo>
                <a:cubicBezTo>
                  <a:pt x="5222987" y="564716"/>
                  <a:pt x="5201920" y="569564"/>
                  <a:pt x="5181600" y="576337"/>
                </a:cubicBezTo>
                <a:cubicBezTo>
                  <a:pt x="5171440" y="579724"/>
                  <a:pt x="5160031" y="580556"/>
                  <a:pt x="5151120" y="586497"/>
                </a:cubicBezTo>
                <a:cubicBezTo>
                  <a:pt x="5140960" y="593270"/>
                  <a:pt x="5131798" y="601858"/>
                  <a:pt x="5120640" y="606817"/>
                </a:cubicBezTo>
                <a:cubicBezTo>
                  <a:pt x="5101067" y="615516"/>
                  <a:pt x="5059680" y="627137"/>
                  <a:pt x="5059680" y="627137"/>
                </a:cubicBezTo>
                <a:cubicBezTo>
                  <a:pt x="5040539" y="646278"/>
                  <a:pt x="5024181" y="666621"/>
                  <a:pt x="4998720" y="677937"/>
                </a:cubicBezTo>
                <a:cubicBezTo>
                  <a:pt x="4979147" y="686636"/>
                  <a:pt x="4955582" y="686376"/>
                  <a:pt x="4937760" y="698257"/>
                </a:cubicBezTo>
                <a:cubicBezTo>
                  <a:pt x="4927600" y="705030"/>
                  <a:pt x="4918202" y="713116"/>
                  <a:pt x="4907280" y="718577"/>
                </a:cubicBezTo>
                <a:cubicBezTo>
                  <a:pt x="4897701" y="723366"/>
                  <a:pt x="4886162" y="723536"/>
                  <a:pt x="4876800" y="728737"/>
                </a:cubicBezTo>
                <a:cubicBezTo>
                  <a:pt x="4855452" y="740597"/>
                  <a:pt x="4836160" y="755830"/>
                  <a:pt x="4815840" y="769377"/>
                </a:cubicBezTo>
                <a:lnTo>
                  <a:pt x="4754880" y="810017"/>
                </a:lnTo>
                <a:cubicBezTo>
                  <a:pt x="4744720" y="816790"/>
                  <a:pt x="4735984" y="826476"/>
                  <a:pt x="4724400" y="830337"/>
                </a:cubicBezTo>
                <a:lnTo>
                  <a:pt x="4632960" y="860817"/>
                </a:lnTo>
                <a:cubicBezTo>
                  <a:pt x="4622800" y="864204"/>
                  <a:pt x="4611391" y="865036"/>
                  <a:pt x="4602480" y="870977"/>
                </a:cubicBezTo>
                <a:cubicBezTo>
                  <a:pt x="4554178" y="903178"/>
                  <a:pt x="4583584" y="887436"/>
                  <a:pt x="4511040" y="911617"/>
                </a:cubicBezTo>
                <a:lnTo>
                  <a:pt x="4450080" y="931937"/>
                </a:lnTo>
                <a:cubicBezTo>
                  <a:pt x="4439920" y="935324"/>
                  <a:pt x="4430102" y="939997"/>
                  <a:pt x="4419600" y="942097"/>
                </a:cubicBezTo>
                <a:cubicBezTo>
                  <a:pt x="4347797" y="956458"/>
                  <a:pt x="4385183" y="946796"/>
                  <a:pt x="4307840" y="972577"/>
                </a:cubicBezTo>
                <a:cubicBezTo>
                  <a:pt x="4297680" y="975964"/>
                  <a:pt x="4286271" y="976796"/>
                  <a:pt x="4277360" y="982737"/>
                </a:cubicBezTo>
                <a:cubicBezTo>
                  <a:pt x="4267200" y="989510"/>
                  <a:pt x="4256261" y="995240"/>
                  <a:pt x="4246880" y="1003057"/>
                </a:cubicBezTo>
                <a:cubicBezTo>
                  <a:pt x="4219536" y="1025844"/>
                  <a:pt x="4218353" y="1039443"/>
                  <a:pt x="4185920" y="1053857"/>
                </a:cubicBezTo>
                <a:cubicBezTo>
                  <a:pt x="4166347" y="1062556"/>
                  <a:pt x="4142782" y="1062296"/>
                  <a:pt x="4124960" y="1074177"/>
                </a:cubicBezTo>
                <a:cubicBezTo>
                  <a:pt x="4114800" y="1080950"/>
                  <a:pt x="4105402" y="1089036"/>
                  <a:pt x="4094480" y="1094497"/>
                </a:cubicBezTo>
                <a:cubicBezTo>
                  <a:pt x="4084901" y="1099286"/>
                  <a:pt x="4073362" y="1099456"/>
                  <a:pt x="4064000" y="1104657"/>
                </a:cubicBezTo>
                <a:lnTo>
                  <a:pt x="3972560" y="1165617"/>
                </a:lnTo>
                <a:lnTo>
                  <a:pt x="3942080" y="1185937"/>
                </a:lnTo>
                <a:lnTo>
                  <a:pt x="3911600" y="1206257"/>
                </a:lnTo>
                <a:cubicBezTo>
                  <a:pt x="3838989" y="1315174"/>
                  <a:pt x="3952067" y="1149874"/>
                  <a:pt x="3860800" y="1267217"/>
                </a:cubicBezTo>
                <a:cubicBezTo>
                  <a:pt x="3845807" y="1286494"/>
                  <a:pt x="3833707" y="1307857"/>
                  <a:pt x="3820160" y="1328177"/>
                </a:cubicBezTo>
                <a:cubicBezTo>
                  <a:pt x="3813387" y="1338337"/>
                  <a:pt x="3810000" y="1351884"/>
                  <a:pt x="3799840" y="1358657"/>
                </a:cubicBezTo>
                <a:cubicBezTo>
                  <a:pt x="3789680" y="1365430"/>
                  <a:pt x="3778741" y="1371160"/>
                  <a:pt x="3769360" y="1378977"/>
                </a:cubicBezTo>
                <a:cubicBezTo>
                  <a:pt x="3755549" y="1390486"/>
                  <a:pt x="3729332" y="1424947"/>
                  <a:pt x="3708400" y="1429777"/>
                </a:cubicBezTo>
                <a:cubicBezTo>
                  <a:pt x="3675236" y="1437430"/>
                  <a:pt x="3640667" y="1436550"/>
                  <a:pt x="3606800" y="1439937"/>
                </a:cubicBezTo>
                <a:cubicBezTo>
                  <a:pt x="3596640" y="1443324"/>
                  <a:pt x="3585682" y="1444896"/>
                  <a:pt x="3576320" y="1450097"/>
                </a:cubicBezTo>
                <a:cubicBezTo>
                  <a:pt x="3554972" y="1461957"/>
                  <a:pt x="3538528" y="1483014"/>
                  <a:pt x="3515360" y="1490737"/>
                </a:cubicBezTo>
                <a:cubicBezTo>
                  <a:pt x="3505200" y="1494124"/>
                  <a:pt x="3495178" y="1497955"/>
                  <a:pt x="3484880" y="1500897"/>
                </a:cubicBezTo>
                <a:cubicBezTo>
                  <a:pt x="3469689" y="1505237"/>
                  <a:pt x="3430000" y="1513097"/>
                  <a:pt x="3413760" y="1521217"/>
                </a:cubicBezTo>
                <a:cubicBezTo>
                  <a:pt x="3402838" y="1526678"/>
                  <a:pt x="3393440" y="1534764"/>
                  <a:pt x="3383280" y="1541537"/>
                </a:cubicBezTo>
                <a:cubicBezTo>
                  <a:pt x="3364742" y="1569343"/>
                  <a:pt x="3364564" y="1578077"/>
                  <a:pt x="3332480" y="1592337"/>
                </a:cubicBezTo>
                <a:cubicBezTo>
                  <a:pt x="3312907" y="1601036"/>
                  <a:pt x="3271520" y="1612657"/>
                  <a:pt x="3271520" y="1612657"/>
                </a:cubicBezTo>
                <a:cubicBezTo>
                  <a:pt x="3250447" y="1644266"/>
                  <a:pt x="3238030" y="1679826"/>
                  <a:pt x="3200400" y="1693937"/>
                </a:cubicBezTo>
                <a:cubicBezTo>
                  <a:pt x="3184231" y="1700000"/>
                  <a:pt x="3166533" y="1700710"/>
                  <a:pt x="3149600" y="1704097"/>
                </a:cubicBezTo>
                <a:cubicBezTo>
                  <a:pt x="3139440" y="1714257"/>
                  <a:pt x="3128318" y="1723539"/>
                  <a:pt x="3119120" y="1734577"/>
                </a:cubicBezTo>
                <a:cubicBezTo>
                  <a:pt x="3094034" y="1764681"/>
                  <a:pt x="3106953" y="1768820"/>
                  <a:pt x="3068320" y="1785377"/>
                </a:cubicBezTo>
                <a:cubicBezTo>
                  <a:pt x="3055485" y="1790878"/>
                  <a:pt x="3041055" y="1791525"/>
                  <a:pt x="3027680" y="1795537"/>
                </a:cubicBezTo>
                <a:cubicBezTo>
                  <a:pt x="3007164" y="1801692"/>
                  <a:pt x="2966720" y="1815857"/>
                  <a:pt x="2966720" y="1815857"/>
                </a:cubicBezTo>
                <a:cubicBezTo>
                  <a:pt x="2908486" y="1903208"/>
                  <a:pt x="2986027" y="1800411"/>
                  <a:pt x="2915920" y="1856497"/>
                </a:cubicBezTo>
                <a:cubicBezTo>
                  <a:pt x="2906385" y="1864125"/>
                  <a:pt x="2901061" y="1876055"/>
                  <a:pt x="2895600" y="1886977"/>
                </a:cubicBezTo>
                <a:cubicBezTo>
                  <a:pt x="2890811" y="1896556"/>
                  <a:pt x="2893013" y="1909884"/>
                  <a:pt x="2885440" y="1917457"/>
                </a:cubicBezTo>
                <a:cubicBezTo>
                  <a:pt x="2868171" y="1934726"/>
                  <a:pt x="2824480" y="1958097"/>
                  <a:pt x="2824480" y="1958097"/>
                </a:cubicBezTo>
                <a:cubicBezTo>
                  <a:pt x="2810933" y="1978417"/>
                  <a:pt x="2807008" y="2011334"/>
                  <a:pt x="2783840" y="2019057"/>
                </a:cubicBezTo>
                <a:cubicBezTo>
                  <a:pt x="2711296" y="2043238"/>
                  <a:pt x="2740702" y="2027496"/>
                  <a:pt x="2692400" y="2059697"/>
                </a:cubicBezTo>
                <a:cubicBezTo>
                  <a:pt x="2660199" y="2107999"/>
                  <a:pt x="2683664" y="2086316"/>
                  <a:pt x="2611120" y="2110497"/>
                </a:cubicBezTo>
                <a:lnTo>
                  <a:pt x="2580640" y="2120657"/>
                </a:lnTo>
                <a:lnTo>
                  <a:pt x="2550160" y="2130817"/>
                </a:lnTo>
                <a:cubicBezTo>
                  <a:pt x="2546773" y="2140977"/>
                  <a:pt x="2548715" y="2155072"/>
                  <a:pt x="2540000" y="2161297"/>
                </a:cubicBezTo>
                <a:cubicBezTo>
                  <a:pt x="2522571" y="2173747"/>
                  <a:pt x="2479040" y="2181617"/>
                  <a:pt x="2479040" y="2181617"/>
                </a:cubicBezTo>
                <a:cubicBezTo>
                  <a:pt x="2472267" y="2191777"/>
                  <a:pt x="2467354" y="2203463"/>
                  <a:pt x="2458720" y="2212097"/>
                </a:cubicBezTo>
                <a:cubicBezTo>
                  <a:pt x="2435332" y="2235485"/>
                  <a:pt x="2418690" y="2234804"/>
                  <a:pt x="2387600" y="2242577"/>
                </a:cubicBezTo>
                <a:cubicBezTo>
                  <a:pt x="2330027" y="2328937"/>
                  <a:pt x="2424853" y="2195164"/>
                  <a:pt x="2306320" y="2313697"/>
                </a:cubicBezTo>
                <a:cubicBezTo>
                  <a:pt x="2296160" y="2323857"/>
                  <a:pt x="2285038" y="2333139"/>
                  <a:pt x="2275840" y="2344177"/>
                </a:cubicBezTo>
                <a:cubicBezTo>
                  <a:pt x="2268023" y="2353558"/>
                  <a:pt x="2264154" y="2366023"/>
                  <a:pt x="2255520" y="2374657"/>
                </a:cubicBezTo>
                <a:cubicBezTo>
                  <a:pt x="2235825" y="2394352"/>
                  <a:pt x="2219350" y="2396874"/>
                  <a:pt x="2194560" y="2405137"/>
                </a:cubicBezTo>
                <a:cubicBezTo>
                  <a:pt x="2174240" y="2435617"/>
                  <a:pt x="2177627" y="2439004"/>
                  <a:pt x="2143760" y="2455937"/>
                </a:cubicBezTo>
                <a:cubicBezTo>
                  <a:pt x="2134181" y="2460726"/>
                  <a:pt x="2122642" y="2460896"/>
                  <a:pt x="2113280" y="2466097"/>
                </a:cubicBezTo>
                <a:cubicBezTo>
                  <a:pt x="2008474" y="2524323"/>
                  <a:pt x="2090809" y="2493907"/>
                  <a:pt x="2021840" y="2516897"/>
                </a:cubicBezTo>
                <a:cubicBezTo>
                  <a:pt x="1999827" y="2582937"/>
                  <a:pt x="2032000" y="2513510"/>
                  <a:pt x="1950720" y="2567697"/>
                </a:cubicBezTo>
                <a:lnTo>
                  <a:pt x="1889760" y="2608337"/>
                </a:lnTo>
                <a:cubicBezTo>
                  <a:pt x="1879600" y="2615110"/>
                  <a:pt x="1870864" y="2624796"/>
                  <a:pt x="1859280" y="2628657"/>
                </a:cubicBezTo>
                <a:lnTo>
                  <a:pt x="1828800" y="2638817"/>
                </a:lnTo>
                <a:cubicBezTo>
                  <a:pt x="1815253" y="2659137"/>
                  <a:pt x="1808480" y="2686230"/>
                  <a:pt x="1788160" y="2699777"/>
                </a:cubicBezTo>
                <a:lnTo>
                  <a:pt x="1727200" y="2740417"/>
                </a:lnTo>
                <a:cubicBezTo>
                  <a:pt x="1720427" y="2750577"/>
                  <a:pt x="1716415" y="2763269"/>
                  <a:pt x="1706880" y="2770897"/>
                </a:cubicBezTo>
                <a:cubicBezTo>
                  <a:pt x="1698517" y="2777587"/>
                  <a:pt x="1685979" y="2776268"/>
                  <a:pt x="1676400" y="2781057"/>
                </a:cubicBezTo>
                <a:cubicBezTo>
                  <a:pt x="1665478" y="2786518"/>
                  <a:pt x="1655301" y="2793560"/>
                  <a:pt x="1645920" y="2801377"/>
                </a:cubicBezTo>
                <a:cubicBezTo>
                  <a:pt x="1567691" y="2866568"/>
                  <a:pt x="1660636" y="2801726"/>
                  <a:pt x="1584960" y="2852177"/>
                </a:cubicBezTo>
                <a:cubicBezTo>
                  <a:pt x="1576697" y="2876967"/>
                  <a:pt x="1574175" y="2893442"/>
                  <a:pt x="1554480" y="2913137"/>
                </a:cubicBezTo>
                <a:cubicBezTo>
                  <a:pt x="1545846" y="2921771"/>
                  <a:pt x="1534160" y="2926684"/>
                  <a:pt x="1524000" y="2933457"/>
                </a:cubicBezTo>
                <a:cubicBezTo>
                  <a:pt x="1520613" y="2943617"/>
                  <a:pt x="1520530" y="2955574"/>
                  <a:pt x="1513840" y="2963937"/>
                </a:cubicBezTo>
                <a:cubicBezTo>
                  <a:pt x="1499516" y="2981842"/>
                  <a:pt x="1472959" y="2987724"/>
                  <a:pt x="1452880" y="2994417"/>
                </a:cubicBezTo>
                <a:cubicBezTo>
                  <a:pt x="1456267" y="3004577"/>
                  <a:pt x="1469466" y="3016329"/>
                  <a:pt x="1463040" y="3024897"/>
                </a:cubicBezTo>
                <a:cubicBezTo>
                  <a:pt x="1454662" y="3036068"/>
                  <a:pt x="1434524" y="3028129"/>
                  <a:pt x="1422400" y="3035057"/>
                </a:cubicBezTo>
                <a:cubicBezTo>
                  <a:pt x="1315852" y="3095942"/>
                  <a:pt x="1456604" y="3043976"/>
                  <a:pt x="1361440" y="3075697"/>
                </a:cubicBezTo>
                <a:cubicBezTo>
                  <a:pt x="1354667" y="3085857"/>
                  <a:pt x="1346581" y="3095255"/>
                  <a:pt x="1341120" y="3106177"/>
                </a:cubicBezTo>
                <a:cubicBezTo>
                  <a:pt x="1336331" y="3115756"/>
                  <a:pt x="1337650" y="3128294"/>
                  <a:pt x="1330960" y="3136657"/>
                </a:cubicBezTo>
                <a:cubicBezTo>
                  <a:pt x="1316636" y="3154562"/>
                  <a:pt x="1290079" y="3160444"/>
                  <a:pt x="1270000" y="3167137"/>
                </a:cubicBezTo>
                <a:cubicBezTo>
                  <a:pt x="1237057" y="3265966"/>
                  <a:pt x="1274618" y="3207469"/>
                  <a:pt x="1219200" y="3238257"/>
                </a:cubicBezTo>
                <a:cubicBezTo>
                  <a:pt x="1197852" y="3250117"/>
                  <a:pt x="1178560" y="3265350"/>
                  <a:pt x="1158240" y="3278897"/>
                </a:cubicBezTo>
                <a:lnTo>
                  <a:pt x="1127760" y="3299217"/>
                </a:lnTo>
                <a:cubicBezTo>
                  <a:pt x="1120987" y="3309377"/>
                  <a:pt x="1116074" y="3321063"/>
                  <a:pt x="1107440" y="3329697"/>
                </a:cubicBezTo>
                <a:cubicBezTo>
                  <a:pt x="1078323" y="3358814"/>
                  <a:pt x="1079534" y="3343650"/>
                  <a:pt x="1046480" y="3360177"/>
                </a:cubicBezTo>
                <a:cubicBezTo>
                  <a:pt x="1035558" y="3365638"/>
                  <a:pt x="1027158" y="3375538"/>
                  <a:pt x="1016000" y="3380497"/>
                </a:cubicBezTo>
                <a:cubicBezTo>
                  <a:pt x="996427" y="3389196"/>
                  <a:pt x="955040" y="3400817"/>
                  <a:pt x="955040" y="3400817"/>
                </a:cubicBezTo>
                <a:cubicBezTo>
                  <a:pt x="951653" y="3410977"/>
                  <a:pt x="952453" y="3423724"/>
                  <a:pt x="944880" y="3431297"/>
                </a:cubicBezTo>
                <a:cubicBezTo>
                  <a:pt x="937307" y="3438870"/>
                  <a:pt x="923979" y="3436668"/>
                  <a:pt x="914400" y="3441457"/>
                </a:cubicBezTo>
                <a:cubicBezTo>
                  <a:pt x="903478" y="3446918"/>
                  <a:pt x="894842" y="3456316"/>
                  <a:pt x="883920" y="3461777"/>
                </a:cubicBezTo>
                <a:cubicBezTo>
                  <a:pt x="874341" y="3466566"/>
                  <a:pt x="862802" y="3466736"/>
                  <a:pt x="853440" y="3471937"/>
                </a:cubicBezTo>
                <a:cubicBezTo>
                  <a:pt x="832092" y="3483797"/>
                  <a:pt x="815648" y="3504854"/>
                  <a:pt x="792480" y="3512577"/>
                </a:cubicBezTo>
                <a:cubicBezTo>
                  <a:pt x="715868" y="3538114"/>
                  <a:pt x="810302" y="3503666"/>
                  <a:pt x="731520" y="3543057"/>
                </a:cubicBezTo>
                <a:cubicBezTo>
                  <a:pt x="647392" y="3585121"/>
                  <a:pt x="757911" y="3515303"/>
                  <a:pt x="670560" y="3573537"/>
                </a:cubicBezTo>
                <a:cubicBezTo>
                  <a:pt x="673947" y="3583697"/>
                  <a:pt x="682481" y="3593453"/>
                  <a:pt x="680720" y="3604017"/>
                </a:cubicBezTo>
                <a:cubicBezTo>
                  <a:pt x="678713" y="3616062"/>
                  <a:pt x="665861" y="3623575"/>
                  <a:pt x="660400" y="3634497"/>
                </a:cubicBezTo>
                <a:cubicBezTo>
                  <a:pt x="655611" y="3644076"/>
                  <a:pt x="656930" y="3656614"/>
                  <a:pt x="650240" y="3664977"/>
                </a:cubicBezTo>
                <a:cubicBezTo>
                  <a:pt x="642612" y="3674512"/>
                  <a:pt x="629141" y="3677480"/>
                  <a:pt x="619760" y="3685297"/>
                </a:cubicBezTo>
                <a:cubicBezTo>
                  <a:pt x="608722" y="3694495"/>
                  <a:pt x="598478" y="3704739"/>
                  <a:pt x="589280" y="3715777"/>
                </a:cubicBezTo>
                <a:cubicBezTo>
                  <a:pt x="581463" y="3725158"/>
                  <a:pt x="574421" y="3735335"/>
                  <a:pt x="568960" y="3746257"/>
                </a:cubicBezTo>
                <a:cubicBezTo>
                  <a:pt x="564171" y="3755836"/>
                  <a:pt x="565656" y="3768510"/>
                  <a:pt x="558800" y="3776737"/>
                </a:cubicBezTo>
                <a:cubicBezTo>
                  <a:pt x="550924" y="3786189"/>
                  <a:pt x="501579" y="3818271"/>
                  <a:pt x="487680" y="3827537"/>
                </a:cubicBezTo>
                <a:cubicBezTo>
                  <a:pt x="480907" y="3837697"/>
                  <a:pt x="475994" y="3849383"/>
                  <a:pt x="467360" y="3858017"/>
                </a:cubicBezTo>
                <a:cubicBezTo>
                  <a:pt x="452999" y="3872378"/>
                  <a:pt x="412177" y="3890688"/>
                  <a:pt x="396240" y="3898657"/>
                </a:cubicBezTo>
                <a:cubicBezTo>
                  <a:pt x="389467" y="3908817"/>
                  <a:pt x="381381" y="3918215"/>
                  <a:pt x="375920" y="3929137"/>
                </a:cubicBezTo>
                <a:cubicBezTo>
                  <a:pt x="359393" y="3962191"/>
                  <a:pt x="374557" y="3960980"/>
                  <a:pt x="345440" y="3990097"/>
                </a:cubicBezTo>
                <a:cubicBezTo>
                  <a:pt x="336806" y="3998731"/>
                  <a:pt x="324341" y="4002600"/>
                  <a:pt x="314960" y="4010417"/>
                </a:cubicBezTo>
                <a:cubicBezTo>
                  <a:pt x="303922" y="4019615"/>
                  <a:pt x="294640" y="4030737"/>
                  <a:pt x="284480" y="4040897"/>
                </a:cubicBezTo>
                <a:cubicBezTo>
                  <a:pt x="281093" y="4051057"/>
                  <a:pt x="281010" y="4063014"/>
                  <a:pt x="274320" y="4071377"/>
                </a:cubicBezTo>
                <a:cubicBezTo>
                  <a:pt x="226907" y="4130644"/>
                  <a:pt x="243840" y="4030737"/>
                  <a:pt x="203200" y="4152657"/>
                </a:cubicBezTo>
                <a:cubicBezTo>
                  <a:pt x="194937" y="4177447"/>
                  <a:pt x="192415" y="4193922"/>
                  <a:pt x="172720" y="4213617"/>
                </a:cubicBezTo>
                <a:cubicBezTo>
                  <a:pt x="111641" y="4274696"/>
                  <a:pt x="166615" y="4166895"/>
                  <a:pt x="81280" y="4294897"/>
                </a:cubicBezTo>
                <a:cubicBezTo>
                  <a:pt x="67733" y="4315217"/>
                  <a:pt x="48363" y="4332689"/>
                  <a:pt x="40640" y="4355857"/>
                </a:cubicBezTo>
                <a:cubicBezTo>
                  <a:pt x="16459" y="4428401"/>
                  <a:pt x="32201" y="4398995"/>
                  <a:pt x="0" y="4447297"/>
                </a:cubicBezTo>
                <a:cubicBezTo>
                  <a:pt x="6773" y="4457457"/>
                  <a:pt x="10785" y="4470149"/>
                  <a:pt x="20320" y="4477777"/>
                </a:cubicBezTo>
                <a:cubicBezTo>
                  <a:pt x="28683" y="4484467"/>
                  <a:pt x="43227" y="4480364"/>
                  <a:pt x="50800" y="4487937"/>
                </a:cubicBezTo>
                <a:cubicBezTo>
                  <a:pt x="58373" y="4495510"/>
                  <a:pt x="56983" y="4508473"/>
                  <a:pt x="60960" y="4518417"/>
                </a:cubicBezTo>
                <a:cubicBezTo>
                  <a:pt x="63772" y="4525448"/>
                  <a:pt x="66040" y="4525190"/>
                  <a:pt x="81280" y="452857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4A515C3-B492-ABD9-4C8D-3206BA8FB78F}"/>
              </a:ext>
            </a:extLst>
          </p:cNvPr>
          <p:cNvGrpSpPr/>
          <p:nvPr/>
        </p:nvGrpSpPr>
        <p:grpSpPr>
          <a:xfrm>
            <a:off x="1419483" y="1412776"/>
            <a:ext cx="6612049" cy="4419025"/>
            <a:chOff x="1419483" y="1412776"/>
            <a:chExt cx="6612049" cy="4419025"/>
          </a:xfrm>
        </p:grpSpPr>
        <p:pic>
          <p:nvPicPr>
            <p:cNvPr id="10" name="Picture 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6B54D0-7EAE-5DF3-4ADA-1C523FE0C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483" y="1412776"/>
              <a:ext cx="6612049" cy="4419025"/>
            </a:xfrm>
            <a:prstGeom prst="rect">
              <a:avLst/>
            </a:prstGeom>
          </p:spPr>
        </p:pic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5018CBC-3DA2-ADD7-3C2F-70CE8189EF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3108" y="3948974"/>
              <a:ext cx="1433445" cy="62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1A947B8-35AE-50D8-5BD6-81D54C35B8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6251" y="2764188"/>
              <a:ext cx="1285335" cy="43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4</a:t>
            </a:fld>
            <a:endParaRPr lang="de-DE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074202-1899-2276-7C43-88AD4E3AE9A9}"/>
              </a:ext>
            </a:extLst>
          </p:cNvPr>
          <p:cNvGrpSpPr/>
          <p:nvPr/>
        </p:nvGrpSpPr>
        <p:grpSpPr>
          <a:xfrm>
            <a:off x="359532" y="1312340"/>
            <a:ext cx="1031492" cy="4671231"/>
            <a:chOff x="359532" y="1312340"/>
            <a:chExt cx="1031492" cy="467123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083AE80-1AEA-AED4-D146-BC7BEFEF55ED}"/>
                </a:ext>
              </a:extLst>
            </p:cNvPr>
            <p:cNvCxnSpPr/>
            <p:nvPr/>
          </p:nvCxnSpPr>
          <p:spPr>
            <a:xfrm>
              <a:off x="1319024" y="1312340"/>
              <a:ext cx="0" cy="4536000"/>
            </a:xfrm>
            <a:prstGeom prst="line">
              <a:avLst/>
            </a:prstGeom>
            <a:ln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EB70334-628F-EC77-FB20-12A2EE942AA5}"/>
                </a:ext>
              </a:extLst>
            </p:cNvPr>
            <p:cNvCxnSpPr/>
            <p:nvPr/>
          </p:nvCxnSpPr>
          <p:spPr>
            <a:xfrm>
              <a:off x="1319024" y="201697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72C09A1-1AC9-23EF-2CAD-8DEAD71DBCFB}"/>
                </a:ext>
              </a:extLst>
            </p:cNvPr>
            <p:cNvCxnSpPr/>
            <p:nvPr/>
          </p:nvCxnSpPr>
          <p:spPr>
            <a:xfrm>
              <a:off x="1319024" y="2786044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C1FA7BC-9263-441D-7DF1-7193E76E0D62}"/>
                </a:ext>
              </a:extLst>
            </p:cNvPr>
            <p:cNvCxnSpPr/>
            <p:nvPr/>
          </p:nvCxnSpPr>
          <p:spPr>
            <a:xfrm>
              <a:off x="1319024" y="3548042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1152F55-2F2A-6845-F816-0BB4ED56EB92}"/>
                </a:ext>
              </a:extLst>
            </p:cNvPr>
            <p:cNvCxnSpPr/>
            <p:nvPr/>
          </p:nvCxnSpPr>
          <p:spPr>
            <a:xfrm>
              <a:off x="1319024" y="431301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8FD5DE4-C42A-A9E5-0679-4E58637496E0}"/>
                </a:ext>
              </a:extLst>
            </p:cNvPr>
            <p:cNvCxnSpPr/>
            <p:nvPr/>
          </p:nvCxnSpPr>
          <p:spPr>
            <a:xfrm>
              <a:off x="1319024" y="5073936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0E7BE9B-7591-B3F0-F236-456342BA4DC6}"/>
                </a:ext>
              </a:extLst>
            </p:cNvPr>
            <p:cNvSpPr txBox="1"/>
            <p:nvPr/>
          </p:nvSpPr>
          <p:spPr>
            <a:xfrm>
              <a:off x="751887" y="1821182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0165159-992E-1863-CE6A-FE5A031473EA}"/>
                </a:ext>
              </a:extLst>
            </p:cNvPr>
            <p:cNvSpPr txBox="1"/>
            <p:nvPr/>
          </p:nvSpPr>
          <p:spPr>
            <a:xfrm>
              <a:off x="845903" y="2578669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11D6EBE-E02E-8736-CBA3-CB953BC7CBBE}"/>
                </a:ext>
              </a:extLst>
            </p:cNvPr>
            <p:cNvSpPr txBox="1"/>
            <p:nvPr/>
          </p:nvSpPr>
          <p:spPr>
            <a:xfrm>
              <a:off x="845903" y="3344646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DCE8B3F-C6AA-4DF3-BD40-5077CDB5A2D6}"/>
                </a:ext>
              </a:extLst>
            </p:cNvPr>
            <p:cNvSpPr txBox="1"/>
            <p:nvPr/>
          </p:nvSpPr>
          <p:spPr>
            <a:xfrm>
              <a:off x="845903" y="4110623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40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BA2EE8-0680-AEDD-2191-D4A2B69197C1}"/>
                </a:ext>
              </a:extLst>
            </p:cNvPr>
            <p:cNvSpPr txBox="1"/>
            <p:nvPr/>
          </p:nvSpPr>
          <p:spPr>
            <a:xfrm>
              <a:off x="845903" y="4873881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64D9E4E-83F6-3347-1A35-FF0ED1CE8466}"/>
                </a:ext>
              </a:extLst>
            </p:cNvPr>
            <p:cNvSpPr txBox="1"/>
            <p:nvPr/>
          </p:nvSpPr>
          <p:spPr>
            <a:xfrm>
              <a:off x="945902" y="558346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4189B6F-0869-C7DE-7558-542192405B6E}"/>
                </a:ext>
              </a:extLst>
            </p:cNvPr>
            <p:cNvSpPr txBox="1"/>
            <p:nvPr/>
          </p:nvSpPr>
          <p:spPr>
            <a:xfrm rot="16200000">
              <a:off x="-343770" y="3194266"/>
              <a:ext cx="18067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Proton Number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D40679-2272-28DB-52B6-27787AE0F3DE}"/>
              </a:ext>
            </a:extLst>
          </p:cNvPr>
          <p:cNvGrpSpPr/>
          <p:nvPr/>
        </p:nvGrpSpPr>
        <p:grpSpPr>
          <a:xfrm>
            <a:off x="1315089" y="5758576"/>
            <a:ext cx="6557132" cy="769640"/>
            <a:chOff x="1315089" y="5758576"/>
            <a:chExt cx="6557132" cy="76964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D378BB2-D32D-80CD-1743-8429655792F0}"/>
                </a:ext>
              </a:extLst>
            </p:cNvPr>
            <p:cNvCxnSpPr/>
            <p:nvPr/>
          </p:nvCxnSpPr>
          <p:spPr>
            <a:xfrm flipV="1">
              <a:off x="210178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8AD1233-8642-AA1D-F90E-21C4E20FE5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5089" y="5836534"/>
              <a:ext cx="6557132" cy="0"/>
            </a:xfrm>
            <a:prstGeom prst="line">
              <a:avLst/>
            </a:prstGeom>
            <a:ln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8586F2A-23AA-D5A1-A0BA-3417160CBCE5}"/>
                </a:ext>
              </a:extLst>
            </p:cNvPr>
            <p:cNvCxnSpPr/>
            <p:nvPr/>
          </p:nvCxnSpPr>
          <p:spPr>
            <a:xfrm flipV="1">
              <a:off x="286052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0B7B26F-25D0-47DA-7147-65A3CDE657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5661" y="5759644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470B3AA-5731-CBFE-0FCC-FE0024BA7EB7}"/>
                </a:ext>
              </a:extLst>
            </p:cNvPr>
            <p:cNvCxnSpPr/>
            <p:nvPr/>
          </p:nvCxnSpPr>
          <p:spPr>
            <a:xfrm flipV="1">
              <a:off x="439104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820AE7D-3E23-0F3D-6930-1E7934FFD0BC}"/>
                </a:ext>
              </a:extLst>
            </p:cNvPr>
            <p:cNvCxnSpPr/>
            <p:nvPr/>
          </p:nvCxnSpPr>
          <p:spPr>
            <a:xfrm flipV="1">
              <a:off x="514978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DB2FDC6-661B-0298-F775-B1F468E7DF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4921" y="5759644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7DD3307-350A-6ECD-38AE-96FFF46DDC5B}"/>
                </a:ext>
              </a:extLst>
            </p:cNvPr>
            <p:cNvSpPr txBox="1"/>
            <p:nvPr/>
          </p:nvSpPr>
          <p:spPr>
            <a:xfrm>
              <a:off x="1879607" y="5841425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20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04AE2A4-CC6D-0948-E2CF-648652943BB1}"/>
                </a:ext>
              </a:extLst>
            </p:cNvPr>
            <p:cNvSpPr txBox="1"/>
            <p:nvPr/>
          </p:nvSpPr>
          <p:spPr>
            <a:xfrm>
              <a:off x="2638347" y="5854736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40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EE93256-990B-17F1-E45E-4B6F8FAECF37}"/>
                </a:ext>
              </a:extLst>
            </p:cNvPr>
            <p:cNvSpPr txBox="1"/>
            <p:nvPr/>
          </p:nvSpPr>
          <p:spPr>
            <a:xfrm>
              <a:off x="3403485" y="5859495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D39EBDA-5E78-3482-FF48-B1E8B447FEBC}"/>
                </a:ext>
              </a:extLst>
            </p:cNvPr>
            <p:cNvSpPr txBox="1"/>
            <p:nvPr/>
          </p:nvSpPr>
          <p:spPr>
            <a:xfrm>
              <a:off x="4168867" y="5865030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D39214A-A465-2BBD-ECA8-C4BE87AE9E7A}"/>
                </a:ext>
              </a:extLst>
            </p:cNvPr>
            <p:cNvSpPr txBox="1"/>
            <p:nvPr/>
          </p:nvSpPr>
          <p:spPr>
            <a:xfrm>
              <a:off x="4910880" y="586503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BE9C1E-2BF8-1899-BA31-7333AAABD5C4}"/>
                </a:ext>
              </a:extLst>
            </p:cNvPr>
            <p:cNvSpPr txBox="1"/>
            <p:nvPr/>
          </p:nvSpPr>
          <p:spPr>
            <a:xfrm>
              <a:off x="5681497" y="586503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120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6FEFEFB-226C-FBB1-680B-F70FCA049A7F}"/>
                </a:ext>
              </a:extLst>
            </p:cNvPr>
            <p:cNvSpPr txBox="1"/>
            <p:nvPr/>
          </p:nvSpPr>
          <p:spPr>
            <a:xfrm>
              <a:off x="6404107" y="586392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140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06BE3F2-03E3-DEC5-2A83-0A94E664F087}"/>
                </a:ext>
              </a:extLst>
            </p:cNvPr>
            <p:cNvSpPr txBox="1"/>
            <p:nvPr/>
          </p:nvSpPr>
          <p:spPr>
            <a:xfrm>
              <a:off x="7194541" y="586392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160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71DA3CF-7353-503F-CEDA-F33DF4AEA7D6}"/>
                </a:ext>
              </a:extLst>
            </p:cNvPr>
            <p:cNvSpPr txBox="1"/>
            <p:nvPr/>
          </p:nvSpPr>
          <p:spPr>
            <a:xfrm>
              <a:off x="3841574" y="6128106"/>
              <a:ext cx="1969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Neutron Number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F88462B-32FE-399E-1999-E1F22AA8A80D}"/>
                </a:ext>
              </a:extLst>
            </p:cNvPr>
            <p:cNvCxnSpPr/>
            <p:nvPr/>
          </p:nvCxnSpPr>
          <p:spPr>
            <a:xfrm flipV="1">
              <a:off x="6707261" y="5762750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C5D15B0-77DC-8DE2-6ABD-DD93AA705E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2399" y="5763818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4">
            <a:extLst>
              <a:ext uri="{FF2B5EF4-FFF2-40B4-BE49-F238E27FC236}">
                <a16:creationId xmlns:a16="http://schemas.microsoft.com/office/drawing/2014/main" id="{EF2C2918-E0FB-72A7-FE8D-902F6FB4E3A1}"/>
              </a:ext>
            </a:extLst>
          </p:cNvPr>
          <p:cNvSpPr txBox="1"/>
          <p:nvPr/>
        </p:nvSpPr>
        <p:spPr>
          <a:xfrm>
            <a:off x="-1" y="7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2269566-A562-7E6F-EC87-591B6F44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51684DD9-A6C7-3682-C1E9-7390DE4E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386610-3E9A-5BBA-F5B3-1C7B86310E29}"/>
              </a:ext>
            </a:extLst>
          </p:cNvPr>
          <p:cNvSpPr txBox="1"/>
          <p:nvPr/>
        </p:nvSpPr>
        <p:spPr>
          <a:xfrm>
            <a:off x="5976555" y="2957222"/>
            <a:ext cx="242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u="sng" dirty="0"/>
              <a:t>Terra incognita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CF15EF-F676-7D4E-3968-AB3A63A88A09}"/>
              </a:ext>
            </a:extLst>
          </p:cNvPr>
          <p:cNvSpPr txBox="1"/>
          <p:nvPr/>
        </p:nvSpPr>
        <p:spPr>
          <a:xfrm>
            <a:off x="1724969" y="1210255"/>
            <a:ext cx="4233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The atomic nucleus is bound by the strong force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C97E00F-8843-202B-C998-C93E4C0B6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19" t="50426" r="7007" b="-131"/>
          <a:stretch/>
        </p:blipFill>
        <p:spPr>
          <a:xfrm>
            <a:off x="1800471" y="1684067"/>
            <a:ext cx="1603013" cy="12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65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id="{8060523B-E09A-9036-0269-C63F14EB206D}"/>
              </a:ext>
            </a:extLst>
          </p:cNvPr>
          <p:cNvSpPr/>
          <p:nvPr/>
        </p:nvSpPr>
        <p:spPr>
          <a:xfrm>
            <a:off x="1356926" y="1299340"/>
            <a:ext cx="6847840" cy="4538737"/>
          </a:xfrm>
          <a:custGeom>
            <a:avLst/>
            <a:gdLst>
              <a:gd name="connsiteX0" fmla="*/ 81280 w 6847840"/>
              <a:gd name="connsiteY0" fmla="*/ 4528577 h 4538737"/>
              <a:gd name="connsiteX1" fmla="*/ 152400 w 6847840"/>
              <a:gd name="connsiteY1" fmla="*/ 4538737 h 4538737"/>
              <a:gd name="connsiteX2" fmla="*/ 345440 w 6847840"/>
              <a:gd name="connsiteY2" fmla="*/ 4518417 h 4538737"/>
              <a:gd name="connsiteX3" fmla="*/ 375920 w 6847840"/>
              <a:gd name="connsiteY3" fmla="*/ 4487937 h 4538737"/>
              <a:gd name="connsiteX4" fmla="*/ 396240 w 6847840"/>
              <a:gd name="connsiteY4" fmla="*/ 4457457 h 4538737"/>
              <a:gd name="connsiteX5" fmla="*/ 487680 w 6847840"/>
              <a:gd name="connsiteY5" fmla="*/ 4406657 h 4538737"/>
              <a:gd name="connsiteX6" fmla="*/ 548640 w 6847840"/>
              <a:gd name="connsiteY6" fmla="*/ 4366017 h 4538737"/>
              <a:gd name="connsiteX7" fmla="*/ 609600 w 6847840"/>
              <a:gd name="connsiteY7" fmla="*/ 4325377 h 4538737"/>
              <a:gd name="connsiteX8" fmla="*/ 640080 w 6847840"/>
              <a:gd name="connsiteY8" fmla="*/ 4305057 h 4538737"/>
              <a:gd name="connsiteX9" fmla="*/ 711200 w 6847840"/>
              <a:gd name="connsiteY9" fmla="*/ 4284737 h 4538737"/>
              <a:gd name="connsiteX10" fmla="*/ 822960 w 6847840"/>
              <a:gd name="connsiteY10" fmla="*/ 4274577 h 4538737"/>
              <a:gd name="connsiteX11" fmla="*/ 883920 w 6847840"/>
              <a:gd name="connsiteY11" fmla="*/ 4254257 h 4538737"/>
              <a:gd name="connsiteX12" fmla="*/ 924560 w 6847840"/>
              <a:gd name="connsiteY12" fmla="*/ 4244097 h 4538737"/>
              <a:gd name="connsiteX13" fmla="*/ 985520 w 6847840"/>
              <a:gd name="connsiteY13" fmla="*/ 4223777 h 4538737"/>
              <a:gd name="connsiteX14" fmla="*/ 1046480 w 6847840"/>
              <a:gd name="connsiteY14" fmla="*/ 4193297 h 4538737"/>
              <a:gd name="connsiteX15" fmla="*/ 1076960 w 6847840"/>
              <a:gd name="connsiteY15" fmla="*/ 4172977 h 4538737"/>
              <a:gd name="connsiteX16" fmla="*/ 1137920 w 6847840"/>
              <a:gd name="connsiteY16" fmla="*/ 4152657 h 4538737"/>
              <a:gd name="connsiteX17" fmla="*/ 1198880 w 6847840"/>
              <a:gd name="connsiteY17" fmla="*/ 4132337 h 4538737"/>
              <a:gd name="connsiteX18" fmla="*/ 1229360 w 6847840"/>
              <a:gd name="connsiteY18" fmla="*/ 4122177 h 4538737"/>
              <a:gd name="connsiteX19" fmla="*/ 1270000 w 6847840"/>
              <a:gd name="connsiteY19" fmla="*/ 4112017 h 4538737"/>
              <a:gd name="connsiteX20" fmla="*/ 1361440 w 6847840"/>
              <a:gd name="connsiteY20" fmla="*/ 4081537 h 4538737"/>
              <a:gd name="connsiteX21" fmla="*/ 1391920 w 6847840"/>
              <a:gd name="connsiteY21" fmla="*/ 4071377 h 4538737"/>
              <a:gd name="connsiteX22" fmla="*/ 1432560 w 6847840"/>
              <a:gd name="connsiteY22" fmla="*/ 4061217 h 4538737"/>
              <a:gd name="connsiteX23" fmla="*/ 1493520 w 6847840"/>
              <a:gd name="connsiteY23" fmla="*/ 4040897 h 4538737"/>
              <a:gd name="connsiteX24" fmla="*/ 1574800 w 6847840"/>
              <a:gd name="connsiteY24" fmla="*/ 4020577 h 4538737"/>
              <a:gd name="connsiteX25" fmla="*/ 1635760 w 6847840"/>
              <a:gd name="connsiteY25" fmla="*/ 4000257 h 4538737"/>
              <a:gd name="connsiteX26" fmla="*/ 1717040 w 6847840"/>
              <a:gd name="connsiteY26" fmla="*/ 3979937 h 4538737"/>
              <a:gd name="connsiteX27" fmla="*/ 1838960 w 6847840"/>
              <a:gd name="connsiteY27" fmla="*/ 3959617 h 4538737"/>
              <a:gd name="connsiteX28" fmla="*/ 1899920 w 6847840"/>
              <a:gd name="connsiteY28" fmla="*/ 3939297 h 4538737"/>
              <a:gd name="connsiteX29" fmla="*/ 1991360 w 6847840"/>
              <a:gd name="connsiteY29" fmla="*/ 3908817 h 4538737"/>
              <a:gd name="connsiteX30" fmla="*/ 2062480 w 6847840"/>
              <a:gd name="connsiteY30" fmla="*/ 3888497 h 4538737"/>
              <a:gd name="connsiteX31" fmla="*/ 2123440 w 6847840"/>
              <a:gd name="connsiteY31" fmla="*/ 3868177 h 4538737"/>
              <a:gd name="connsiteX32" fmla="*/ 2214880 w 6847840"/>
              <a:gd name="connsiteY32" fmla="*/ 3827537 h 4538737"/>
              <a:gd name="connsiteX33" fmla="*/ 2245360 w 6847840"/>
              <a:gd name="connsiteY33" fmla="*/ 3817377 h 4538737"/>
              <a:gd name="connsiteX34" fmla="*/ 2306320 w 6847840"/>
              <a:gd name="connsiteY34" fmla="*/ 3776737 h 4538737"/>
              <a:gd name="connsiteX35" fmla="*/ 2397760 w 6847840"/>
              <a:gd name="connsiteY35" fmla="*/ 3756417 h 4538737"/>
              <a:gd name="connsiteX36" fmla="*/ 2428240 w 6847840"/>
              <a:gd name="connsiteY36" fmla="*/ 3746257 h 4538737"/>
              <a:gd name="connsiteX37" fmla="*/ 2458720 w 6847840"/>
              <a:gd name="connsiteY37" fmla="*/ 3725937 h 4538737"/>
              <a:gd name="connsiteX38" fmla="*/ 2489200 w 6847840"/>
              <a:gd name="connsiteY38" fmla="*/ 3715777 h 4538737"/>
              <a:gd name="connsiteX39" fmla="*/ 2519680 w 6847840"/>
              <a:gd name="connsiteY39" fmla="*/ 3695457 h 4538737"/>
              <a:gd name="connsiteX40" fmla="*/ 2580640 w 6847840"/>
              <a:gd name="connsiteY40" fmla="*/ 3675137 h 4538737"/>
              <a:gd name="connsiteX41" fmla="*/ 2672080 w 6847840"/>
              <a:gd name="connsiteY41" fmla="*/ 3634497 h 4538737"/>
              <a:gd name="connsiteX42" fmla="*/ 2702560 w 6847840"/>
              <a:gd name="connsiteY42" fmla="*/ 3624337 h 4538737"/>
              <a:gd name="connsiteX43" fmla="*/ 2763520 w 6847840"/>
              <a:gd name="connsiteY43" fmla="*/ 3583697 h 4538737"/>
              <a:gd name="connsiteX44" fmla="*/ 2915920 w 6847840"/>
              <a:gd name="connsiteY44" fmla="*/ 3532897 h 4538737"/>
              <a:gd name="connsiteX45" fmla="*/ 2976880 w 6847840"/>
              <a:gd name="connsiteY45" fmla="*/ 3512577 h 4538737"/>
              <a:gd name="connsiteX46" fmla="*/ 3007360 w 6847840"/>
              <a:gd name="connsiteY46" fmla="*/ 3502417 h 4538737"/>
              <a:gd name="connsiteX47" fmla="*/ 3037840 w 6847840"/>
              <a:gd name="connsiteY47" fmla="*/ 3482097 h 4538737"/>
              <a:gd name="connsiteX48" fmla="*/ 3098800 w 6847840"/>
              <a:gd name="connsiteY48" fmla="*/ 3461777 h 4538737"/>
              <a:gd name="connsiteX49" fmla="*/ 3129280 w 6847840"/>
              <a:gd name="connsiteY49" fmla="*/ 3451617 h 4538737"/>
              <a:gd name="connsiteX50" fmla="*/ 3190240 w 6847840"/>
              <a:gd name="connsiteY50" fmla="*/ 3410977 h 4538737"/>
              <a:gd name="connsiteX51" fmla="*/ 3251200 w 6847840"/>
              <a:gd name="connsiteY51" fmla="*/ 3390657 h 4538737"/>
              <a:gd name="connsiteX52" fmla="*/ 3312160 w 6847840"/>
              <a:gd name="connsiteY52" fmla="*/ 3360177 h 4538737"/>
              <a:gd name="connsiteX53" fmla="*/ 3342640 w 6847840"/>
              <a:gd name="connsiteY53" fmla="*/ 3339857 h 4538737"/>
              <a:gd name="connsiteX54" fmla="*/ 3373120 w 6847840"/>
              <a:gd name="connsiteY54" fmla="*/ 3329697 h 4538737"/>
              <a:gd name="connsiteX55" fmla="*/ 3434080 w 6847840"/>
              <a:gd name="connsiteY55" fmla="*/ 3289057 h 4538737"/>
              <a:gd name="connsiteX56" fmla="*/ 3454400 w 6847840"/>
              <a:gd name="connsiteY56" fmla="*/ 3258577 h 4538737"/>
              <a:gd name="connsiteX57" fmla="*/ 3484880 w 6847840"/>
              <a:gd name="connsiteY57" fmla="*/ 3248417 h 4538737"/>
              <a:gd name="connsiteX58" fmla="*/ 3515360 w 6847840"/>
              <a:gd name="connsiteY58" fmla="*/ 3228097 h 4538737"/>
              <a:gd name="connsiteX59" fmla="*/ 3545840 w 6847840"/>
              <a:gd name="connsiteY59" fmla="*/ 3217937 h 4538737"/>
              <a:gd name="connsiteX60" fmla="*/ 3576320 w 6847840"/>
              <a:gd name="connsiteY60" fmla="*/ 3197617 h 4538737"/>
              <a:gd name="connsiteX61" fmla="*/ 3637280 w 6847840"/>
              <a:gd name="connsiteY61" fmla="*/ 3177297 h 4538737"/>
              <a:gd name="connsiteX62" fmla="*/ 3698240 w 6847840"/>
              <a:gd name="connsiteY62" fmla="*/ 3146817 h 4538737"/>
              <a:gd name="connsiteX63" fmla="*/ 3789680 w 6847840"/>
              <a:gd name="connsiteY63" fmla="*/ 3106177 h 4538737"/>
              <a:gd name="connsiteX64" fmla="*/ 3850640 w 6847840"/>
              <a:gd name="connsiteY64" fmla="*/ 3085857 h 4538737"/>
              <a:gd name="connsiteX65" fmla="*/ 3881120 w 6847840"/>
              <a:gd name="connsiteY65" fmla="*/ 3075697 h 4538737"/>
              <a:gd name="connsiteX66" fmla="*/ 3942080 w 6847840"/>
              <a:gd name="connsiteY66" fmla="*/ 3035057 h 4538737"/>
              <a:gd name="connsiteX67" fmla="*/ 3972560 w 6847840"/>
              <a:gd name="connsiteY67" fmla="*/ 3014737 h 4538737"/>
              <a:gd name="connsiteX68" fmla="*/ 4003040 w 6847840"/>
              <a:gd name="connsiteY68" fmla="*/ 3004577 h 4538737"/>
              <a:gd name="connsiteX69" fmla="*/ 4064000 w 6847840"/>
              <a:gd name="connsiteY69" fmla="*/ 2974097 h 4538737"/>
              <a:gd name="connsiteX70" fmla="*/ 4236720 w 6847840"/>
              <a:gd name="connsiteY70" fmla="*/ 2963937 h 4538737"/>
              <a:gd name="connsiteX71" fmla="*/ 4328160 w 6847840"/>
              <a:gd name="connsiteY71" fmla="*/ 2933457 h 4538737"/>
              <a:gd name="connsiteX72" fmla="*/ 4409440 w 6847840"/>
              <a:gd name="connsiteY72" fmla="*/ 2913137 h 4538737"/>
              <a:gd name="connsiteX73" fmla="*/ 4541520 w 6847840"/>
              <a:gd name="connsiteY73" fmla="*/ 2902977 h 4538737"/>
              <a:gd name="connsiteX74" fmla="*/ 4602480 w 6847840"/>
              <a:gd name="connsiteY74" fmla="*/ 2892817 h 4538737"/>
              <a:gd name="connsiteX75" fmla="*/ 4724400 w 6847840"/>
              <a:gd name="connsiteY75" fmla="*/ 2882657 h 4538737"/>
              <a:gd name="connsiteX76" fmla="*/ 4785360 w 6847840"/>
              <a:gd name="connsiteY76" fmla="*/ 2862337 h 4538737"/>
              <a:gd name="connsiteX77" fmla="*/ 4846320 w 6847840"/>
              <a:gd name="connsiteY77" fmla="*/ 2842017 h 4538737"/>
              <a:gd name="connsiteX78" fmla="*/ 4876800 w 6847840"/>
              <a:gd name="connsiteY78" fmla="*/ 2831857 h 4538737"/>
              <a:gd name="connsiteX79" fmla="*/ 4907280 w 6847840"/>
              <a:gd name="connsiteY79" fmla="*/ 2811537 h 4538737"/>
              <a:gd name="connsiteX80" fmla="*/ 4947920 w 6847840"/>
              <a:gd name="connsiteY80" fmla="*/ 2760737 h 4538737"/>
              <a:gd name="connsiteX81" fmla="*/ 4958080 w 6847840"/>
              <a:gd name="connsiteY81" fmla="*/ 2730257 h 4538737"/>
              <a:gd name="connsiteX82" fmla="*/ 5008880 w 6847840"/>
              <a:gd name="connsiteY82" fmla="*/ 2679457 h 4538737"/>
              <a:gd name="connsiteX83" fmla="*/ 5039360 w 6847840"/>
              <a:gd name="connsiteY83" fmla="*/ 2618497 h 4538737"/>
              <a:gd name="connsiteX84" fmla="*/ 5069840 w 6847840"/>
              <a:gd name="connsiteY84" fmla="*/ 2588017 h 4538737"/>
              <a:gd name="connsiteX85" fmla="*/ 5110480 w 6847840"/>
              <a:gd name="connsiteY85" fmla="*/ 2527057 h 4538737"/>
              <a:gd name="connsiteX86" fmla="*/ 5130800 w 6847840"/>
              <a:gd name="connsiteY86" fmla="*/ 2496577 h 4538737"/>
              <a:gd name="connsiteX87" fmla="*/ 5191760 w 6847840"/>
              <a:gd name="connsiteY87" fmla="*/ 2455937 h 4538737"/>
              <a:gd name="connsiteX88" fmla="*/ 5222240 w 6847840"/>
              <a:gd name="connsiteY88" fmla="*/ 2445777 h 4538737"/>
              <a:gd name="connsiteX89" fmla="*/ 5252720 w 6847840"/>
              <a:gd name="connsiteY89" fmla="*/ 2425457 h 4538737"/>
              <a:gd name="connsiteX90" fmla="*/ 5283200 w 6847840"/>
              <a:gd name="connsiteY90" fmla="*/ 2415297 h 4538737"/>
              <a:gd name="connsiteX91" fmla="*/ 5384800 w 6847840"/>
              <a:gd name="connsiteY91" fmla="*/ 2364497 h 4538737"/>
              <a:gd name="connsiteX92" fmla="*/ 5638800 w 6847840"/>
              <a:gd name="connsiteY92" fmla="*/ 2344177 h 4538737"/>
              <a:gd name="connsiteX93" fmla="*/ 5699760 w 6847840"/>
              <a:gd name="connsiteY93" fmla="*/ 2334017 h 4538737"/>
              <a:gd name="connsiteX94" fmla="*/ 5740400 w 6847840"/>
              <a:gd name="connsiteY94" fmla="*/ 2323857 h 4538737"/>
              <a:gd name="connsiteX95" fmla="*/ 5801360 w 6847840"/>
              <a:gd name="connsiteY95" fmla="*/ 2313697 h 4538737"/>
              <a:gd name="connsiteX96" fmla="*/ 5902960 w 6847840"/>
              <a:gd name="connsiteY96" fmla="*/ 2293377 h 4538737"/>
              <a:gd name="connsiteX97" fmla="*/ 5974080 w 6847840"/>
              <a:gd name="connsiteY97" fmla="*/ 2273057 h 4538737"/>
              <a:gd name="connsiteX98" fmla="*/ 6106160 w 6847840"/>
              <a:gd name="connsiteY98" fmla="*/ 2252737 h 4538737"/>
              <a:gd name="connsiteX99" fmla="*/ 6156960 w 6847840"/>
              <a:gd name="connsiteY99" fmla="*/ 2242577 h 4538737"/>
              <a:gd name="connsiteX100" fmla="*/ 6217920 w 6847840"/>
              <a:gd name="connsiteY100" fmla="*/ 2222257 h 4538737"/>
              <a:gd name="connsiteX101" fmla="*/ 6278880 w 6847840"/>
              <a:gd name="connsiteY101" fmla="*/ 2201937 h 4538737"/>
              <a:gd name="connsiteX102" fmla="*/ 6309360 w 6847840"/>
              <a:gd name="connsiteY102" fmla="*/ 2191777 h 4538737"/>
              <a:gd name="connsiteX103" fmla="*/ 6370320 w 6847840"/>
              <a:gd name="connsiteY103" fmla="*/ 2181617 h 4538737"/>
              <a:gd name="connsiteX104" fmla="*/ 6461760 w 6847840"/>
              <a:gd name="connsiteY104" fmla="*/ 2151137 h 4538737"/>
              <a:gd name="connsiteX105" fmla="*/ 6614160 w 6847840"/>
              <a:gd name="connsiteY105" fmla="*/ 2100337 h 4538737"/>
              <a:gd name="connsiteX106" fmla="*/ 6644640 w 6847840"/>
              <a:gd name="connsiteY106" fmla="*/ 2090177 h 4538737"/>
              <a:gd name="connsiteX107" fmla="*/ 6675120 w 6847840"/>
              <a:gd name="connsiteY107" fmla="*/ 2080017 h 4538737"/>
              <a:gd name="connsiteX108" fmla="*/ 6766560 w 6847840"/>
              <a:gd name="connsiteY108" fmla="*/ 2039377 h 4538737"/>
              <a:gd name="connsiteX109" fmla="*/ 6797040 w 6847840"/>
              <a:gd name="connsiteY109" fmla="*/ 2029217 h 4538737"/>
              <a:gd name="connsiteX110" fmla="*/ 6827520 w 6847840"/>
              <a:gd name="connsiteY110" fmla="*/ 2019057 h 4538737"/>
              <a:gd name="connsiteX111" fmla="*/ 6847840 w 6847840"/>
              <a:gd name="connsiteY111" fmla="*/ 1856497 h 4538737"/>
              <a:gd name="connsiteX112" fmla="*/ 6837680 w 6847840"/>
              <a:gd name="connsiteY112" fmla="*/ 1439937 h 4538737"/>
              <a:gd name="connsiteX113" fmla="*/ 6817360 w 6847840"/>
              <a:gd name="connsiteY113" fmla="*/ 1236737 h 4538737"/>
              <a:gd name="connsiteX114" fmla="*/ 6807200 w 6847840"/>
              <a:gd name="connsiteY114" fmla="*/ 1185937 h 4538737"/>
              <a:gd name="connsiteX115" fmla="*/ 6817360 w 6847840"/>
              <a:gd name="connsiteY115" fmla="*/ 373137 h 4538737"/>
              <a:gd name="connsiteX116" fmla="*/ 6837680 w 6847840"/>
              <a:gd name="connsiteY116" fmla="*/ 159777 h 4538737"/>
              <a:gd name="connsiteX117" fmla="*/ 6827520 w 6847840"/>
              <a:gd name="connsiteY117" fmla="*/ 7377 h 4538737"/>
              <a:gd name="connsiteX118" fmla="*/ 6756400 w 6847840"/>
              <a:gd name="connsiteY118" fmla="*/ 17537 h 4538737"/>
              <a:gd name="connsiteX119" fmla="*/ 6461760 w 6847840"/>
              <a:gd name="connsiteY119" fmla="*/ 27697 h 4538737"/>
              <a:gd name="connsiteX120" fmla="*/ 6370320 w 6847840"/>
              <a:gd name="connsiteY120" fmla="*/ 68337 h 4538737"/>
              <a:gd name="connsiteX121" fmla="*/ 6339840 w 6847840"/>
              <a:gd name="connsiteY121" fmla="*/ 78497 h 4538737"/>
              <a:gd name="connsiteX122" fmla="*/ 6309360 w 6847840"/>
              <a:gd name="connsiteY122" fmla="*/ 98817 h 4538737"/>
              <a:gd name="connsiteX123" fmla="*/ 6248400 w 6847840"/>
              <a:gd name="connsiteY123" fmla="*/ 119137 h 4538737"/>
              <a:gd name="connsiteX124" fmla="*/ 6217920 w 6847840"/>
              <a:gd name="connsiteY124" fmla="*/ 129297 h 4538737"/>
              <a:gd name="connsiteX125" fmla="*/ 6156960 w 6847840"/>
              <a:gd name="connsiteY125" fmla="*/ 159777 h 4538737"/>
              <a:gd name="connsiteX126" fmla="*/ 6096000 w 6847840"/>
              <a:gd name="connsiteY126" fmla="*/ 190257 h 4538737"/>
              <a:gd name="connsiteX127" fmla="*/ 5994400 w 6847840"/>
              <a:gd name="connsiteY127" fmla="*/ 200417 h 4538737"/>
              <a:gd name="connsiteX128" fmla="*/ 5872480 w 6847840"/>
              <a:gd name="connsiteY128" fmla="*/ 241057 h 4538737"/>
              <a:gd name="connsiteX129" fmla="*/ 5842000 w 6847840"/>
              <a:gd name="connsiteY129" fmla="*/ 251217 h 4538737"/>
              <a:gd name="connsiteX130" fmla="*/ 5811520 w 6847840"/>
              <a:gd name="connsiteY130" fmla="*/ 261377 h 4538737"/>
              <a:gd name="connsiteX131" fmla="*/ 5781040 w 6847840"/>
              <a:gd name="connsiteY131" fmla="*/ 281697 h 4538737"/>
              <a:gd name="connsiteX132" fmla="*/ 5720080 w 6847840"/>
              <a:gd name="connsiteY132" fmla="*/ 302017 h 4538737"/>
              <a:gd name="connsiteX133" fmla="*/ 5659120 w 6847840"/>
              <a:gd name="connsiteY133" fmla="*/ 342657 h 4538737"/>
              <a:gd name="connsiteX134" fmla="*/ 5506720 w 6847840"/>
              <a:gd name="connsiteY134" fmla="*/ 393457 h 4538737"/>
              <a:gd name="connsiteX135" fmla="*/ 5445760 w 6847840"/>
              <a:gd name="connsiteY135" fmla="*/ 423937 h 4538737"/>
              <a:gd name="connsiteX136" fmla="*/ 5415280 w 6847840"/>
              <a:gd name="connsiteY136" fmla="*/ 434097 h 4538737"/>
              <a:gd name="connsiteX137" fmla="*/ 5384800 w 6847840"/>
              <a:gd name="connsiteY137" fmla="*/ 454417 h 4538737"/>
              <a:gd name="connsiteX138" fmla="*/ 5354320 w 6847840"/>
              <a:gd name="connsiteY138" fmla="*/ 464577 h 4538737"/>
              <a:gd name="connsiteX139" fmla="*/ 5293360 w 6847840"/>
              <a:gd name="connsiteY139" fmla="*/ 505217 h 4538737"/>
              <a:gd name="connsiteX140" fmla="*/ 5242560 w 6847840"/>
              <a:gd name="connsiteY140" fmla="*/ 556017 h 4538737"/>
              <a:gd name="connsiteX141" fmla="*/ 5181600 w 6847840"/>
              <a:gd name="connsiteY141" fmla="*/ 576337 h 4538737"/>
              <a:gd name="connsiteX142" fmla="*/ 5151120 w 6847840"/>
              <a:gd name="connsiteY142" fmla="*/ 586497 h 4538737"/>
              <a:gd name="connsiteX143" fmla="*/ 5120640 w 6847840"/>
              <a:gd name="connsiteY143" fmla="*/ 606817 h 4538737"/>
              <a:gd name="connsiteX144" fmla="*/ 5059680 w 6847840"/>
              <a:gd name="connsiteY144" fmla="*/ 627137 h 4538737"/>
              <a:gd name="connsiteX145" fmla="*/ 4998720 w 6847840"/>
              <a:gd name="connsiteY145" fmla="*/ 677937 h 4538737"/>
              <a:gd name="connsiteX146" fmla="*/ 4937760 w 6847840"/>
              <a:gd name="connsiteY146" fmla="*/ 698257 h 4538737"/>
              <a:gd name="connsiteX147" fmla="*/ 4907280 w 6847840"/>
              <a:gd name="connsiteY147" fmla="*/ 718577 h 4538737"/>
              <a:gd name="connsiteX148" fmla="*/ 4876800 w 6847840"/>
              <a:gd name="connsiteY148" fmla="*/ 728737 h 4538737"/>
              <a:gd name="connsiteX149" fmla="*/ 4815840 w 6847840"/>
              <a:gd name="connsiteY149" fmla="*/ 769377 h 4538737"/>
              <a:gd name="connsiteX150" fmla="*/ 4754880 w 6847840"/>
              <a:gd name="connsiteY150" fmla="*/ 810017 h 4538737"/>
              <a:gd name="connsiteX151" fmla="*/ 4724400 w 6847840"/>
              <a:gd name="connsiteY151" fmla="*/ 830337 h 4538737"/>
              <a:gd name="connsiteX152" fmla="*/ 4632960 w 6847840"/>
              <a:gd name="connsiteY152" fmla="*/ 860817 h 4538737"/>
              <a:gd name="connsiteX153" fmla="*/ 4602480 w 6847840"/>
              <a:gd name="connsiteY153" fmla="*/ 870977 h 4538737"/>
              <a:gd name="connsiteX154" fmla="*/ 4511040 w 6847840"/>
              <a:gd name="connsiteY154" fmla="*/ 911617 h 4538737"/>
              <a:gd name="connsiteX155" fmla="*/ 4450080 w 6847840"/>
              <a:gd name="connsiteY155" fmla="*/ 931937 h 4538737"/>
              <a:gd name="connsiteX156" fmla="*/ 4419600 w 6847840"/>
              <a:gd name="connsiteY156" fmla="*/ 942097 h 4538737"/>
              <a:gd name="connsiteX157" fmla="*/ 4307840 w 6847840"/>
              <a:gd name="connsiteY157" fmla="*/ 972577 h 4538737"/>
              <a:gd name="connsiteX158" fmla="*/ 4277360 w 6847840"/>
              <a:gd name="connsiteY158" fmla="*/ 982737 h 4538737"/>
              <a:gd name="connsiteX159" fmla="*/ 4246880 w 6847840"/>
              <a:gd name="connsiteY159" fmla="*/ 1003057 h 4538737"/>
              <a:gd name="connsiteX160" fmla="*/ 4185920 w 6847840"/>
              <a:gd name="connsiteY160" fmla="*/ 1053857 h 4538737"/>
              <a:gd name="connsiteX161" fmla="*/ 4124960 w 6847840"/>
              <a:gd name="connsiteY161" fmla="*/ 1074177 h 4538737"/>
              <a:gd name="connsiteX162" fmla="*/ 4094480 w 6847840"/>
              <a:gd name="connsiteY162" fmla="*/ 1094497 h 4538737"/>
              <a:gd name="connsiteX163" fmla="*/ 4064000 w 6847840"/>
              <a:gd name="connsiteY163" fmla="*/ 1104657 h 4538737"/>
              <a:gd name="connsiteX164" fmla="*/ 3972560 w 6847840"/>
              <a:gd name="connsiteY164" fmla="*/ 1165617 h 4538737"/>
              <a:gd name="connsiteX165" fmla="*/ 3942080 w 6847840"/>
              <a:gd name="connsiteY165" fmla="*/ 1185937 h 4538737"/>
              <a:gd name="connsiteX166" fmla="*/ 3911600 w 6847840"/>
              <a:gd name="connsiteY166" fmla="*/ 1206257 h 4538737"/>
              <a:gd name="connsiteX167" fmla="*/ 3860800 w 6847840"/>
              <a:gd name="connsiteY167" fmla="*/ 1267217 h 4538737"/>
              <a:gd name="connsiteX168" fmla="*/ 3820160 w 6847840"/>
              <a:gd name="connsiteY168" fmla="*/ 1328177 h 4538737"/>
              <a:gd name="connsiteX169" fmla="*/ 3799840 w 6847840"/>
              <a:gd name="connsiteY169" fmla="*/ 1358657 h 4538737"/>
              <a:gd name="connsiteX170" fmla="*/ 3769360 w 6847840"/>
              <a:gd name="connsiteY170" fmla="*/ 1378977 h 4538737"/>
              <a:gd name="connsiteX171" fmla="*/ 3708400 w 6847840"/>
              <a:gd name="connsiteY171" fmla="*/ 1429777 h 4538737"/>
              <a:gd name="connsiteX172" fmla="*/ 3606800 w 6847840"/>
              <a:gd name="connsiteY172" fmla="*/ 1439937 h 4538737"/>
              <a:gd name="connsiteX173" fmla="*/ 3576320 w 6847840"/>
              <a:gd name="connsiteY173" fmla="*/ 1450097 h 4538737"/>
              <a:gd name="connsiteX174" fmla="*/ 3515360 w 6847840"/>
              <a:gd name="connsiteY174" fmla="*/ 1490737 h 4538737"/>
              <a:gd name="connsiteX175" fmla="*/ 3484880 w 6847840"/>
              <a:gd name="connsiteY175" fmla="*/ 1500897 h 4538737"/>
              <a:gd name="connsiteX176" fmla="*/ 3413760 w 6847840"/>
              <a:gd name="connsiteY176" fmla="*/ 1521217 h 4538737"/>
              <a:gd name="connsiteX177" fmla="*/ 3383280 w 6847840"/>
              <a:gd name="connsiteY177" fmla="*/ 1541537 h 4538737"/>
              <a:gd name="connsiteX178" fmla="*/ 3332480 w 6847840"/>
              <a:gd name="connsiteY178" fmla="*/ 1592337 h 4538737"/>
              <a:gd name="connsiteX179" fmla="*/ 3271520 w 6847840"/>
              <a:gd name="connsiteY179" fmla="*/ 1612657 h 4538737"/>
              <a:gd name="connsiteX180" fmla="*/ 3200400 w 6847840"/>
              <a:gd name="connsiteY180" fmla="*/ 1693937 h 4538737"/>
              <a:gd name="connsiteX181" fmla="*/ 3149600 w 6847840"/>
              <a:gd name="connsiteY181" fmla="*/ 1704097 h 4538737"/>
              <a:gd name="connsiteX182" fmla="*/ 3119120 w 6847840"/>
              <a:gd name="connsiteY182" fmla="*/ 1734577 h 4538737"/>
              <a:gd name="connsiteX183" fmla="*/ 3068320 w 6847840"/>
              <a:gd name="connsiteY183" fmla="*/ 1785377 h 4538737"/>
              <a:gd name="connsiteX184" fmla="*/ 3027680 w 6847840"/>
              <a:gd name="connsiteY184" fmla="*/ 1795537 h 4538737"/>
              <a:gd name="connsiteX185" fmla="*/ 2966720 w 6847840"/>
              <a:gd name="connsiteY185" fmla="*/ 1815857 h 4538737"/>
              <a:gd name="connsiteX186" fmla="*/ 2915920 w 6847840"/>
              <a:gd name="connsiteY186" fmla="*/ 1856497 h 4538737"/>
              <a:gd name="connsiteX187" fmla="*/ 2895600 w 6847840"/>
              <a:gd name="connsiteY187" fmla="*/ 1886977 h 4538737"/>
              <a:gd name="connsiteX188" fmla="*/ 2885440 w 6847840"/>
              <a:gd name="connsiteY188" fmla="*/ 1917457 h 4538737"/>
              <a:gd name="connsiteX189" fmla="*/ 2824480 w 6847840"/>
              <a:gd name="connsiteY189" fmla="*/ 1958097 h 4538737"/>
              <a:gd name="connsiteX190" fmla="*/ 2783840 w 6847840"/>
              <a:gd name="connsiteY190" fmla="*/ 2019057 h 4538737"/>
              <a:gd name="connsiteX191" fmla="*/ 2692400 w 6847840"/>
              <a:gd name="connsiteY191" fmla="*/ 2059697 h 4538737"/>
              <a:gd name="connsiteX192" fmla="*/ 2611120 w 6847840"/>
              <a:gd name="connsiteY192" fmla="*/ 2110497 h 4538737"/>
              <a:gd name="connsiteX193" fmla="*/ 2580640 w 6847840"/>
              <a:gd name="connsiteY193" fmla="*/ 2120657 h 4538737"/>
              <a:gd name="connsiteX194" fmla="*/ 2550160 w 6847840"/>
              <a:gd name="connsiteY194" fmla="*/ 2130817 h 4538737"/>
              <a:gd name="connsiteX195" fmla="*/ 2540000 w 6847840"/>
              <a:gd name="connsiteY195" fmla="*/ 2161297 h 4538737"/>
              <a:gd name="connsiteX196" fmla="*/ 2479040 w 6847840"/>
              <a:gd name="connsiteY196" fmla="*/ 2181617 h 4538737"/>
              <a:gd name="connsiteX197" fmla="*/ 2458720 w 6847840"/>
              <a:gd name="connsiteY197" fmla="*/ 2212097 h 4538737"/>
              <a:gd name="connsiteX198" fmla="*/ 2387600 w 6847840"/>
              <a:gd name="connsiteY198" fmla="*/ 2242577 h 4538737"/>
              <a:gd name="connsiteX199" fmla="*/ 2306320 w 6847840"/>
              <a:gd name="connsiteY199" fmla="*/ 2313697 h 4538737"/>
              <a:gd name="connsiteX200" fmla="*/ 2275840 w 6847840"/>
              <a:gd name="connsiteY200" fmla="*/ 2344177 h 4538737"/>
              <a:gd name="connsiteX201" fmla="*/ 2255520 w 6847840"/>
              <a:gd name="connsiteY201" fmla="*/ 2374657 h 4538737"/>
              <a:gd name="connsiteX202" fmla="*/ 2194560 w 6847840"/>
              <a:gd name="connsiteY202" fmla="*/ 2405137 h 4538737"/>
              <a:gd name="connsiteX203" fmla="*/ 2143760 w 6847840"/>
              <a:gd name="connsiteY203" fmla="*/ 2455937 h 4538737"/>
              <a:gd name="connsiteX204" fmla="*/ 2113280 w 6847840"/>
              <a:gd name="connsiteY204" fmla="*/ 2466097 h 4538737"/>
              <a:gd name="connsiteX205" fmla="*/ 2021840 w 6847840"/>
              <a:gd name="connsiteY205" fmla="*/ 2516897 h 4538737"/>
              <a:gd name="connsiteX206" fmla="*/ 1950720 w 6847840"/>
              <a:gd name="connsiteY206" fmla="*/ 2567697 h 4538737"/>
              <a:gd name="connsiteX207" fmla="*/ 1889760 w 6847840"/>
              <a:gd name="connsiteY207" fmla="*/ 2608337 h 4538737"/>
              <a:gd name="connsiteX208" fmla="*/ 1859280 w 6847840"/>
              <a:gd name="connsiteY208" fmla="*/ 2628657 h 4538737"/>
              <a:gd name="connsiteX209" fmla="*/ 1828800 w 6847840"/>
              <a:gd name="connsiteY209" fmla="*/ 2638817 h 4538737"/>
              <a:gd name="connsiteX210" fmla="*/ 1788160 w 6847840"/>
              <a:gd name="connsiteY210" fmla="*/ 2699777 h 4538737"/>
              <a:gd name="connsiteX211" fmla="*/ 1727200 w 6847840"/>
              <a:gd name="connsiteY211" fmla="*/ 2740417 h 4538737"/>
              <a:gd name="connsiteX212" fmla="*/ 1706880 w 6847840"/>
              <a:gd name="connsiteY212" fmla="*/ 2770897 h 4538737"/>
              <a:gd name="connsiteX213" fmla="*/ 1676400 w 6847840"/>
              <a:gd name="connsiteY213" fmla="*/ 2781057 h 4538737"/>
              <a:gd name="connsiteX214" fmla="*/ 1645920 w 6847840"/>
              <a:gd name="connsiteY214" fmla="*/ 2801377 h 4538737"/>
              <a:gd name="connsiteX215" fmla="*/ 1584960 w 6847840"/>
              <a:gd name="connsiteY215" fmla="*/ 2852177 h 4538737"/>
              <a:gd name="connsiteX216" fmla="*/ 1554480 w 6847840"/>
              <a:gd name="connsiteY216" fmla="*/ 2913137 h 4538737"/>
              <a:gd name="connsiteX217" fmla="*/ 1524000 w 6847840"/>
              <a:gd name="connsiteY217" fmla="*/ 2933457 h 4538737"/>
              <a:gd name="connsiteX218" fmla="*/ 1513840 w 6847840"/>
              <a:gd name="connsiteY218" fmla="*/ 2963937 h 4538737"/>
              <a:gd name="connsiteX219" fmla="*/ 1452880 w 6847840"/>
              <a:gd name="connsiteY219" fmla="*/ 2994417 h 4538737"/>
              <a:gd name="connsiteX220" fmla="*/ 1463040 w 6847840"/>
              <a:gd name="connsiteY220" fmla="*/ 3024897 h 4538737"/>
              <a:gd name="connsiteX221" fmla="*/ 1422400 w 6847840"/>
              <a:gd name="connsiteY221" fmla="*/ 3035057 h 4538737"/>
              <a:gd name="connsiteX222" fmla="*/ 1361440 w 6847840"/>
              <a:gd name="connsiteY222" fmla="*/ 3075697 h 4538737"/>
              <a:gd name="connsiteX223" fmla="*/ 1341120 w 6847840"/>
              <a:gd name="connsiteY223" fmla="*/ 3106177 h 4538737"/>
              <a:gd name="connsiteX224" fmla="*/ 1330960 w 6847840"/>
              <a:gd name="connsiteY224" fmla="*/ 3136657 h 4538737"/>
              <a:gd name="connsiteX225" fmla="*/ 1270000 w 6847840"/>
              <a:gd name="connsiteY225" fmla="*/ 3167137 h 4538737"/>
              <a:gd name="connsiteX226" fmla="*/ 1219200 w 6847840"/>
              <a:gd name="connsiteY226" fmla="*/ 3238257 h 4538737"/>
              <a:gd name="connsiteX227" fmla="*/ 1158240 w 6847840"/>
              <a:gd name="connsiteY227" fmla="*/ 3278897 h 4538737"/>
              <a:gd name="connsiteX228" fmla="*/ 1127760 w 6847840"/>
              <a:gd name="connsiteY228" fmla="*/ 3299217 h 4538737"/>
              <a:gd name="connsiteX229" fmla="*/ 1107440 w 6847840"/>
              <a:gd name="connsiteY229" fmla="*/ 3329697 h 4538737"/>
              <a:gd name="connsiteX230" fmla="*/ 1046480 w 6847840"/>
              <a:gd name="connsiteY230" fmla="*/ 3360177 h 4538737"/>
              <a:gd name="connsiteX231" fmla="*/ 1016000 w 6847840"/>
              <a:gd name="connsiteY231" fmla="*/ 3380497 h 4538737"/>
              <a:gd name="connsiteX232" fmla="*/ 955040 w 6847840"/>
              <a:gd name="connsiteY232" fmla="*/ 3400817 h 4538737"/>
              <a:gd name="connsiteX233" fmla="*/ 944880 w 6847840"/>
              <a:gd name="connsiteY233" fmla="*/ 3431297 h 4538737"/>
              <a:gd name="connsiteX234" fmla="*/ 914400 w 6847840"/>
              <a:gd name="connsiteY234" fmla="*/ 3441457 h 4538737"/>
              <a:gd name="connsiteX235" fmla="*/ 883920 w 6847840"/>
              <a:gd name="connsiteY235" fmla="*/ 3461777 h 4538737"/>
              <a:gd name="connsiteX236" fmla="*/ 853440 w 6847840"/>
              <a:gd name="connsiteY236" fmla="*/ 3471937 h 4538737"/>
              <a:gd name="connsiteX237" fmla="*/ 792480 w 6847840"/>
              <a:gd name="connsiteY237" fmla="*/ 3512577 h 4538737"/>
              <a:gd name="connsiteX238" fmla="*/ 731520 w 6847840"/>
              <a:gd name="connsiteY238" fmla="*/ 3543057 h 4538737"/>
              <a:gd name="connsiteX239" fmla="*/ 670560 w 6847840"/>
              <a:gd name="connsiteY239" fmla="*/ 3573537 h 4538737"/>
              <a:gd name="connsiteX240" fmla="*/ 680720 w 6847840"/>
              <a:gd name="connsiteY240" fmla="*/ 3604017 h 4538737"/>
              <a:gd name="connsiteX241" fmla="*/ 660400 w 6847840"/>
              <a:gd name="connsiteY241" fmla="*/ 3634497 h 4538737"/>
              <a:gd name="connsiteX242" fmla="*/ 650240 w 6847840"/>
              <a:gd name="connsiteY242" fmla="*/ 3664977 h 4538737"/>
              <a:gd name="connsiteX243" fmla="*/ 619760 w 6847840"/>
              <a:gd name="connsiteY243" fmla="*/ 3685297 h 4538737"/>
              <a:gd name="connsiteX244" fmla="*/ 589280 w 6847840"/>
              <a:gd name="connsiteY244" fmla="*/ 3715777 h 4538737"/>
              <a:gd name="connsiteX245" fmla="*/ 568960 w 6847840"/>
              <a:gd name="connsiteY245" fmla="*/ 3746257 h 4538737"/>
              <a:gd name="connsiteX246" fmla="*/ 558800 w 6847840"/>
              <a:gd name="connsiteY246" fmla="*/ 3776737 h 4538737"/>
              <a:gd name="connsiteX247" fmla="*/ 487680 w 6847840"/>
              <a:gd name="connsiteY247" fmla="*/ 3827537 h 4538737"/>
              <a:gd name="connsiteX248" fmla="*/ 467360 w 6847840"/>
              <a:gd name="connsiteY248" fmla="*/ 3858017 h 4538737"/>
              <a:gd name="connsiteX249" fmla="*/ 396240 w 6847840"/>
              <a:gd name="connsiteY249" fmla="*/ 3898657 h 4538737"/>
              <a:gd name="connsiteX250" fmla="*/ 375920 w 6847840"/>
              <a:gd name="connsiteY250" fmla="*/ 3929137 h 4538737"/>
              <a:gd name="connsiteX251" fmla="*/ 345440 w 6847840"/>
              <a:gd name="connsiteY251" fmla="*/ 3990097 h 4538737"/>
              <a:gd name="connsiteX252" fmla="*/ 314960 w 6847840"/>
              <a:gd name="connsiteY252" fmla="*/ 4010417 h 4538737"/>
              <a:gd name="connsiteX253" fmla="*/ 284480 w 6847840"/>
              <a:gd name="connsiteY253" fmla="*/ 4040897 h 4538737"/>
              <a:gd name="connsiteX254" fmla="*/ 274320 w 6847840"/>
              <a:gd name="connsiteY254" fmla="*/ 4071377 h 4538737"/>
              <a:gd name="connsiteX255" fmla="*/ 203200 w 6847840"/>
              <a:gd name="connsiteY255" fmla="*/ 4152657 h 4538737"/>
              <a:gd name="connsiteX256" fmla="*/ 172720 w 6847840"/>
              <a:gd name="connsiteY256" fmla="*/ 4213617 h 4538737"/>
              <a:gd name="connsiteX257" fmla="*/ 81280 w 6847840"/>
              <a:gd name="connsiteY257" fmla="*/ 4294897 h 4538737"/>
              <a:gd name="connsiteX258" fmla="*/ 40640 w 6847840"/>
              <a:gd name="connsiteY258" fmla="*/ 4355857 h 4538737"/>
              <a:gd name="connsiteX259" fmla="*/ 0 w 6847840"/>
              <a:gd name="connsiteY259" fmla="*/ 4447297 h 4538737"/>
              <a:gd name="connsiteX260" fmla="*/ 20320 w 6847840"/>
              <a:gd name="connsiteY260" fmla="*/ 4477777 h 4538737"/>
              <a:gd name="connsiteX261" fmla="*/ 50800 w 6847840"/>
              <a:gd name="connsiteY261" fmla="*/ 4487937 h 4538737"/>
              <a:gd name="connsiteX262" fmla="*/ 60960 w 6847840"/>
              <a:gd name="connsiteY262" fmla="*/ 4518417 h 4538737"/>
              <a:gd name="connsiteX263" fmla="*/ 81280 w 6847840"/>
              <a:gd name="connsiteY263" fmla="*/ 4528577 h 45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6847840" h="4538737">
                <a:moveTo>
                  <a:pt x="81280" y="4528577"/>
                </a:moveTo>
                <a:cubicBezTo>
                  <a:pt x="96520" y="4531964"/>
                  <a:pt x="128453" y="4538737"/>
                  <a:pt x="152400" y="4538737"/>
                </a:cubicBezTo>
                <a:cubicBezTo>
                  <a:pt x="274377" y="4538737"/>
                  <a:pt x="267572" y="4537884"/>
                  <a:pt x="345440" y="4518417"/>
                </a:cubicBezTo>
                <a:cubicBezTo>
                  <a:pt x="355600" y="4508257"/>
                  <a:pt x="366722" y="4498975"/>
                  <a:pt x="375920" y="4487937"/>
                </a:cubicBezTo>
                <a:cubicBezTo>
                  <a:pt x="383737" y="4478556"/>
                  <a:pt x="387050" y="4465498"/>
                  <a:pt x="396240" y="4457457"/>
                </a:cubicBezTo>
                <a:cubicBezTo>
                  <a:pt x="505647" y="4361726"/>
                  <a:pt x="416694" y="4446094"/>
                  <a:pt x="487680" y="4406657"/>
                </a:cubicBezTo>
                <a:cubicBezTo>
                  <a:pt x="509028" y="4394797"/>
                  <a:pt x="528320" y="4379564"/>
                  <a:pt x="548640" y="4366017"/>
                </a:cubicBezTo>
                <a:lnTo>
                  <a:pt x="609600" y="4325377"/>
                </a:lnTo>
                <a:cubicBezTo>
                  <a:pt x="619760" y="4318604"/>
                  <a:pt x="628496" y="4308918"/>
                  <a:pt x="640080" y="4305057"/>
                </a:cubicBezTo>
                <a:cubicBezTo>
                  <a:pt x="660976" y="4298092"/>
                  <a:pt x="689938" y="4287572"/>
                  <a:pt x="711200" y="4284737"/>
                </a:cubicBezTo>
                <a:cubicBezTo>
                  <a:pt x="748279" y="4279793"/>
                  <a:pt x="785707" y="4277964"/>
                  <a:pt x="822960" y="4274577"/>
                </a:cubicBezTo>
                <a:cubicBezTo>
                  <a:pt x="843280" y="4267804"/>
                  <a:pt x="863140" y="4259452"/>
                  <a:pt x="883920" y="4254257"/>
                </a:cubicBezTo>
                <a:cubicBezTo>
                  <a:pt x="897467" y="4250870"/>
                  <a:pt x="911185" y="4248109"/>
                  <a:pt x="924560" y="4244097"/>
                </a:cubicBezTo>
                <a:cubicBezTo>
                  <a:pt x="945076" y="4237942"/>
                  <a:pt x="967698" y="4235658"/>
                  <a:pt x="985520" y="4223777"/>
                </a:cubicBezTo>
                <a:cubicBezTo>
                  <a:pt x="1072871" y="4165543"/>
                  <a:pt x="962352" y="4235361"/>
                  <a:pt x="1046480" y="4193297"/>
                </a:cubicBezTo>
                <a:cubicBezTo>
                  <a:pt x="1057402" y="4187836"/>
                  <a:pt x="1065802" y="4177936"/>
                  <a:pt x="1076960" y="4172977"/>
                </a:cubicBezTo>
                <a:cubicBezTo>
                  <a:pt x="1096533" y="4164278"/>
                  <a:pt x="1117600" y="4159430"/>
                  <a:pt x="1137920" y="4152657"/>
                </a:cubicBezTo>
                <a:lnTo>
                  <a:pt x="1198880" y="4132337"/>
                </a:lnTo>
                <a:cubicBezTo>
                  <a:pt x="1209040" y="4128950"/>
                  <a:pt x="1218970" y="4124774"/>
                  <a:pt x="1229360" y="4122177"/>
                </a:cubicBezTo>
                <a:cubicBezTo>
                  <a:pt x="1242907" y="4118790"/>
                  <a:pt x="1256625" y="4116029"/>
                  <a:pt x="1270000" y="4112017"/>
                </a:cubicBezTo>
                <a:lnTo>
                  <a:pt x="1361440" y="4081537"/>
                </a:lnTo>
                <a:cubicBezTo>
                  <a:pt x="1371600" y="4078150"/>
                  <a:pt x="1381530" y="4073974"/>
                  <a:pt x="1391920" y="4071377"/>
                </a:cubicBezTo>
                <a:cubicBezTo>
                  <a:pt x="1405467" y="4067990"/>
                  <a:pt x="1419185" y="4065229"/>
                  <a:pt x="1432560" y="4061217"/>
                </a:cubicBezTo>
                <a:cubicBezTo>
                  <a:pt x="1453076" y="4055062"/>
                  <a:pt x="1472740" y="4046092"/>
                  <a:pt x="1493520" y="4040897"/>
                </a:cubicBezTo>
                <a:cubicBezTo>
                  <a:pt x="1520613" y="4034124"/>
                  <a:pt x="1548306" y="4029408"/>
                  <a:pt x="1574800" y="4020577"/>
                </a:cubicBezTo>
                <a:cubicBezTo>
                  <a:pt x="1595120" y="4013804"/>
                  <a:pt x="1614980" y="4005452"/>
                  <a:pt x="1635760" y="4000257"/>
                </a:cubicBezTo>
                <a:cubicBezTo>
                  <a:pt x="1662853" y="3993484"/>
                  <a:pt x="1689394" y="3983886"/>
                  <a:pt x="1717040" y="3979937"/>
                </a:cubicBezTo>
                <a:cubicBezTo>
                  <a:pt x="1747569" y="3975576"/>
                  <a:pt x="1806276" y="3968531"/>
                  <a:pt x="1838960" y="3959617"/>
                </a:cubicBezTo>
                <a:cubicBezTo>
                  <a:pt x="1859624" y="3953981"/>
                  <a:pt x="1879600" y="3946070"/>
                  <a:pt x="1899920" y="3939297"/>
                </a:cubicBezTo>
                <a:lnTo>
                  <a:pt x="1991360" y="3908817"/>
                </a:lnTo>
                <a:cubicBezTo>
                  <a:pt x="2093794" y="3874672"/>
                  <a:pt x="1934905" y="3926769"/>
                  <a:pt x="2062480" y="3888497"/>
                </a:cubicBezTo>
                <a:cubicBezTo>
                  <a:pt x="2082996" y="3882342"/>
                  <a:pt x="2105618" y="3880058"/>
                  <a:pt x="2123440" y="3868177"/>
                </a:cubicBezTo>
                <a:cubicBezTo>
                  <a:pt x="2171742" y="3835976"/>
                  <a:pt x="2142336" y="3851718"/>
                  <a:pt x="2214880" y="3827537"/>
                </a:cubicBezTo>
                <a:cubicBezTo>
                  <a:pt x="2225040" y="3824150"/>
                  <a:pt x="2236449" y="3823318"/>
                  <a:pt x="2245360" y="3817377"/>
                </a:cubicBezTo>
                <a:cubicBezTo>
                  <a:pt x="2265680" y="3803830"/>
                  <a:pt x="2282373" y="3781526"/>
                  <a:pt x="2306320" y="3776737"/>
                </a:cubicBezTo>
                <a:cubicBezTo>
                  <a:pt x="2341238" y="3769753"/>
                  <a:pt x="2364281" y="3765983"/>
                  <a:pt x="2397760" y="3756417"/>
                </a:cubicBezTo>
                <a:cubicBezTo>
                  <a:pt x="2408058" y="3753475"/>
                  <a:pt x="2418661" y="3751046"/>
                  <a:pt x="2428240" y="3746257"/>
                </a:cubicBezTo>
                <a:cubicBezTo>
                  <a:pt x="2439162" y="3740796"/>
                  <a:pt x="2447798" y="3731398"/>
                  <a:pt x="2458720" y="3725937"/>
                </a:cubicBezTo>
                <a:cubicBezTo>
                  <a:pt x="2468299" y="3721148"/>
                  <a:pt x="2479621" y="3720566"/>
                  <a:pt x="2489200" y="3715777"/>
                </a:cubicBezTo>
                <a:cubicBezTo>
                  <a:pt x="2500122" y="3710316"/>
                  <a:pt x="2508522" y="3700416"/>
                  <a:pt x="2519680" y="3695457"/>
                </a:cubicBezTo>
                <a:cubicBezTo>
                  <a:pt x="2539253" y="3686758"/>
                  <a:pt x="2562818" y="3687018"/>
                  <a:pt x="2580640" y="3675137"/>
                </a:cubicBezTo>
                <a:cubicBezTo>
                  <a:pt x="2628942" y="3642936"/>
                  <a:pt x="2599536" y="3658678"/>
                  <a:pt x="2672080" y="3634497"/>
                </a:cubicBezTo>
                <a:cubicBezTo>
                  <a:pt x="2682240" y="3631110"/>
                  <a:pt x="2693649" y="3630278"/>
                  <a:pt x="2702560" y="3624337"/>
                </a:cubicBezTo>
                <a:cubicBezTo>
                  <a:pt x="2722880" y="3610790"/>
                  <a:pt x="2740352" y="3591420"/>
                  <a:pt x="2763520" y="3583697"/>
                </a:cubicBezTo>
                <a:lnTo>
                  <a:pt x="2915920" y="3532897"/>
                </a:lnTo>
                <a:lnTo>
                  <a:pt x="2976880" y="3512577"/>
                </a:lnTo>
                <a:cubicBezTo>
                  <a:pt x="2987040" y="3509190"/>
                  <a:pt x="2998449" y="3508358"/>
                  <a:pt x="3007360" y="3502417"/>
                </a:cubicBezTo>
                <a:cubicBezTo>
                  <a:pt x="3017520" y="3495644"/>
                  <a:pt x="3026682" y="3487056"/>
                  <a:pt x="3037840" y="3482097"/>
                </a:cubicBezTo>
                <a:cubicBezTo>
                  <a:pt x="3057413" y="3473398"/>
                  <a:pt x="3078480" y="3468550"/>
                  <a:pt x="3098800" y="3461777"/>
                </a:cubicBezTo>
                <a:cubicBezTo>
                  <a:pt x="3108960" y="3458390"/>
                  <a:pt x="3120369" y="3457558"/>
                  <a:pt x="3129280" y="3451617"/>
                </a:cubicBezTo>
                <a:cubicBezTo>
                  <a:pt x="3149600" y="3438070"/>
                  <a:pt x="3167072" y="3418700"/>
                  <a:pt x="3190240" y="3410977"/>
                </a:cubicBezTo>
                <a:cubicBezTo>
                  <a:pt x="3210560" y="3404204"/>
                  <a:pt x="3233378" y="3402538"/>
                  <a:pt x="3251200" y="3390657"/>
                </a:cubicBezTo>
                <a:cubicBezTo>
                  <a:pt x="3338551" y="3332423"/>
                  <a:pt x="3228032" y="3402241"/>
                  <a:pt x="3312160" y="3360177"/>
                </a:cubicBezTo>
                <a:cubicBezTo>
                  <a:pt x="3323082" y="3354716"/>
                  <a:pt x="3331718" y="3345318"/>
                  <a:pt x="3342640" y="3339857"/>
                </a:cubicBezTo>
                <a:cubicBezTo>
                  <a:pt x="3352219" y="3335068"/>
                  <a:pt x="3363758" y="3334898"/>
                  <a:pt x="3373120" y="3329697"/>
                </a:cubicBezTo>
                <a:cubicBezTo>
                  <a:pt x="3394468" y="3317837"/>
                  <a:pt x="3434080" y="3289057"/>
                  <a:pt x="3434080" y="3289057"/>
                </a:cubicBezTo>
                <a:cubicBezTo>
                  <a:pt x="3440853" y="3278897"/>
                  <a:pt x="3444865" y="3266205"/>
                  <a:pt x="3454400" y="3258577"/>
                </a:cubicBezTo>
                <a:cubicBezTo>
                  <a:pt x="3462763" y="3251887"/>
                  <a:pt x="3475301" y="3253206"/>
                  <a:pt x="3484880" y="3248417"/>
                </a:cubicBezTo>
                <a:cubicBezTo>
                  <a:pt x="3495802" y="3242956"/>
                  <a:pt x="3504438" y="3233558"/>
                  <a:pt x="3515360" y="3228097"/>
                </a:cubicBezTo>
                <a:cubicBezTo>
                  <a:pt x="3524939" y="3223308"/>
                  <a:pt x="3536261" y="3222726"/>
                  <a:pt x="3545840" y="3217937"/>
                </a:cubicBezTo>
                <a:cubicBezTo>
                  <a:pt x="3556762" y="3212476"/>
                  <a:pt x="3565162" y="3202576"/>
                  <a:pt x="3576320" y="3197617"/>
                </a:cubicBezTo>
                <a:cubicBezTo>
                  <a:pt x="3595893" y="3188918"/>
                  <a:pt x="3619458" y="3189178"/>
                  <a:pt x="3637280" y="3177297"/>
                </a:cubicBezTo>
                <a:cubicBezTo>
                  <a:pt x="3724631" y="3119063"/>
                  <a:pt x="3614112" y="3188881"/>
                  <a:pt x="3698240" y="3146817"/>
                </a:cubicBezTo>
                <a:cubicBezTo>
                  <a:pt x="3794844" y="3098515"/>
                  <a:pt x="3632409" y="3158601"/>
                  <a:pt x="3789680" y="3106177"/>
                </a:cubicBezTo>
                <a:lnTo>
                  <a:pt x="3850640" y="3085857"/>
                </a:lnTo>
                <a:cubicBezTo>
                  <a:pt x="3860800" y="3082470"/>
                  <a:pt x="3872209" y="3081638"/>
                  <a:pt x="3881120" y="3075697"/>
                </a:cubicBezTo>
                <a:lnTo>
                  <a:pt x="3942080" y="3035057"/>
                </a:lnTo>
                <a:cubicBezTo>
                  <a:pt x="3952240" y="3028284"/>
                  <a:pt x="3960976" y="3018598"/>
                  <a:pt x="3972560" y="3014737"/>
                </a:cubicBezTo>
                <a:cubicBezTo>
                  <a:pt x="3982720" y="3011350"/>
                  <a:pt x="3993461" y="3009366"/>
                  <a:pt x="4003040" y="3004577"/>
                </a:cubicBezTo>
                <a:cubicBezTo>
                  <a:pt x="4030867" y="2990664"/>
                  <a:pt x="4032078" y="2977289"/>
                  <a:pt x="4064000" y="2974097"/>
                </a:cubicBezTo>
                <a:cubicBezTo>
                  <a:pt x="4121387" y="2968358"/>
                  <a:pt x="4179147" y="2967324"/>
                  <a:pt x="4236720" y="2963937"/>
                </a:cubicBezTo>
                <a:lnTo>
                  <a:pt x="4328160" y="2933457"/>
                </a:lnTo>
                <a:cubicBezTo>
                  <a:pt x="4359815" y="2922905"/>
                  <a:pt x="4372659" y="2917224"/>
                  <a:pt x="4409440" y="2913137"/>
                </a:cubicBezTo>
                <a:cubicBezTo>
                  <a:pt x="4453327" y="2908261"/>
                  <a:pt x="4497493" y="2906364"/>
                  <a:pt x="4541520" y="2902977"/>
                </a:cubicBezTo>
                <a:cubicBezTo>
                  <a:pt x="4561840" y="2899590"/>
                  <a:pt x="4582006" y="2895092"/>
                  <a:pt x="4602480" y="2892817"/>
                </a:cubicBezTo>
                <a:cubicBezTo>
                  <a:pt x="4643011" y="2888314"/>
                  <a:pt x="4684174" y="2889361"/>
                  <a:pt x="4724400" y="2882657"/>
                </a:cubicBezTo>
                <a:cubicBezTo>
                  <a:pt x="4745528" y="2879136"/>
                  <a:pt x="4765040" y="2869110"/>
                  <a:pt x="4785360" y="2862337"/>
                </a:cubicBezTo>
                <a:lnTo>
                  <a:pt x="4846320" y="2842017"/>
                </a:lnTo>
                <a:cubicBezTo>
                  <a:pt x="4856480" y="2838630"/>
                  <a:pt x="4867889" y="2837798"/>
                  <a:pt x="4876800" y="2831857"/>
                </a:cubicBezTo>
                <a:lnTo>
                  <a:pt x="4907280" y="2811537"/>
                </a:lnTo>
                <a:cubicBezTo>
                  <a:pt x="4932817" y="2734925"/>
                  <a:pt x="4895399" y="2826389"/>
                  <a:pt x="4947920" y="2760737"/>
                </a:cubicBezTo>
                <a:cubicBezTo>
                  <a:pt x="4954610" y="2752374"/>
                  <a:pt x="4953291" y="2739836"/>
                  <a:pt x="4958080" y="2730257"/>
                </a:cubicBezTo>
                <a:cubicBezTo>
                  <a:pt x="4975013" y="2696390"/>
                  <a:pt x="4978400" y="2699777"/>
                  <a:pt x="5008880" y="2679457"/>
                </a:cubicBezTo>
                <a:cubicBezTo>
                  <a:pt x="5019063" y="2648909"/>
                  <a:pt x="5017476" y="2644758"/>
                  <a:pt x="5039360" y="2618497"/>
                </a:cubicBezTo>
                <a:cubicBezTo>
                  <a:pt x="5048558" y="2607459"/>
                  <a:pt x="5061019" y="2599359"/>
                  <a:pt x="5069840" y="2588017"/>
                </a:cubicBezTo>
                <a:cubicBezTo>
                  <a:pt x="5084833" y="2568740"/>
                  <a:pt x="5096933" y="2547377"/>
                  <a:pt x="5110480" y="2527057"/>
                </a:cubicBezTo>
                <a:cubicBezTo>
                  <a:pt x="5117253" y="2516897"/>
                  <a:pt x="5120640" y="2503350"/>
                  <a:pt x="5130800" y="2496577"/>
                </a:cubicBezTo>
                <a:cubicBezTo>
                  <a:pt x="5151120" y="2483030"/>
                  <a:pt x="5168592" y="2463660"/>
                  <a:pt x="5191760" y="2455937"/>
                </a:cubicBezTo>
                <a:cubicBezTo>
                  <a:pt x="5201920" y="2452550"/>
                  <a:pt x="5212661" y="2450566"/>
                  <a:pt x="5222240" y="2445777"/>
                </a:cubicBezTo>
                <a:cubicBezTo>
                  <a:pt x="5233162" y="2440316"/>
                  <a:pt x="5241798" y="2430918"/>
                  <a:pt x="5252720" y="2425457"/>
                </a:cubicBezTo>
                <a:cubicBezTo>
                  <a:pt x="5262299" y="2420668"/>
                  <a:pt x="5273838" y="2420498"/>
                  <a:pt x="5283200" y="2415297"/>
                </a:cubicBezTo>
                <a:cubicBezTo>
                  <a:pt x="5337144" y="2385328"/>
                  <a:pt x="5331122" y="2370050"/>
                  <a:pt x="5384800" y="2364497"/>
                </a:cubicBezTo>
                <a:cubicBezTo>
                  <a:pt x="5469286" y="2355757"/>
                  <a:pt x="5555018" y="2358141"/>
                  <a:pt x="5638800" y="2344177"/>
                </a:cubicBezTo>
                <a:cubicBezTo>
                  <a:pt x="5659120" y="2340790"/>
                  <a:pt x="5679560" y="2338057"/>
                  <a:pt x="5699760" y="2334017"/>
                </a:cubicBezTo>
                <a:cubicBezTo>
                  <a:pt x="5713452" y="2331279"/>
                  <a:pt x="5726708" y="2326595"/>
                  <a:pt x="5740400" y="2323857"/>
                </a:cubicBezTo>
                <a:cubicBezTo>
                  <a:pt x="5760600" y="2319817"/>
                  <a:pt x="5781113" y="2317493"/>
                  <a:pt x="5801360" y="2313697"/>
                </a:cubicBezTo>
                <a:cubicBezTo>
                  <a:pt x="5835306" y="2307332"/>
                  <a:pt x="5870195" y="2304299"/>
                  <a:pt x="5902960" y="2293377"/>
                </a:cubicBezTo>
                <a:cubicBezTo>
                  <a:pt x="5932010" y="2283694"/>
                  <a:pt x="5942186" y="2279436"/>
                  <a:pt x="5974080" y="2273057"/>
                </a:cubicBezTo>
                <a:cubicBezTo>
                  <a:pt x="6030310" y="2261811"/>
                  <a:pt x="6047604" y="2262496"/>
                  <a:pt x="6106160" y="2252737"/>
                </a:cubicBezTo>
                <a:cubicBezTo>
                  <a:pt x="6123194" y="2249898"/>
                  <a:pt x="6140300" y="2247121"/>
                  <a:pt x="6156960" y="2242577"/>
                </a:cubicBezTo>
                <a:cubicBezTo>
                  <a:pt x="6177624" y="2236941"/>
                  <a:pt x="6197600" y="2229030"/>
                  <a:pt x="6217920" y="2222257"/>
                </a:cubicBezTo>
                <a:lnTo>
                  <a:pt x="6278880" y="2201937"/>
                </a:lnTo>
                <a:cubicBezTo>
                  <a:pt x="6289040" y="2198550"/>
                  <a:pt x="6298796" y="2193538"/>
                  <a:pt x="6309360" y="2191777"/>
                </a:cubicBezTo>
                <a:cubicBezTo>
                  <a:pt x="6329680" y="2188390"/>
                  <a:pt x="6350335" y="2186613"/>
                  <a:pt x="6370320" y="2181617"/>
                </a:cubicBezTo>
                <a:lnTo>
                  <a:pt x="6461760" y="2151137"/>
                </a:lnTo>
                <a:lnTo>
                  <a:pt x="6614160" y="2100337"/>
                </a:lnTo>
                <a:lnTo>
                  <a:pt x="6644640" y="2090177"/>
                </a:lnTo>
                <a:cubicBezTo>
                  <a:pt x="6654800" y="2086790"/>
                  <a:pt x="6666209" y="2085958"/>
                  <a:pt x="6675120" y="2080017"/>
                </a:cubicBezTo>
                <a:cubicBezTo>
                  <a:pt x="6723422" y="2047816"/>
                  <a:pt x="6694016" y="2063558"/>
                  <a:pt x="6766560" y="2039377"/>
                </a:cubicBezTo>
                <a:lnTo>
                  <a:pt x="6797040" y="2029217"/>
                </a:lnTo>
                <a:lnTo>
                  <a:pt x="6827520" y="2019057"/>
                </a:lnTo>
                <a:cubicBezTo>
                  <a:pt x="6843695" y="1954357"/>
                  <a:pt x="6847840" y="1947054"/>
                  <a:pt x="6847840" y="1856497"/>
                </a:cubicBezTo>
                <a:cubicBezTo>
                  <a:pt x="6847840" y="1717602"/>
                  <a:pt x="6842821" y="1578736"/>
                  <a:pt x="6837680" y="1439937"/>
                </a:cubicBezTo>
                <a:cubicBezTo>
                  <a:pt x="6835122" y="1370858"/>
                  <a:pt x="6828646" y="1304454"/>
                  <a:pt x="6817360" y="1236737"/>
                </a:cubicBezTo>
                <a:cubicBezTo>
                  <a:pt x="6814521" y="1219703"/>
                  <a:pt x="6810587" y="1202870"/>
                  <a:pt x="6807200" y="1185937"/>
                </a:cubicBezTo>
                <a:cubicBezTo>
                  <a:pt x="6810587" y="915004"/>
                  <a:pt x="6811471" y="644027"/>
                  <a:pt x="6817360" y="373137"/>
                </a:cubicBezTo>
                <a:cubicBezTo>
                  <a:pt x="6818390" y="325744"/>
                  <a:pt x="6831797" y="212721"/>
                  <a:pt x="6837680" y="159777"/>
                </a:cubicBezTo>
                <a:cubicBezTo>
                  <a:pt x="6834293" y="108977"/>
                  <a:pt x="6852780" y="51582"/>
                  <a:pt x="6827520" y="7377"/>
                </a:cubicBezTo>
                <a:cubicBezTo>
                  <a:pt x="6815639" y="-13415"/>
                  <a:pt x="6780310" y="16209"/>
                  <a:pt x="6756400" y="17537"/>
                </a:cubicBezTo>
                <a:cubicBezTo>
                  <a:pt x="6658280" y="22988"/>
                  <a:pt x="6559973" y="24310"/>
                  <a:pt x="6461760" y="27697"/>
                </a:cubicBezTo>
                <a:cubicBezTo>
                  <a:pt x="6304489" y="80121"/>
                  <a:pt x="6466924" y="20035"/>
                  <a:pt x="6370320" y="68337"/>
                </a:cubicBezTo>
                <a:cubicBezTo>
                  <a:pt x="6360741" y="73126"/>
                  <a:pt x="6349419" y="73708"/>
                  <a:pt x="6339840" y="78497"/>
                </a:cubicBezTo>
                <a:cubicBezTo>
                  <a:pt x="6328918" y="83958"/>
                  <a:pt x="6320518" y="93858"/>
                  <a:pt x="6309360" y="98817"/>
                </a:cubicBezTo>
                <a:cubicBezTo>
                  <a:pt x="6289787" y="107516"/>
                  <a:pt x="6268720" y="112364"/>
                  <a:pt x="6248400" y="119137"/>
                </a:cubicBezTo>
                <a:cubicBezTo>
                  <a:pt x="6238240" y="122524"/>
                  <a:pt x="6226831" y="123356"/>
                  <a:pt x="6217920" y="129297"/>
                </a:cubicBezTo>
                <a:cubicBezTo>
                  <a:pt x="6130569" y="187531"/>
                  <a:pt x="6241088" y="117713"/>
                  <a:pt x="6156960" y="159777"/>
                </a:cubicBezTo>
                <a:cubicBezTo>
                  <a:pt x="6123472" y="176521"/>
                  <a:pt x="6132887" y="184582"/>
                  <a:pt x="6096000" y="190257"/>
                </a:cubicBezTo>
                <a:cubicBezTo>
                  <a:pt x="6062360" y="195432"/>
                  <a:pt x="6028267" y="197030"/>
                  <a:pt x="5994400" y="200417"/>
                </a:cubicBezTo>
                <a:lnTo>
                  <a:pt x="5872480" y="241057"/>
                </a:lnTo>
                <a:lnTo>
                  <a:pt x="5842000" y="251217"/>
                </a:lnTo>
                <a:cubicBezTo>
                  <a:pt x="5831840" y="254604"/>
                  <a:pt x="5820431" y="255436"/>
                  <a:pt x="5811520" y="261377"/>
                </a:cubicBezTo>
                <a:cubicBezTo>
                  <a:pt x="5801360" y="268150"/>
                  <a:pt x="5792198" y="276738"/>
                  <a:pt x="5781040" y="281697"/>
                </a:cubicBezTo>
                <a:cubicBezTo>
                  <a:pt x="5761467" y="290396"/>
                  <a:pt x="5737902" y="290136"/>
                  <a:pt x="5720080" y="302017"/>
                </a:cubicBezTo>
                <a:cubicBezTo>
                  <a:pt x="5699760" y="315564"/>
                  <a:pt x="5682288" y="334934"/>
                  <a:pt x="5659120" y="342657"/>
                </a:cubicBezTo>
                <a:lnTo>
                  <a:pt x="5506720" y="393457"/>
                </a:lnTo>
                <a:cubicBezTo>
                  <a:pt x="5430108" y="418994"/>
                  <a:pt x="5524542" y="384546"/>
                  <a:pt x="5445760" y="423937"/>
                </a:cubicBezTo>
                <a:cubicBezTo>
                  <a:pt x="5436181" y="428726"/>
                  <a:pt x="5424859" y="429308"/>
                  <a:pt x="5415280" y="434097"/>
                </a:cubicBezTo>
                <a:cubicBezTo>
                  <a:pt x="5404358" y="439558"/>
                  <a:pt x="5395722" y="448956"/>
                  <a:pt x="5384800" y="454417"/>
                </a:cubicBezTo>
                <a:cubicBezTo>
                  <a:pt x="5375221" y="459206"/>
                  <a:pt x="5363682" y="459376"/>
                  <a:pt x="5354320" y="464577"/>
                </a:cubicBezTo>
                <a:cubicBezTo>
                  <a:pt x="5332972" y="476437"/>
                  <a:pt x="5293360" y="505217"/>
                  <a:pt x="5293360" y="505217"/>
                </a:cubicBezTo>
                <a:cubicBezTo>
                  <a:pt x="5274822" y="533023"/>
                  <a:pt x="5274644" y="541757"/>
                  <a:pt x="5242560" y="556017"/>
                </a:cubicBezTo>
                <a:cubicBezTo>
                  <a:pt x="5222987" y="564716"/>
                  <a:pt x="5201920" y="569564"/>
                  <a:pt x="5181600" y="576337"/>
                </a:cubicBezTo>
                <a:cubicBezTo>
                  <a:pt x="5171440" y="579724"/>
                  <a:pt x="5160031" y="580556"/>
                  <a:pt x="5151120" y="586497"/>
                </a:cubicBezTo>
                <a:cubicBezTo>
                  <a:pt x="5140960" y="593270"/>
                  <a:pt x="5131798" y="601858"/>
                  <a:pt x="5120640" y="606817"/>
                </a:cubicBezTo>
                <a:cubicBezTo>
                  <a:pt x="5101067" y="615516"/>
                  <a:pt x="5059680" y="627137"/>
                  <a:pt x="5059680" y="627137"/>
                </a:cubicBezTo>
                <a:cubicBezTo>
                  <a:pt x="5040539" y="646278"/>
                  <a:pt x="5024181" y="666621"/>
                  <a:pt x="4998720" y="677937"/>
                </a:cubicBezTo>
                <a:cubicBezTo>
                  <a:pt x="4979147" y="686636"/>
                  <a:pt x="4955582" y="686376"/>
                  <a:pt x="4937760" y="698257"/>
                </a:cubicBezTo>
                <a:cubicBezTo>
                  <a:pt x="4927600" y="705030"/>
                  <a:pt x="4918202" y="713116"/>
                  <a:pt x="4907280" y="718577"/>
                </a:cubicBezTo>
                <a:cubicBezTo>
                  <a:pt x="4897701" y="723366"/>
                  <a:pt x="4886162" y="723536"/>
                  <a:pt x="4876800" y="728737"/>
                </a:cubicBezTo>
                <a:cubicBezTo>
                  <a:pt x="4855452" y="740597"/>
                  <a:pt x="4836160" y="755830"/>
                  <a:pt x="4815840" y="769377"/>
                </a:cubicBezTo>
                <a:lnTo>
                  <a:pt x="4754880" y="810017"/>
                </a:lnTo>
                <a:cubicBezTo>
                  <a:pt x="4744720" y="816790"/>
                  <a:pt x="4735984" y="826476"/>
                  <a:pt x="4724400" y="830337"/>
                </a:cubicBezTo>
                <a:lnTo>
                  <a:pt x="4632960" y="860817"/>
                </a:lnTo>
                <a:cubicBezTo>
                  <a:pt x="4622800" y="864204"/>
                  <a:pt x="4611391" y="865036"/>
                  <a:pt x="4602480" y="870977"/>
                </a:cubicBezTo>
                <a:cubicBezTo>
                  <a:pt x="4554178" y="903178"/>
                  <a:pt x="4583584" y="887436"/>
                  <a:pt x="4511040" y="911617"/>
                </a:cubicBezTo>
                <a:lnTo>
                  <a:pt x="4450080" y="931937"/>
                </a:lnTo>
                <a:cubicBezTo>
                  <a:pt x="4439920" y="935324"/>
                  <a:pt x="4430102" y="939997"/>
                  <a:pt x="4419600" y="942097"/>
                </a:cubicBezTo>
                <a:cubicBezTo>
                  <a:pt x="4347797" y="956458"/>
                  <a:pt x="4385183" y="946796"/>
                  <a:pt x="4307840" y="972577"/>
                </a:cubicBezTo>
                <a:cubicBezTo>
                  <a:pt x="4297680" y="975964"/>
                  <a:pt x="4286271" y="976796"/>
                  <a:pt x="4277360" y="982737"/>
                </a:cubicBezTo>
                <a:cubicBezTo>
                  <a:pt x="4267200" y="989510"/>
                  <a:pt x="4256261" y="995240"/>
                  <a:pt x="4246880" y="1003057"/>
                </a:cubicBezTo>
                <a:cubicBezTo>
                  <a:pt x="4219536" y="1025844"/>
                  <a:pt x="4218353" y="1039443"/>
                  <a:pt x="4185920" y="1053857"/>
                </a:cubicBezTo>
                <a:cubicBezTo>
                  <a:pt x="4166347" y="1062556"/>
                  <a:pt x="4142782" y="1062296"/>
                  <a:pt x="4124960" y="1074177"/>
                </a:cubicBezTo>
                <a:cubicBezTo>
                  <a:pt x="4114800" y="1080950"/>
                  <a:pt x="4105402" y="1089036"/>
                  <a:pt x="4094480" y="1094497"/>
                </a:cubicBezTo>
                <a:cubicBezTo>
                  <a:pt x="4084901" y="1099286"/>
                  <a:pt x="4073362" y="1099456"/>
                  <a:pt x="4064000" y="1104657"/>
                </a:cubicBezTo>
                <a:lnTo>
                  <a:pt x="3972560" y="1165617"/>
                </a:lnTo>
                <a:lnTo>
                  <a:pt x="3942080" y="1185937"/>
                </a:lnTo>
                <a:lnTo>
                  <a:pt x="3911600" y="1206257"/>
                </a:lnTo>
                <a:cubicBezTo>
                  <a:pt x="3838989" y="1315174"/>
                  <a:pt x="3952067" y="1149874"/>
                  <a:pt x="3860800" y="1267217"/>
                </a:cubicBezTo>
                <a:cubicBezTo>
                  <a:pt x="3845807" y="1286494"/>
                  <a:pt x="3833707" y="1307857"/>
                  <a:pt x="3820160" y="1328177"/>
                </a:cubicBezTo>
                <a:cubicBezTo>
                  <a:pt x="3813387" y="1338337"/>
                  <a:pt x="3810000" y="1351884"/>
                  <a:pt x="3799840" y="1358657"/>
                </a:cubicBezTo>
                <a:cubicBezTo>
                  <a:pt x="3789680" y="1365430"/>
                  <a:pt x="3778741" y="1371160"/>
                  <a:pt x="3769360" y="1378977"/>
                </a:cubicBezTo>
                <a:cubicBezTo>
                  <a:pt x="3755549" y="1390486"/>
                  <a:pt x="3729332" y="1424947"/>
                  <a:pt x="3708400" y="1429777"/>
                </a:cubicBezTo>
                <a:cubicBezTo>
                  <a:pt x="3675236" y="1437430"/>
                  <a:pt x="3640667" y="1436550"/>
                  <a:pt x="3606800" y="1439937"/>
                </a:cubicBezTo>
                <a:cubicBezTo>
                  <a:pt x="3596640" y="1443324"/>
                  <a:pt x="3585682" y="1444896"/>
                  <a:pt x="3576320" y="1450097"/>
                </a:cubicBezTo>
                <a:cubicBezTo>
                  <a:pt x="3554972" y="1461957"/>
                  <a:pt x="3538528" y="1483014"/>
                  <a:pt x="3515360" y="1490737"/>
                </a:cubicBezTo>
                <a:cubicBezTo>
                  <a:pt x="3505200" y="1494124"/>
                  <a:pt x="3495178" y="1497955"/>
                  <a:pt x="3484880" y="1500897"/>
                </a:cubicBezTo>
                <a:cubicBezTo>
                  <a:pt x="3469689" y="1505237"/>
                  <a:pt x="3430000" y="1513097"/>
                  <a:pt x="3413760" y="1521217"/>
                </a:cubicBezTo>
                <a:cubicBezTo>
                  <a:pt x="3402838" y="1526678"/>
                  <a:pt x="3393440" y="1534764"/>
                  <a:pt x="3383280" y="1541537"/>
                </a:cubicBezTo>
                <a:cubicBezTo>
                  <a:pt x="3364742" y="1569343"/>
                  <a:pt x="3364564" y="1578077"/>
                  <a:pt x="3332480" y="1592337"/>
                </a:cubicBezTo>
                <a:cubicBezTo>
                  <a:pt x="3312907" y="1601036"/>
                  <a:pt x="3271520" y="1612657"/>
                  <a:pt x="3271520" y="1612657"/>
                </a:cubicBezTo>
                <a:cubicBezTo>
                  <a:pt x="3250447" y="1644266"/>
                  <a:pt x="3238030" y="1679826"/>
                  <a:pt x="3200400" y="1693937"/>
                </a:cubicBezTo>
                <a:cubicBezTo>
                  <a:pt x="3184231" y="1700000"/>
                  <a:pt x="3166533" y="1700710"/>
                  <a:pt x="3149600" y="1704097"/>
                </a:cubicBezTo>
                <a:cubicBezTo>
                  <a:pt x="3139440" y="1714257"/>
                  <a:pt x="3128318" y="1723539"/>
                  <a:pt x="3119120" y="1734577"/>
                </a:cubicBezTo>
                <a:cubicBezTo>
                  <a:pt x="3094034" y="1764681"/>
                  <a:pt x="3106953" y="1768820"/>
                  <a:pt x="3068320" y="1785377"/>
                </a:cubicBezTo>
                <a:cubicBezTo>
                  <a:pt x="3055485" y="1790878"/>
                  <a:pt x="3041055" y="1791525"/>
                  <a:pt x="3027680" y="1795537"/>
                </a:cubicBezTo>
                <a:cubicBezTo>
                  <a:pt x="3007164" y="1801692"/>
                  <a:pt x="2966720" y="1815857"/>
                  <a:pt x="2966720" y="1815857"/>
                </a:cubicBezTo>
                <a:cubicBezTo>
                  <a:pt x="2908486" y="1903208"/>
                  <a:pt x="2986027" y="1800411"/>
                  <a:pt x="2915920" y="1856497"/>
                </a:cubicBezTo>
                <a:cubicBezTo>
                  <a:pt x="2906385" y="1864125"/>
                  <a:pt x="2901061" y="1876055"/>
                  <a:pt x="2895600" y="1886977"/>
                </a:cubicBezTo>
                <a:cubicBezTo>
                  <a:pt x="2890811" y="1896556"/>
                  <a:pt x="2893013" y="1909884"/>
                  <a:pt x="2885440" y="1917457"/>
                </a:cubicBezTo>
                <a:cubicBezTo>
                  <a:pt x="2868171" y="1934726"/>
                  <a:pt x="2824480" y="1958097"/>
                  <a:pt x="2824480" y="1958097"/>
                </a:cubicBezTo>
                <a:cubicBezTo>
                  <a:pt x="2810933" y="1978417"/>
                  <a:pt x="2807008" y="2011334"/>
                  <a:pt x="2783840" y="2019057"/>
                </a:cubicBezTo>
                <a:cubicBezTo>
                  <a:pt x="2711296" y="2043238"/>
                  <a:pt x="2740702" y="2027496"/>
                  <a:pt x="2692400" y="2059697"/>
                </a:cubicBezTo>
                <a:cubicBezTo>
                  <a:pt x="2660199" y="2107999"/>
                  <a:pt x="2683664" y="2086316"/>
                  <a:pt x="2611120" y="2110497"/>
                </a:cubicBezTo>
                <a:lnTo>
                  <a:pt x="2580640" y="2120657"/>
                </a:lnTo>
                <a:lnTo>
                  <a:pt x="2550160" y="2130817"/>
                </a:lnTo>
                <a:cubicBezTo>
                  <a:pt x="2546773" y="2140977"/>
                  <a:pt x="2548715" y="2155072"/>
                  <a:pt x="2540000" y="2161297"/>
                </a:cubicBezTo>
                <a:cubicBezTo>
                  <a:pt x="2522571" y="2173747"/>
                  <a:pt x="2479040" y="2181617"/>
                  <a:pt x="2479040" y="2181617"/>
                </a:cubicBezTo>
                <a:cubicBezTo>
                  <a:pt x="2472267" y="2191777"/>
                  <a:pt x="2467354" y="2203463"/>
                  <a:pt x="2458720" y="2212097"/>
                </a:cubicBezTo>
                <a:cubicBezTo>
                  <a:pt x="2435332" y="2235485"/>
                  <a:pt x="2418690" y="2234804"/>
                  <a:pt x="2387600" y="2242577"/>
                </a:cubicBezTo>
                <a:cubicBezTo>
                  <a:pt x="2330027" y="2328937"/>
                  <a:pt x="2424853" y="2195164"/>
                  <a:pt x="2306320" y="2313697"/>
                </a:cubicBezTo>
                <a:cubicBezTo>
                  <a:pt x="2296160" y="2323857"/>
                  <a:pt x="2285038" y="2333139"/>
                  <a:pt x="2275840" y="2344177"/>
                </a:cubicBezTo>
                <a:cubicBezTo>
                  <a:pt x="2268023" y="2353558"/>
                  <a:pt x="2264154" y="2366023"/>
                  <a:pt x="2255520" y="2374657"/>
                </a:cubicBezTo>
                <a:cubicBezTo>
                  <a:pt x="2235825" y="2394352"/>
                  <a:pt x="2219350" y="2396874"/>
                  <a:pt x="2194560" y="2405137"/>
                </a:cubicBezTo>
                <a:cubicBezTo>
                  <a:pt x="2174240" y="2435617"/>
                  <a:pt x="2177627" y="2439004"/>
                  <a:pt x="2143760" y="2455937"/>
                </a:cubicBezTo>
                <a:cubicBezTo>
                  <a:pt x="2134181" y="2460726"/>
                  <a:pt x="2122642" y="2460896"/>
                  <a:pt x="2113280" y="2466097"/>
                </a:cubicBezTo>
                <a:cubicBezTo>
                  <a:pt x="2008474" y="2524323"/>
                  <a:pt x="2090809" y="2493907"/>
                  <a:pt x="2021840" y="2516897"/>
                </a:cubicBezTo>
                <a:cubicBezTo>
                  <a:pt x="1999827" y="2582937"/>
                  <a:pt x="2032000" y="2513510"/>
                  <a:pt x="1950720" y="2567697"/>
                </a:cubicBezTo>
                <a:lnTo>
                  <a:pt x="1889760" y="2608337"/>
                </a:lnTo>
                <a:cubicBezTo>
                  <a:pt x="1879600" y="2615110"/>
                  <a:pt x="1870864" y="2624796"/>
                  <a:pt x="1859280" y="2628657"/>
                </a:cubicBezTo>
                <a:lnTo>
                  <a:pt x="1828800" y="2638817"/>
                </a:lnTo>
                <a:cubicBezTo>
                  <a:pt x="1815253" y="2659137"/>
                  <a:pt x="1808480" y="2686230"/>
                  <a:pt x="1788160" y="2699777"/>
                </a:cubicBezTo>
                <a:lnTo>
                  <a:pt x="1727200" y="2740417"/>
                </a:lnTo>
                <a:cubicBezTo>
                  <a:pt x="1720427" y="2750577"/>
                  <a:pt x="1716415" y="2763269"/>
                  <a:pt x="1706880" y="2770897"/>
                </a:cubicBezTo>
                <a:cubicBezTo>
                  <a:pt x="1698517" y="2777587"/>
                  <a:pt x="1685979" y="2776268"/>
                  <a:pt x="1676400" y="2781057"/>
                </a:cubicBezTo>
                <a:cubicBezTo>
                  <a:pt x="1665478" y="2786518"/>
                  <a:pt x="1655301" y="2793560"/>
                  <a:pt x="1645920" y="2801377"/>
                </a:cubicBezTo>
                <a:cubicBezTo>
                  <a:pt x="1567691" y="2866568"/>
                  <a:pt x="1660636" y="2801726"/>
                  <a:pt x="1584960" y="2852177"/>
                </a:cubicBezTo>
                <a:cubicBezTo>
                  <a:pt x="1576697" y="2876967"/>
                  <a:pt x="1574175" y="2893442"/>
                  <a:pt x="1554480" y="2913137"/>
                </a:cubicBezTo>
                <a:cubicBezTo>
                  <a:pt x="1545846" y="2921771"/>
                  <a:pt x="1534160" y="2926684"/>
                  <a:pt x="1524000" y="2933457"/>
                </a:cubicBezTo>
                <a:cubicBezTo>
                  <a:pt x="1520613" y="2943617"/>
                  <a:pt x="1520530" y="2955574"/>
                  <a:pt x="1513840" y="2963937"/>
                </a:cubicBezTo>
                <a:cubicBezTo>
                  <a:pt x="1499516" y="2981842"/>
                  <a:pt x="1472959" y="2987724"/>
                  <a:pt x="1452880" y="2994417"/>
                </a:cubicBezTo>
                <a:cubicBezTo>
                  <a:pt x="1456267" y="3004577"/>
                  <a:pt x="1469466" y="3016329"/>
                  <a:pt x="1463040" y="3024897"/>
                </a:cubicBezTo>
                <a:cubicBezTo>
                  <a:pt x="1454662" y="3036068"/>
                  <a:pt x="1434524" y="3028129"/>
                  <a:pt x="1422400" y="3035057"/>
                </a:cubicBezTo>
                <a:cubicBezTo>
                  <a:pt x="1315852" y="3095942"/>
                  <a:pt x="1456604" y="3043976"/>
                  <a:pt x="1361440" y="3075697"/>
                </a:cubicBezTo>
                <a:cubicBezTo>
                  <a:pt x="1354667" y="3085857"/>
                  <a:pt x="1346581" y="3095255"/>
                  <a:pt x="1341120" y="3106177"/>
                </a:cubicBezTo>
                <a:cubicBezTo>
                  <a:pt x="1336331" y="3115756"/>
                  <a:pt x="1337650" y="3128294"/>
                  <a:pt x="1330960" y="3136657"/>
                </a:cubicBezTo>
                <a:cubicBezTo>
                  <a:pt x="1316636" y="3154562"/>
                  <a:pt x="1290079" y="3160444"/>
                  <a:pt x="1270000" y="3167137"/>
                </a:cubicBezTo>
                <a:cubicBezTo>
                  <a:pt x="1237057" y="3265966"/>
                  <a:pt x="1274618" y="3207469"/>
                  <a:pt x="1219200" y="3238257"/>
                </a:cubicBezTo>
                <a:cubicBezTo>
                  <a:pt x="1197852" y="3250117"/>
                  <a:pt x="1178560" y="3265350"/>
                  <a:pt x="1158240" y="3278897"/>
                </a:cubicBezTo>
                <a:lnTo>
                  <a:pt x="1127760" y="3299217"/>
                </a:lnTo>
                <a:cubicBezTo>
                  <a:pt x="1120987" y="3309377"/>
                  <a:pt x="1116074" y="3321063"/>
                  <a:pt x="1107440" y="3329697"/>
                </a:cubicBezTo>
                <a:cubicBezTo>
                  <a:pt x="1078323" y="3358814"/>
                  <a:pt x="1079534" y="3343650"/>
                  <a:pt x="1046480" y="3360177"/>
                </a:cubicBezTo>
                <a:cubicBezTo>
                  <a:pt x="1035558" y="3365638"/>
                  <a:pt x="1027158" y="3375538"/>
                  <a:pt x="1016000" y="3380497"/>
                </a:cubicBezTo>
                <a:cubicBezTo>
                  <a:pt x="996427" y="3389196"/>
                  <a:pt x="955040" y="3400817"/>
                  <a:pt x="955040" y="3400817"/>
                </a:cubicBezTo>
                <a:cubicBezTo>
                  <a:pt x="951653" y="3410977"/>
                  <a:pt x="952453" y="3423724"/>
                  <a:pt x="944880" y="3431297"/>
                </a:cubicBezTo>
                <a:cubicBezTo>
                  <a:pt x="937307" y="3438870"/>
                  <a:pt x="923979" y="3436668"/>
                  <a:pt x="914400" y="3441457"/>
                </a:cubicBezTo>
                <a:cubicBezTo>
                  <a:pt x="903478" y="3446918"/>
                  <a:pt x="894842" y="3456316"/>
                  <a:pt x="883920" y="3461777"/>
                </a:cubicBezTo>
                <a:cubicBezTo>
                  <a:pt x="874341" y="3466566"/>
                  <a:pt x="862802" y="3466736"/>
                  <a:pt x="853440" y="3471937"/>
                </a:cubicBezTo>
                <a:cubicBezTo>
                  <a:pt x="832092" y="3483797"/>
                  <a:pt x="815648" y="3504854"/>
                  <a:pt x="792480" y="3512577"/>
                </a:cubicBezTo>
                <a:cubicBezTo>
                  <a:pt x="715868" y="3538114"/>
                  <a:pt x="810302" y="3503666"/>
                  <a:pt x="731520" y="3543057"/>
                </a:cubicBezTo>
                <a:cubicBezTo>
                  <a:pt x="647392" y="3585121"/>
                  <a:pt x="757911" y="3515303"/>
                  <a:pt x="670560" y="3573537"/>
                </a:cubicBezTo>
                <a:cubicBezTo>
                  <a:pt x="673947" y="3583697"/>
                  <a:pt x="682481" y="3593453"/>
                  <a:pt x="680720" y="3604017"/>
                </a:cubicBezTo>
                <a:cubicBezTo>
                  <a:pt x="678713" y="3616062"/>
                  <a:pt x="665861" y="3623575"/>
                  <a:pt x="660400" y="3634497"/>
                </a:cubicBezTo>
                <a:cubicBezTo>
                  <a:pt x="655611" y="3644076"/>
                  <a:pt x="656930" y="3656614"/>
                  <a:pt x="650240" y="3664977"/>
                </a:cubicBezTo>
                <a:cubicBezTo>
                  <a:pt x="642612" y="3674512"/>
                  <a:pt x="629141" y="3677480"/>
                  <a:pt x="619760" y="3685297"/>
                </a:cubicBezTo>
                <a:cubicBezTo>
                  <a:pt x="608722" y="3694495"/>
                  <a:pt x="598478" y="3704739"/>
                  <a:pt x="589280" y="3715777"/>
                </a:cubicBezTo>
                <a:cubicBezTo>
                  <a:pt x="581463" y="3725158"/>
                  <a:pt x="574421" y="3735335"/>
                  <a:pt x="568960" y="3746257"/>
                </a:cubicBezTo>
                <a:cubicBezTo>
                  <a:pt x="564171" y="3755836"/>
                  <a:pt x="565656" y="3768510"/>
                  <a:pt x="558800" y="3776737"/>
                </a:cubicBezTo>
                <a:cubicBezTo>
                  <a:pt x="550924" y="3786189"/>
                  <a:pt x="501579" y="3818271"/>
                  <a:pt x="487680" y="3827537"/>
                </a:cubicBezTo>
                <a:cubicBezTo>
                  <a:pt x="480907" y="3837697"/>
                  <a:pt x="475994" y="3849383"/>
                  <a:pt x="467360" y="3858017"/>
                </a:cubicBezTo>
                <a:cubicBezTo>
                  <a:pt x="452999" y="3872378"/>
                  <a:pt x="412177" y="3890688"/>
                  <a:pt x="396240" y="3898657"/>
                </a:cubicBezTo>
                <a:cubicBezTo>
                  <a:pt x="389467" y="3908817"/>
                  <a:pt x="381381" y="3918215"/>
                  <a:pt x="375920" y="3929137"/>
                </a:cubicBezTo>
                <a:cubicBezTo>
                  <a:pt x="359393" y="3962191"/>
                  <a:pt x="374557" y="3960980"/>
                  <a:pt x="345440" y="3990097"/>
                </a:cubicBezTo>
                <a:cubicBezTo>
                  <a:pt x="336806" y="3998731"/>
                  <a:pt x="324341" y="4002600"/>
                  <a:pt x="314960" y="4010417"/>
                </a:cubicBezTo>
                <a:cubicBezTo>
                  <a:pt x="303922" y="4019615"/>
                  <a:pt x="294640" y="4030737"/>
                  <a:pt x="284480" y="4040897"/>
                </a:cubicBezTo>
                <a:cubicBezTo>
                  <a:pt x="281093" y="4051057"/>
                  <a:pt x="281010" y="4063014"/>
                  <a:pt x="274320" y="4071377"/>
                </a:cubicBezTo>
                <a:cubicBezTo>
                  <a:pt x="226907" y="4130644"/>
                  <a:pt x="243840" y="4030737"/>
                  <a:pt x="203200" y="4152657"/>
                </a:cubicBezTo>
                <a:cubicBezTo>
                  <a:pt x="194937" y="4177447"/>
                  <a:pt x="192415" y="4193922"/>
                  <a:pt x="172720" y="4213617"/>
                </a:cubicBezTo>
                <a:cubicBezTo>
                  <a:pt x="111641" y="4274696"/>
                  <a:pt x="166615" y="4166895"/>
                  <a:pt x="81280" y="4294897"/>
                </a:cubicBezTo>
                <a:cubicBezTo>
                  <a:pt x="67733" y="4315217"/>
                  <a:pt x="48363" y="4332689"/>
                  <a:pt x="40640" y="4355857"/>
                </a:cubicBezTo>
                <a:cubicBezTo>
                  <a:pt x="16459" y="4428401"/>
                  <a:pt x="32201" y="4398995"/>
                  <a:pt x="0" y="4447297"/>
                </a:cubicBezTo>
                <a:cubicBezTo>
                  <a:pt x="6773" y="4457457"/>
                  <a:pt x="10785" y="4470149"/>
                  <a:pt x="20320" y="4477777"/>
                </a:cubicBezTo>
                <a:cubicBezTo>
                  <a:pt x="28683" y="4484467"/>
                  <a:pt x="43227" y="4480364"/>
                  <a:pt x="50800" y="4487937"/>
                </a:cubicBezTo>
                <a:cubicBezTo>
                  <a:pt x="58373" y="4495510"/>
                  <a:pt x="56983" y="4508473"/>
                  <a:pt x="60960" y="4518417"/>
                </a:cubicBezTo>
                <a:cubicBezTo>
                  <a:pt x="63772" y="4525448"/>
                  <a:pt x="66040" y="4525190"/>
                  <a:pt x="81280" y="452857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EDE35F-B036-2FFC-6C0E-8D36F035BA3B}"/>
              </a:ext>
            </a:extLst>
          </p:cNvPr>
          <p:cNvGrpSpPr/>
          <p:nvPr/>
        </p:nvGrpSpPr>
        <p:grpSpPr>
          <a:xfrm>
            <a:off x="1419483" y="1412776"/>
            <a:ext cx="6612049" cy="4419025"/>
            <a:chOff x="1419483" y="1412776"/>
            <a:chExt cx="6612049" cy="4419025"/>
          </a:xfrm>
        </p:grpSpPr>
        <p:pic>
          <p:nvPicPr>
            <p:cNvPr id="51" name="Picture 50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9CE4352-C6E0-788F-3AE8-D95C28F4A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483" y="1412776"/>
              <a:ext cx="6612049" cy="4419025"/>
            </a:xfrm>
            <a:prstGeom prst="rect">
              <a:avLst/>
            </a:prstGeom>
          </p:spPr>
        </p:pic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E10E928-F9BF-E609-AAD6-825D7AA21F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3108" y="3948974"/>
              <a:ext cx="1433445" cy="62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4D6D96D-38F7-A09F-2CCC-7DA4EB8458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6251" y="2764188"/>
              <a:ext cx="1285335" cy="43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5</a:t>
            </a:fld>
            <a:endParaRPr lang="de-DE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1989DF-AA97-0A0A-9CBB-9E6BFAB5F41B}"/>
              </a:ext>
            </a:extLst>
          </p:cNvPr>
          <p:cNvSpPr txBox="1"/>
          <p:nvPr/>
        </p:nvSpPr>
        <p:spPr>
          <a:xfrm>
            <a:off x="1432059" y="944724"/>
            <a:ext cx="7312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Goal: </a:t>
            </a:r>
            <a:r>
              <a:rPr lang="en-US" b="1" i="1" dirty="0">
                <a:latin typeface="Calibri" panose="020F0502020204030204" pitchFamily="34" charset="0"/>
                <a:cs typeface="Arial" panose="020B0604020202020204" pitchFamily="34" charset="0"/>
              </a:rPr>
              <a:t>Find </a:t>
            </a:r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comprehensive and quantified model of atomic nuclei</a:t>
            </a:r>
            <a:r>
              <a:rPr lang="en-US" b="1" i="1" dirty="0"/>
              <a:t> </a:t>
            </a:r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feld 4">
            <a:extLst>
              <a:ext uri="{FF2B5EF4-FFF2-40B4-BE49-F238E27FC236}">
                <a16:creationId xmlns:a16="http://schemas.microsoft.com/office/drawing/2014/main" id="{B7FEB5F1-47AA-80E5-2020-1758AA7411D3}"/>
              </a:ext>
            </a:extLst>
          </p:cNvPr>
          <p:cNvSpPr txBox="1"/>
          <p:nvPr/>
        </p:nvSpPr>
        <p:spPr>
          <a:xfrm>
            <a:off x="-1" y="7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sp>
        <p:nvSpPr>
          <p:cNvPr id="101" name="Datumsplatzhalter 2">
            <a:extLst>
              <a:ext uri="{FF2B5EF4-FFF2-40B4-BE49-F238E27FC236}">
                <a16:creationId xmlns:a16="http://schemas.microsoft.com/office/drawing/2014/main" id="{C5424597-C445-76C7-0523-A872D07B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102" name="Fußzeilenplatzhalter 3">
            <a:extLst>
              <a:ext uri="{FF2B5EF4-FFF2-40B4-BE49-F238E27FC236}">
                <a16:creationId xmlns:a16="http://schemas.microsoft.com/office/drawing/2014/main" id="{762EC447-B600-5451-AE53-1BA326D8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08174E-877A-EB1D-9253-6119E17612BE}"/>
              </a:ext>
            </a:extLst>
          </p:cNvPr>
          <p:cNvSpPr txBox="1"/>
          <p:nvPr/>
        </p:nvSpPr>
        <p:spPr>
          <a:xfrm>
            <a:off x="1649805" y="1520299"/>
            <a:ext cx="6187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Experiment: access key regions of the nuclear chart to constrains models </a:t>
            </a:r>
          </a:p>
          <a:p>
            <a:pPr algn="ctr"/>
            <a:r>
              <a:rPr lang="en-US" sz="1600" i="1" dirty="0"/>
              <a:t>and identify missing physics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CE67E6-4051-A4A0-BDBF-F4074C08BBF5}"/>
              </a:ext>
            </a:extLst>
          </p:cNvPr>
          <p:cNvSpPr txBox="1"/>
          <p:nvPr/>
        </p:nvSpPr>
        <p:spPr>
          <a:xfrm>
            <a:off x="3995936" y="5056989"/>
            <a:ext cx="49553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Theory: identifies key nuclei and properties to be studied </a:t>
            </a:r>
          </a:p>
        </p:txBody>
      </p:sp>
      <p:pic>
        <p:nvPicPr>
          <p:cNvPr id="5" name="Picture 4" descr="A picture containing arrow&#10;&#10;Description automatically generated">
            <a:extLst>
              <a:ext uri="{FF2B5EF4-FFF2-40B4-BE49-F238E27FC236}">
                <a16:creationId xmlns:a16="http://schemas.microsoft.com/office/drawing/2014/main" id="{B43AC331-71C4-5C51-1416-ADEF1F4A6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959" y="2687527"/>
            <a:ext cx="666667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CD330F-D697-4BD2-0694-D62C7C20036F}"/>
              </a:ext>
            </a:extLst>
          </p:cNvPr>
          <p:cNvGrpSpPr/>
          <p:nvPr/>
        </p:nvGrpSpPr>
        <p:grpSpPr>
          <a:xfrm>
            <a:off x="359532" y="1312340"/>
            <a:ext cx="1031492" cy="4671231"/>
            <a:chOff x="359532" y="1312340"/>
            <a:chExt cx="1031492" cy="467123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364306-8886-63D5-5AE1-0E7A9AB9A6D6}"/>
                </a:ext>
              </a:extLst>
            </p:cNvPr>
            <p:cNvCxnSpPr/>
            <p:nvPr/>
          </p:nvCxnSpPr>
          <p:spPr>
            <a:xfrm>
              <a:off x="1319024" y="1312340"/>
              <a:ext cx="0" cy="4536000"/>
            </a:xfrm>
            <a:prstGeom prst="line">
              <a:avLst/>
            </a:prstGeom>
            <a:ln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2FE510-E558-F83B-8ECB-A0386A9E7628}"/>
                </a:ext>
              </a:extLst>
            </p:cNvPr>
            <p:cNvCxnSpPr/>
            <p:nvPr/>
          </p:nvCxnSpPr>
          <p:spPr>
            <a:xfrm>
              <a:off x="1319024" y="201697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FFB8F0-031D-07EE-3FA0-82FECC1D2B73}"/>
                </a:ext>
              </a:extLst>
            </p:cNvPr>
            <p:cNvCxnSpPr/>
            <p:nvPr/>
          </p:nvCxnSpPr>
          <p:spPr>
            <a:xfrm>
              <a:off x="1319024" y="2786044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D90CE2B-BA1E-5304-77EB-247F124BE007}"/>
                </a:ext>
              </a:extLst>
            </p:cNvPr>
            <p:cNvCxnSpPr/>
            <p:nvPr/>
          </p:nvCxnSpPr>
          <p:spPr>
            <a:xfrm>
              <a:off x="1319024" y="3548042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EB2F901-DAE1-2333-52C6-1761BFAF4555}"/>
                </a:ext>
              </a:extLst>
            </p:cNvPr>
            <p:cNvCxnSpPr/>
            <p:nvPr/>
          </p:nvCxnSpPr>
          <p:spPr>
            <a:xfrm>
              <a:off x="1319024" y="431301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2BCF3B5-EB31-7BF9-B7F4-CE6F703206C5}"/>
                </a:ext>
              </a:extLst>
            </p:cNvPr>
            <p:cNvCxnSpPr/>
            <p:nvPr/>
          </p:nvCxnSpPr>
          <p:spPr>
            <a:xfrm>
              <a:off x="1319024" y="5073936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11EDF5-3C99-652C-3832-E1D76005CD51}"/>
                </a:ext>
              </a:extLst>
            </p:cNvPr>
            <p:cNvSpPr txBox="1"/>
            <p:nvPr/>
          </p:nvSpPr>
          <p:spPr>
            <a:xfrm>
              <a:off x="751887" y="1821182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7E4044-B453-3C9E-02C1-F8E565581AF3}"/>
                </a:ext>
              </a:extLst>
            </p:cNvPr>
            <p:cNvSpPr txBox="1"/>
            <p:nvPr/>
          </p:nvSpPr>
          <p:spPr>
            <a:xfrm>
              <a:off x="845903" y="2578669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D9524A-0BE4-E5EB-453B-B9606FFF40AD}"/>
                </a:ext>
              </a:extLst>
            </p:cNvPr>
            <p:cNvSpPr txBox="1"/>
            <p:nvPr/>
          </p:nvSpPr>
          <p:spPr>
            <a:xfrm>
              <a:off x="845903" y="3344646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681F22-2545-7B12-348F-3FCF821B5545}"/>
                </a:ext>
              </a:extLst>
            </p:cNvPr>
            <p:cNvSpPr txBox="1"/>
            <p:nvPr/>
          </p:nvSpPr>
          <p:spPr>
            <a:xfrm>
              <a:off x="845903" y="4110623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40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757D11-78CF-5BBE-C526-79354D2063E5}"/>
                </a:ext>
              </a:extLst>
            </p:cNvPr>
            <p:cNvSpPr txBox="1"/>
            <p:nvPr/>
          </p:nvSpPr>
          <p:spPr>
            <a:xfrm>
              <a:off x="845903" y="4873881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33024C-A15C-2F21-B6CB-9B188E32BC00}"/>
                </a:ext>
              </a:extLst>
            </p:cNvPr>
            <p:cNvSpPr txBox="1"/>
            <p:nvPr/>
          </p:nvSpPr>
          <p:spPr>
            <a:xfrm>
              <a:off x="945902" y="558346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DDB621-9828-A776-014E-BC9B924CC543}"/>
                </a:ext>
              </a:extLst>
            </p:cNvPr>
            <p:cNvSpPr txBox="1"/>
            <p:nvPr/>
          </p:nvSpPr>
          <p:spPr>
            <a:xfrm rot="16200000">
              <a:off x="-343770" y="3194266"/>
              <a:ext cx="18067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Proton Number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EC2A90E-B28C-0761-F90E-4908037615DF}"/>
              </a:ext>
            </a:extLst>
          </p:cNvPr>
          <p:cNvGrpSpPr/>
          <p:nvPr/>
        </p:nvGrpSpPr>
        <p:grpSpPr>
          <a:xfrm>
            <a:off x="1315089" y="5758576"/>
            <a:ext cx="6557132" cy="769640"/>
            <a:chOff x="1315089" y="5758576"/>
            <a:chExt cx="6557132" cy="76964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BF86D06-F731-E016-5A69-86F30D4A041A}"/>
                </a:ext>
              </a:extLst>
            </p:cNvPr>
            <p:cNvCxnSpPr/>
            <p:nvPr/>
          </p:nvCxnSpPr>
          <p:spPr>
            <a:xfrm flipV="1">
              <a:off x="210178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71311B8-9A84-267E-D6A5-DAA7AC0F4B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5089" y="5836534"/>
              <a:ext cx="6557132" cy="0"/>
            </a:xfrm>
            <a:prstGeom prst="line">
              <a:avLst/>
            </a:prstGeom>
            <a:ln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F044014-3543-7043-D39B-D16CCC7A1067}"/>
                </a:ext>
              </a:extLst>
            </p:cNvPr>
            <p:cNvCxnSpPr/>
            <p:nvPr/>
          </p:nvCxnSpPr>
          <p:spPr>
            <a:xfrm flipV="1">
              <a:off x="286052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AEB2ECA-FD18-2D0A-FADC-E507FBECA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5661" y="5759644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952F71A-72CF-1E02-BB0E-BE58EA9885AB}"/>
                </a:ext>
              </a:extLst>
            </p:cNvPr>
            <p:cNvCxnSpPr/>
            <p:nvPr/>
          </p:nvCxnSpPr>
          <p:spPr>
            <a:xfrm flipV="1">
              <a:off x="439104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89696D8-B138-47A6-D921-E617715CB714}"/>
                </a:ext>
              </a:extLst>
            </p:cNvPr>
            <p:cNvCxnSpPr/>
            <p:nvPr/>
          </p:nvCxnSpPr>
          <p:spPr>
            <a:xfrm flipV="1">
              <a:off x="514978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4FE6728-BFD1-309E-4FAF-4B39835578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4921" y="5759644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5873BF-B7EC-6480-9DD8-447C002D97E6}"/>
                </a:ext>
              </a:extLst>
            </p:cNvPr>
            <p:cNvSpPr txBox="1"/>
            <p:nvPr/>
          </p:nvSpPr>
          <p:spPr>
            <a:xfrm>
              <a:off x="1879607" y="5841425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887C5A-5FB6-5109-C7E1-6B00C81B70CD}"/>
                </a:ext>
              </a:extLst>
            </p:cNvPr>
            <p:cNvSpPr txBox="1"/>
            <p:nvPr/>
          </p:nvSpPr>
          <p:spPr>
            <a:xfrm>
              <a:off x="2638347" y="5854736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40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C5A5C2-34E4-D14D-0C27-6C80665050ED}"/>
                </a:ext>
              </a:extLst>
            </p:cNvPr>
            <p:cNvSpPr txBox="1"/>
            <p:nvPr/>
          </p:nvSpPr>
          <p:spPr>
            <a:xfrm>
              <a:off x="3403485" y="5859495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07C9B48-D032-2BC9-F693-BD478671FFE0}"/>
                </a:ext>
              </a:extLst>
            </p:cNvPr>
            <p:cNvSpPr txBox="1"/>
            <p:nvPr/>
          </p:nvSpPr>
          <p:spPr>
            <a:xfrm>
              <a:off x="4168867" y="5865030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23299CD-47DE-B4A2-33EC-0FF06BB97B10}"/>
                </a:ext>
              </a:extLst>
            </p:cNvPr>
            <p:cNvSpPr txBox="1"/>
            <p:nvPr/>
          </p:nvSpPr>
          <p:spPr>
            <a:xfrm>
              <a:off x="4910880" y="586503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7449C03-9DFD-5C5D-4A6E-9F6B3BC7AF31}"/>
                </a:ext>
              </a:extLst>
            </p:cNvPr>
            <p:cNvSpPr txBox="1"/>
            <p:nvPr/>
          </p:nvSpPr>
          <p:spPr>
            <a:xfrm>
              <a:off x="5681497" y="586503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120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70D6251-1BCB-8140-59B6-F446C22C6ACD}"/>
                </a:ext>
              </a:extLst>
            </p:cNvPr>
            <p:cNvSpPr txBox="1"/>
            <p:nvPr/>
          </p:nvSpPr>
          <p:spPr>
            <a:xfrm>
              <a:off x="6404107" y="586392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140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BF97681-BAC0-9C83-A172-335E7551A6D0}"/>
                </a:ext>
              </a:extLst>
            </p:cNvPr>
            <p:cNvSpPr txBox="1"/>
            <p:nvPr/>
          </p:nvSpPr>
          <p:spPr>
            <a:xfrm>
              <a:off x="7194541" y="586392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160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F4FA84B-028F-EB51-6FC0-19078D0D473C}"/>
                </a:ext>
              </a:extLst>
            </p:cNvPr>
            <p:cNvSpPr txBox="1"/>
            <p:nvPr/>
          </p:nvSpPr>
          <p:spPr>
            <a:xfrm>
              <a:off x="3841574" y="6128106"/>
              <a:ext cx="1969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Neutron Number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D222D3-3D7F-F5B6-A762-09FACEC14E6A}"/>
                </a:ext>
              </a:extLst>
            </p:cNvPr>
            <p:cNvCxnSpPr/>
            <p:nvPr/>
          </p:nvCxnSpPr>
          <p:spPr>
            <a:xfrm flipV="1">
              <a:off x="6707261" y="5762750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54968FC-BC71-B086-FC4F-311BD5BEE3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2399" y="5763818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5" name="Picture 94" descr="Structure.jpg">
            <a:extLst>
              <a:ext uri="{FF2B5EF4-FFF2-40B4-BE49-F238E27FC236}">
                <a16:creationId xmlns:a16="http://schemas.microsoft.com/office/drawing/2014/main" id="{58F6C91A-E53B-4ED3-D653-F7CF502507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t="24373" r="25993" b="32639"/>
          <a:stretch/>
        </p:blipFill>
        <p:spPr>
          <a:xfrm>
            <a:off x="6578349" y="3200955"/>
            <a:ext cx="2251907" cy="1787507"/>
          </a:xfrm>
          <a:prstGeom prst="rect">
            <a:avLst/>
          </a:prstGeom>
        </p:spPr>
      </p:pic>
      <p:sp>
        <p:nvSpPr>
          <p:cNvPr id="96" name="Textfeld 4">
            <a:extLst>
              <a:ext uri="{FF2B5EF4-FFF2-40B4-BE49-F238E27FC236}">
                <a16:creationId xmlns:a16="http://schemas.microsoft.com/office/drawing/2014/main" id="{756B182F-CF1D-CC7C-33EB-742E00114991}"/>
              </a:ext>
            </a:extLst>
          </p:cNvPr>
          <p:cNvSpPr txBox="1"/>
          <p:nvPr/>
        </p:nvSpPr>
        <p:spPr>
          <a:xfrm>
            <a:off x="6398017" y="2808025"/>
            <a:ext cx="27459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Make the link to QCD</a:t>
            </a:r>
          </a:p>
        </p:txBody>
      </p:sp>
    </p:spTree>
    <p:extLst>
      <p:ext uri="{BB962C8B-B14F-4D97-AF65-F5344CB8AC3E}">
        <p14:creationId xmlns:p14="http://schemas.microsoft.com/office/powerpoint/2010/main" val="28977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E656E38-3038-EA96-1281-2431C0C68187}"/>
              </a:ext>
            </a:extLst>
          </p:cNvPr>
          <p:cNvGrpSpPr/>
          <p:nvPr/>
        </p:nvGrpSpPr>
        <p:grpSpPr>
          <a:xfrm>
            <a:off x="359532" y="1312340"/>
            <a:ext cx="1031492" cy="4671231"/>
            <a:chOff x="359532" y="1312340"/>
            <a:chExt cx="1031492" cy="467123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30083D-EBA6-E7D8-EC8D-03F6439251F5}"/>
                </a:ext>
              </a:extLst>
            </p:cNvPr>
            <p:cNvCxnSpPr/>
            <p:nvPr/>
          </p:nvCxnSpPr>
          <p:spPr>
            <a:xfrm>
              <a:off x="1319024" y="1312340"/>
              <a:ext cx="0" cy="4536000"/>
            </a:xfrm>
            <a:prstGeom prst="line">
              <a:avLst/>
            </a:prstGeom>
            <a:ln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015249-A8BE-3017-DDBC-22B30C4FDF02}"/>
                </a:ext>
              </a:extLst>
            </p:cNvPr>
            <p:cNvCxnSpPr/>
            <p:nvPr/>
          </p:nvCxnSpPr>
          <p:spPr>
            <a:xfrm>
              <a:off x="1319024" y="201697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F22D393-8131-959A-01AD-497956160C1F}"/>
                </a:ext>
              </a:extLst>
            </p:cNvPr>
            <p:cNvCxnSpPr/>
            <p:nvPr/>
          </p:nvCxnSpPr>
          <p:spPr>
            <a:xfrm>
              <a:off x="1319024" y="2786044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D19573A-743E-F7F6-EA39-09442DF0AA41}"/>
                </a:ext>
              </a:extLst>
            </p:cNvPr>
            <p:cNvCxnSpPr/>
            <p:nvPr/>
          </p:nvCxnSpPr>
          <p:spPr>
            <a:xfrm>
              <a:off x="1319024" y="3548042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438285-F962-03BC-D797-965FE6971C9C}"/>
                </a:ext>
              </a:extLst>
            </p:cNvPr>
            <p:cNvCxnSpPr/>
            <p:nvPr/>
          </p:nvCxnSpPr>
          <p:spPr>
            <a:xfrm>
              <a:off x="1319024" y="431301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6AA289-B2D3-40E2-D310-0363ADACD2C3}"/>
                </a:ext>
              </a:extLst>
            </p:cNvPr>
            <p:cNvCxnSpPr/>
            <p:nvPr/>
          </p:nvCxnSpPr>
          <p:spPr>
            <a:xfrm>
              <a:off x="1319024" y="5073936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DC4A82-DF4C-90E3-6410-2387831FDA41}"/>
                </a:ext>
              </a:extLst>
            </p:cNvPr>
            <p:cNvSpPr txBox="1"/>
            <p:nvPr/>
          </p:nvSpPr>
          <p:spPr>
            <a:xfrm>
              <a:off x="751887" y="1821182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48223E-321C-C1E6-5CA8-BF5A2DB9F06A}"/>
                </a:ext>
              </a:extLst>
            </p:cNvPr>
            <p:cNvSpPr txBox="1"/>
            <p:nvPr/>
          </p:nvSpPr>
          <p:spPr>
            <a:xfrm>
              <a:off x="845903" y="2578669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C45BA6-82DC-0E04-6FCF-F304B5CDD83D}"/>
                </a:ext>
              </a:extLst>
            </p:cNvPr>
            <p:cNvSpPr txBox="1"/>
            <p:nvPr/>
          </p:nvSpPr>
          <p:spPr>
            <a:xfrm>
              <a:off x="845903" y="3344646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2D91E5-9801-6E1E-E60A-805AC85E60AE}"/>
                </a:ext>
              </a:extLst>
            </p:cNvPr>
            <p:cNvSpPr txBox="1"/>
            <p:nvPr/>
          </p:nvSpPr>
          <p:spPr>
            <a:xfrm>
              <a:off x="845903" y="4110623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40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968D9F-03A1-6D48-4DA7-C8787BE5C6D6}"/>
                </a:ext>
              </a:extLst>
            </p:cNvPr>
            <p:cNvSpPr txBox="1"/>
            <p:nvPr/>
          </p:nvSpPr>
          <p:spPr>
            <a:xfrm>
              <a:off x="845903" y="4873881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9C482-152D-8704-CC3D-EB8440FBB125}"/>
                </a:ext>
              </a:extLst>
            </p:cNvPr>
            <p:cNvSpPr txBox="1"/>
            <p:nvPr/>
          </p:nvSpPr>
          <p:spPr>
            <a:xfrm>
              <a:off x="945902" y="558346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739F02-D868-9A7E-A167-4FA73DB525E4}"/>
                </a:ext>
              </a:extLst>
            </p:cNvPr>
            <p:cNvSpPr txBox="1"/>
            <p:nvPr/>
          </p:nvSpPr>
          <p:spPr>
            <a:xfrm rot="16200000">
              <a:off x="-343770" y="3194266"/>
              <a:ext cx="18067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Proton Number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B95D87-23C4-667A-D874-3E9E72B9A337}"/>
              </a:ext>
            </a:extLst>
          </p:cNvPr>
          <p:cNvGrpSpPr/>
          <p:nvPr/>
        </p:nvGrpSpPr>
        <p:grpSpPr>
          <a:xfrm>
            <a:off x="1315089" y="5758576"/>
            <a:ext cx="6557132" cy="769640"/>
            <a:chOff x="1315089" y="5758576"/>
            <a:chExt cx="6557132" cy="76964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12E25E2-8D1D-4E23-7DE4-DEE674F24AA8}"/>
                </a:ext>
              </a:extLst>
            </p:cNvPr>
            <p:cNvCxnSpPr/>
            <p:nvPr/>
          </p:nvCxnSpPr>
          <p:spPr>
            <a:xfrm flipV="1">
              <a:off x="210178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540E586-2991-3C6D-85B5-F89AFA9312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5089" y="5836534"/>
              <a:ext cx="6557132" cy="0"/>
            </a:xfrm>
            <a:prstGeom prst="line">
              <a:avLst/>
            </a:prstGeom>
            <a:ln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3EB37FF-CA86-9414-49E4-C0445910B740}"/>
                </a:ext>
              </a:extLst>
            </p:cNvPr>
            <p:cNvCxnSpPr/>
            <p:nvPr/>
          </p:nvCxnSpPr>
          <p:spPr>
            <a:xfrm flipV="1">
              <a:off x="286052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FDD2B3-5C56-A60E-FCE8-D79D175942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5661" y="5759644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6BD692-0BC2-BB44-22DC-9A4D0600BE6C}"/>
                </a:ext>
              </a:extLst>
            </p:cNvPr>
            <p:cNvCxnSpPr/>
            <p:nvPr/>
          </p:nvCxnSpPr>
          <p:spPr>
            <a:xfrm flipV="1">
              <a:off x="439104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4B7E296-6672-F8E8-79AD-93850E6D4167}"/>
                </a:ext>
              </a:extLst>
            </p:cNvPr>
            <p:cNvCxnSpPr/>
            <p:nvPr/>
          </p:nvCxnSpPr>
          <p:spPr>
            <a:xfrm flipV="1">
              <a:off x="5149783" y="57585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7B5F536-D819-0671-04A4-C95C8EA866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4921" y="5759644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0B6E01D-0502-811E-D657-C3EA90345B5B}"/>
                </a:ext>
              </a:extLst>
            </p:cNvPr>
            <p:cNvSpPr txBox="1"/>
            <p:nvPr/>
          </p:nvSpPr>
          <p:spPr>
            <a:xfrm>
              <a:off x="1879607" y="5841425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7CF795A-7D7A-8FA7-E4E4-0715EAB0E8D6}"/>
                </a:ext>
              </a:extLst>
            </p:cNvPr>
            <p:cNvSpPr txBox="1"/>
            <p:nvPr/>
          </p:nvSpPr>
          <p:spPr>
            <a:xfrm>
              <a:off x="2638347" y="5854736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40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5CCE37C-47C3-FABB-B610-DDF38716EEC8}"/>
                </a:ext>
              </a:extLst>
            </p:cNvPr>
            <p:cNvSpPr txBox="1"/>
            <p:nvPr/>
          </p:nvSpPr>
          <p:spPr>
            <a:xfrm>
              <a:off x="3403485" y="5859495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F8A2CD-D0EA-D154-FC2B-0955BF709B09}"/>
                </a:ext>
              </a:extLst>
            </p:cNvPr>
            <p:cNvSpPr txBox="1"/>
            <p:nvPr/>
          </p:nvSpPr>
          <p:spPr>
            <a:xfrm>
              <a:off x="4168867" y="5865030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2DE3F56-DC52-5D02-EA6C-A47E60D38ADE}"/>
                </a:ext>
              </a:extLst>
            </p:cNvPr>
            <p:cNvSpPr txBox="1"/>
            <p:nvPr/>
          </p:nvSpPr>
          <p:spPr>
            <a:xfrm>
              <a:off x="4910880" y="586503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5326F98-B7F6-EC6E-E3A2-593A948587A6}"/>
                </a:ext>
              </a:extLst>
            </p:cNvPr>
            <p:cNvSpPr txBox="1"/>
            <p:nvPr/>
          </p:nvSpPr>
          <p:spPr>
            <a:xfrm>
              <a:off x="5681497" y="586503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120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96DDEED-AB4B-1E9C-CE64-A44111115B6D}"/>
                </a:ext>
              </a:extLst>
            </p:cNvPr>
            <p:cNvSpPr txBox="1"/>
            <p:nvPr/>
          </p:nvSpPr>
          <p:spPr>
            <a:xfrm>
              <a:off x="6404107" y="586392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140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AC2A21-FAA8-DC0F-BBD9-00A62AD4573D}"/>
                </a:ext>
              </a:extLst>
            </p:cNvPr>
            <p:cNvSpPr txBox="1"/>
            <p:nvPr/>
          </p:nvSpPr>
          <p:spPr>
            <a:xfrm>
              <a:off x="7194541" y="5863920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160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C0BC4CC-52F0-003C-079D-DCE482690FCA}"/>
                </a:ext>
              </a:extLst>
            </p:cNvPr>
            <p:cNvSpPr txBox="1"/>
            <p:nvPr/>
          </p:nvSpPr>
          <p:spPr>
            <a:xfrm>
              <a:off x="3841574" y="6128106"/>
              <a:ext cx="1969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Neutron Number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D0C4DAD-C2C8-7754-B986-28CD872FC10F}"/>
                </a:ext>
              </a:extLst>
            </p:cNvPr>
            <p:cNvCxnSpPr/>
            <p:nvPr/>
          </p:nvCxnSpPr>
          <p:spPr>
            <a:xfrm flipV="1">
              <a:off x="6707261" y="5762750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4C18223-4001-F2B2-45AF-37AACCADD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2399" y="5763818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Freeform 31">
            <a:extLst>
              <a:ext uri="{FF2B5EF4-FFF2-40B4-BE49-F238E27FC236}">
                <a16:creationId xmlns:a16="http://schemas.microsoft.com/office/drawing/2014/main" id="{8060523B-E09A-9036-0269-C63F14EB206D}"/>
              </a:ext>
            </a:extLst>
          </p:cNvPr>
          <p:cNvSpPr/>
          <p:nvPr/>
        </p:nvSpPr>
        <p:spPr>
          <a:xfrm>
            <a:off x="1356926" y="1299340"/>
            <a:ext cx="6847840" cy="4538737"/>
          </a:xfrm>
          <a:custGeom>
            <a:avLst/>
            <a:gdLst>
              <a:gd name="connsiteX0" fmla="*/ 81280 w 6847840"/>
              <a:gd name="connsiteY0" fmla="*/ 4528577 h 4538737"/>
              <a:gd name="connsiteX1" fmla="*/ 152400 w 6847840"/>
              <a:gd name="connsiteY1" fmla="*/ 4538737 h 4538737"/>
              <a:gd name="connsiteX2" fmla="*/ 345440 w 6847840"/>
              <a:gd name="connsiteY2" fmla="*/ 4518417 h 4538737"/>
              <a:gd name="connsiteX3" fmla="*/ 375920 w 6847840"/>
              <a:gd name="connsiteY3" fmla="*/ 4487937 h 4538737"/>
              <a:gd name="connsiteX4" fmla="*/ 396240 w 6847840"/>
              <a:gd name="connsiteY4" fmla="*/ 4457457 h 4538737"/>
              <a:gd name="connsiteX5" fmla="*/ 487680 w 6847840"/>
              <a:gd name="connsiteY5" fmla="*/ 4406657 h 4538737"/>
              <a:gd name="connsiteX6" fmla="*/ 548640 w 6847840"/>
              <a:gd name="connsiteY6" fmla="*/ 4366017 h 4538737"/>
              <a:gd name="connsiteX7" fmla="*/ 609600 w 6847840"/>
              <a:gd name="connsiteY7" fmla="*/ 4325377 h 4538737"/>
              <a:gd name="connsiteX8" fmla="*/ 640080 w 6847840"/>
              <a:gd name="connsiteY8" fmla="*/ 4305057 h 4538737"/>
              <a:gd name="connsiteX9" fmla="*/ 711200 w 6847840"/>
              <a:gd name="connsiteY9" fmla="*/ 4284737 h 4538737"/>
              <a:gd name="connsiteX10" fmla="*/ 822960 w 6847840"/>
              <a:gd name="connsiteY10" fmla="*/ 4274577 h 4538737"/>
              <a:gd name="connsiteX11" fmla="*/ 883920 w 6847840"/>
              <a:gd name="connsiteY11" fmla="*/ 4254257 h 4538737"/>
              <a:gd name="connsiteX12" fmla="*/ 924560 w 6847840"/>
              <a:gd name="connsiteY12" fmla="*/ 4244097 h 4538737"/>
              <a:gd name="connsiteX13" fmla="*/ 985520 w 6847840"/>
              <a:gd name="connsiteY13" fmla="*/ 4223777 h 4538737"/>
              <a:gd name="connsiteX14" fmla="*/ 1046480 w 6847840"/>
              <a:gd name="connsiteY14" fmla="*/ 4193297 h 4538737"/>
              <a:gd name="connsiteX15" fmla="*/ 1076960 w 6847840"/>
              <a:gd name="connsiteY15" fmla="*/ 4172977 h 4538737"/>
              <a:gd name="connsiteX16" fmla="*/ 1137920 w 6847840"/>
              <a:gd name="connsiteY16" fmla="*/ 4152657 h 4538737"/>
              <a:gd name="connsiteX17" fmla="*/ 1198880 w 6847840"/>
              <a:gd name="connsiteY17" fmla="*/ 4132337 h 4538737"/>
              <a:gd name="connsiteX18" fmla="*/ 1229360 w 6847840"/>
              <a:gd name="connsiteY18" fmla="*/ 4122177 h 4538737"/>
              <a:gd name="connsiteX19" fmla="*/ 1270000 w 6847840"/>
              <a:gd name="connsiteY19" fmla="*/ 4112017 h 4538737"/>
              <a:gd name="connsiteX20" fmla="*/ 1361440 w 6847840"/>
              <a:gd name="connsiteY20" fmla="*/ 4081537 h 4538737"/>
              <a:gd name="connsiteX21" fmla="*/ 1391920 w 6847840"/>
              <a:gd name="connsiteY21" fmla="*/ 4071377 h 4538737"/>
              <a:gd name="connsiteX22" fmla="*/ 1432560 w 6847840"/>
              <a:gd name="connsiteY22" fmla="*/ 4061217 h 4538737"/>
              <a:gd name="connsiteX23" fmla="*/ 1493520 w 6847840"/>
              <a:gd name="connsiteY23" fmla="*/ 4040897 h 4538737"/>
              <a:gd name="connsiteX24" fmla="*/ 1574800 w 6847840"/>
              <a:gd name="connsiteY24" fmla="*/ 4020577 h 4538737"/>
              <a:gd name="connsiteX25" fmla="*/ 1635760 w 6847840"/>
              <a:gd name="connsiteY25" fmla="*/ 4000257 h 4538737"/>
              <a:gd name="connsiteX26" fmla="*/ 1717040 w 6847840"/>
              <a:gd name="connsiteY26" fmla="*/ 3979937 h 4538737"/>
              <a:gd name="connsiteX27" fmla="*/ 1838960 w 6847840"/>
              <a:gd name="connsiteY27" fmla="*/ 3959617 h 4538737"/>
              <a:gd name="connsiteX28" fmla="*/ 1899920 w 6847840"/>
              <a:gd name="connsiteY28" fmla="*/ 3939297 h 4538737"/>
              <a:gd name="connsiteX29" fmla="*/ 1991360 w 6847840"/>
              <a:gd name="connsiteY29" fmla="*/ 3908817 h 4538737"/>
              <a:gd name="connsiteX30" fmla="*/ 2062480 w 6847840"/>
              <a:gd name="connsiteY30" fmla="*/ 3888497 h 4538737"/>
              <a:gd name="connsiteX31" fmla="*/ 2123440 w 6847840"/>
              <a:gd name="connsiteY31" fmla="*/ 3868177 h 4538737"/>
              <a:gd name="connsiteX32" fmla="*/ 2214880 w 6847840"/>
              <a:gd name="connsiteY32" fmla="*/ 3827537 h 4538737"/>
              <a:gd name="connsiteX33" fmla="*/ 2245360 w 6847840"/>
              <a:gd name="connsiteY33" fmla="*/ 3817377 h 4538737"/>
              <a:gd name="connsiteX34" fmla="*/ 2306320 w 6847840"/>
              <a:gd name="connsiteY34" fmla="*/ 3776737 h 4538737"/>
              <a:gd name="connsiteX35" fmla="*/ 2397760 w 6847840"/>
              <a:gd name="connsiteY35" fmla="*/ 3756417 h 4538737"/>
              <a:gd name="connsiteX36" fmla="*/ 2428240 w 6847840"/>
              <a:gd name="connsiteY36" fmla="*/ 3746257 h 4538737"/>
              <a:gd name="connsiteX37" fmla="*/ 2458720 w 6847840"/>
              <a:gd name="connsiteY37" fmla="*/ 3725937 h 4538737"/>
              <a:gd name="connsiteX38" fmla="*/ 2489200 w 6847840"/>
              <a:gd name="connsiteY38" fmla="*/ 3715777 h 4538737"/>
              <a:gd name="connsiteX39" fmla="*/ 2519680 w 6847840"/>
              <a:gd name="connsiteY39" fmla="*/ 3695457 h 4538737"/>
              <a:gd name="connsiteX40" fmla="*/ 2580640 w 6847840"/>
              <a:gd name="connsiteY40" fmla="*/ 3675137 h 4538737"/>
              <a:gd name="connsiteX41" fmla="*/ 2672080 w 6847840"/>
              <a:gd name="connsiteY41" fmla="*/ 3634497 h 4538737"/>
              <a:gd name="connsiteX42" fmla="*/ 2702560 w 6847840"/>
              <a:gd name="connsiteY42" fmla="*/ 3624337 h 4538737"/>
              <a:gd name="connsiteX43" fmla="*/ 2763520 w 6847840"/>
              <a:gd name="connsiteY43" fmla="*/ 3583697 h 4538737"/>
              <a:gd name="connsiteX44" fmla="*/ 2915920 w 6847840"/>
              <a:gd name="connsiteY44" fmla="*/ 3532897 h 4538737"/>
              <a:gd name="connsiteX45" fmla="*/ 2976880 w 6847840"/>
              <a:gd name="connsiteY45" fmla="*/ 3512577 h 4538737"/>
              <a:gd name="connsiteX46" fmla="*/ 3007360 w 6847840"/>
              <a:gd name="connsiteY46" fmla="*/ 3502417 h 4538737"/>
              <a:gd name="connsiteX47" fmla="*/ 3037840 w 6847840"/>
              <a:gd name="connsiteY47" fmla="*/ 3482097 h 4538737"/>
              <a:gd name="connsiteX48" fmla="*/ 3098800 w 6847840"/>
              <a:gd name="connsiteY48" fmla="*/ 3461777 h 4538737"/>
              <a:gd name="connsiteX49" fmla="*/ 3129280 w 6847840"/>
              <a:gd name="connsiteY49" fmla="*/ 3451617 h 4538737"/>
              <a:gd name="connsiteX50" fmla="*/ 3190240 w 6847840"/>
              <a:gd name="connsiteY50" fmla="*/ 3410977 h 4538737"/>
              <a:gd name="connsiteX51" fmla="*/ 3251200 w 6847840"/>
              <a:gd name="connsiteY51" fmla="*/ 3390657 h 4538737"/>
              <a:gd name="connsiteX52" fmla="*/ 3312160 w 6847840"/>
              <a:gd name="connsiteY52" fmla="*/ 3360177 h 4538737"/>
              <a:gd name="connsiteX53" fmla="*/ 3342640 w 6847840"/>
              <a:gd name="connsiteY53" fmla="*/ 3339857 h 4538737"/>
              <a:gd name="connsiteX54" fmla="*/ 3373120 w 6847840"/>
              <a:gd name="connsiteY54" fmla="*/ 3329697 h 4538737"/>
              <a:gd name="connsiteX55" fmla="*/ 3434080 w 6847840"/>
              <a:gd name="connsiteY55" fmla="*/ 3289057 h 4538737"/>
              <a:gd name="connsiteX56" fmla="*/ 3454400 w 6847840"/>
              <a:gd name="connsiteY56" fmla="*/ 3258577 h 4538737"/>
              <a:gd name="connsiteX57" fmla="*/ 3484880 w 6847840"/>
              <a:gd name="connsiteY57" fmla="*/ 3248417 h 4538737"/>
              <a:gd name="connsiteX58" fmla="*/ 3515360 w 6847840"/>
              <a:gd name="connsiteY58" fmla="*/ 3228097 h 4538737"/>
              <a:gd name="connsiteX59" fmla="*/ 3545840 w 6847840"/>
              <a:gd name="connsiteY59" fmla="*/ 3217937 h 4538737"/>
              <a:gd name="connsiteX60" fmla="*/ 3576320 w 6847840"/>
              <a:gd name="connsiteY60" fmla="*/ 3197617 h 4538737"/>
              <a:gd name="connsiteX61" fmla="*/ 3637280 w 6847840"/>
              <a:gd name="connsiteY61" fmla="*/ 3177297 h 4538737"/>
              <a:gd name="connsiteX62" fmla="*/ 3698240 w 6847840"/>
              <a:gd name="connsiteY62" fmla="*/ 3146817 h 4538737"/>
              <a:gd name="connsiteX63" fmla="*/ 3789680 w 6847840"/>
              <a:gd name="connsiteY63" fmla="*/ 3106177 h 4538737"/>
              <a:gd name="connsiteX64" fmla="*/ 3850640 w 6847840"/>
              <a:gd name="connsiteY64" fmla="*/ 3085857 h 4538737"/>
              <a:gd name="connsiteX65" fmla="*/ 3881120 w 6847840"/>
              <a:gd name="connsiteY65" fmla="*/ 3075697 h 4538737"/>
              <a:gd name="connsiteX66" fmla="*/ 3942080 w 6847840"/>
              <a:gd name="connsiteY66" fmla="*/ 3035057 h 4538737"/>
              <a:gd name="connsiteX67" fmla="*/ 3972560 w 6847840"/>
              <a:gd name="connsiteY67" fmla="*/ 3014737 h 4538737"/>
              <a:gd name="connsiteX68" fmla="*/ 4003040 w 6847840"/>
              <a:gd name="connsiteY68" fmla="*/ 3004577 h 4538737"/>
              <a:gd name="connsiteX69" fmla="*/ 4064000 w 6847840"/>
              <a:gd name="connsiteY69" fmla="*/ 2974097 h 4538737"/>
              <a:gd name="connsiteX70" fmla="*/ 4236720 w 6847840"/>
              <a:gd name="connsiteY70" fmla="*/ 2963937 h 4538737"/>
              <a:gd name="connsiteX71" fmla="*/ 4328160 w 6847840"/>
              <a:gd name="connsiteY71" fmla="*/ 2933457 h 4538737"/>
              <a:gd name="connsiteX72" fmla="*/ 4409440 w 6847840"/>
              <a:gd name="connsiteY72" fmla="*/ 2913137 h 4538737"/>
              <a:gd name="connsiteX73" fmla="*/ 4541520 w 6847840"/>
              <a:gd name="connsiteY73" fmla="*/ 2902977 h 4538737"/>
              <a:gd name="connsiteX74" fmla="*/ 4602480 w 6847840"/>
              <a:gd name="connsiteY74" fmla="*/ 2892817 h 4538737"/>
              <a:gd name="connsiteX75" fmla="*/ 4724400 w 6847840"/>
              <a:gd name="connsiteY75" fmla="*/ 2882657 h 4538737"/>
              <a:gd name="connsiteX76" fmla="*/ 4785360 w 6847840"/>
              <a:gd name="connsiteY76" fmla="*/ 2862337 h 4538737"/>
              <a:gd name="connsiteX77" fmla="*/ 4846320 w 6847840"/>
              <a:gd name="connsiteY77" fmla="*/ 2842017 h 4538737"/>
              <a:gd name="connsiteX78" fmla="*/ 4876800 w 6847840"/>
              <a:gd name="connsiteY78" fmla="*/ 2831857 h 4538737"/>
              <a:gd name="connsiteX79" fmla="*/ 4907280 w 6847840"/>
              <a:gd name="connsiteY79" fmla="*/ 2811537 h 4538737"/>
              <a:gd name="connsiteX80" fmla="*/ 4947920 w 6847840"/>
              <a:gd name="connsiteY80" fmla="*/ 2760737 h 4538737"/>
              <a:gd name="connsiteX81" fmla="*/ 4958080 w 6847840"/>
              <a:gd name="connsiteY81" fmla="*/ 2730257 h 4538737"/>
              <a:gd name="connsiteX82" fmla="*/ 5008880 w 6847840"/>
              <a:gd name="connsiteY82" fmla="*/ 2679457 h 4538737"/>
              <a:gd name="connsiteX83" fmla="*/ 5039360 w 6847840"/>
              <a:gd name="connsiteY83" fmla="*/ 2618497 h 4538737"/>
              <a:gd name="connsiteX84" fmla="*/ 5069840 w 6847840"/>
              <a:gd name="connsiteY84" fmla="*/ 2588017 h 4538737"/>
              <a:gd name="connsiteX85" fmla="*/ 5110480 w 6847840"/>
              <a:gd name="connsiteY85" fmla="*/ 2527057 h 4538737"/>
              <a:gd name="connsiteX86" fmla="*/ 5130800 w 6847840"/>
              <a:gd name="connsiteY86" fmla="*/ 2496577 h 4538737"/>
              <a:gd name="connsiteX87" fmla="*/ 5191760 w 6847840"/>
              <a:gd name="connsiteY87" fmla="*/ 2455937 h 4538737"/>
              <a:gd name="connsiteX88" fmla="*/ 5222240 w 6847840"/>
              <a:gd name="connsiteY88" fmla="*/ 2445777 h 4538737"/>
              <a:gd name="connsiteX89" fmla="*/ 5252720 w 6847840"/>
              <a:gd name="connsiteY89" fmla="*/ 2425457 h 4538737"/>
              <a:gd name="connsiteX90" fmla="*/ 5283200 w 6847840"/>
              <a:gd name="connsiteY90" fmla="*/ 2415297 h 4538737"/>
              <a:gd name="connsiteX91" fmla="*/ 5384800 w 6847840"/>
              <a:gd name="connsiteY91" fmla="*/ 2364497 h 4538737"/>
              <a:gd name="connsiteX92" fmla="*/ 5638800 w 6847840"/>
              <a:gd name="connsiteY92" fmla="*/ 2344177 h 4538737"/>
              <a:gd name="connsiteX93" fmla="*/ 5699760 w 6847840"/>
              <a:gd name="connsiteY93" fmla="*/ 2334017 h 4538737"/>
              <a:gd name="connsiteX94" fmla="*/ 5740400 w 6847840"/>
              <a:gd name="connsiteY94" fmla="*/ 2323857 h 4538737"/>
              <a:gd name="connsiteX95" fmla="*/ 5801360 w 6847840"/>
              <a:gd name="connsiteY95" fmla="*/ 2313697 h 4538737"/>
              <a:gd name="connsiteX96" fmla="*/ 5902960 w 6847840"/>
              <a:gd name="connsiteY96" fmla="*/ 2293377 h 4538737"/>
              <a:gd name="connsiteX97" fmla="*/ 5974080 w 6847840"/>
              <a:gd name="connsiteY97" fmla="*/ 2273057 h 4538737"/>
              <a:gd name="connsiteX98" fmla="*/ 6106160 w 6847840"/>
              <a:gd name="connsiteY98" fmla="*/ 2252737 h 4538737"/>
              <a:gd name="connsiteX99" fmla="*/ 6156960 w 6847840"/>
              <a:gd name="connsiteY99" fmla="*/ 2242577 h 4538737"/>
              <a:gd name="connsiteX100" fmla="*/ 6217920 w 6847840"/>
              <a:gd name="connsiteY100" fmla="*/ 2222257 h 4538737"/>
              <a:gd name="connsiteX101" fmla="*/ 6278880 w 6847840"/>
              <a:gd name="connsiteY101" fmla="*/ 2201937 h 4538737"/>
              <a:gd name="connsiteX102" fmla="*/ 6309360 w 6847840"/>
              <a:gd name="connsiteY102" fmla="*/ 2191777 h 4538737"/>
              <a:gd name="connsiteX103" fmla="*/ 6370320 w 6847840"/>
              <a:gd name="connsiteY103" fmla="*/ 2181617 h 4538737"/>
              <a:gd name="connsiteX104" fmla="*/ 6461760 w 6847840"/>
              <a:gd name="connsiteY104" fmla="*/ 2151137 h 4538737"/>
              <a:gd name="connsiteX105" fmla="*/ 6614160 w 6847840"/>
              <a:gd name="connsiteY105" fmla="*/ 2100337 h 4538737"/>
              <a:gd name="connsiteX106" fmla="*/ 6644640 w 6847840"/>
              <a:gd name="connsiteY106" fmla="*/ 2090177 h 4538737"/>
              <a:gd name="connsiteX107" fmla="*/ 6675120 w 6847840"/>
              <a:gd name="connsiteY107" fmla="*/ 2080017 h 4538737"/>
              <a:gd name="connsiteX108" fmla="*/ 6766560 w 6847840"/>
              <a:gd name="connsiteY108" fmla="*/ 2039377 h 4538737"/>
              <a:gd name="connsiteX109" fmla="*/ 6797040 w 6847840"/>
              <a:gd name="connsiteY109" fmla="*/ 2029217 h 4538737"/>
              <a:gd name="connsiteX110" fmla="*/ 6827520 w 6847840"/>
              <a:gd name="connsiteY110" fmla="*/ 2019057 h 4538737"/>
              <a:gd name="connsiteX111" fmla="*/ 6847840 w 6847840"/>
              <a:gd name="connsiteY111" fmla="*/ 1856497 h 4538737"/>
              <a:gd name="connsiteX112" fmla="*/ 6837680 w 6847840"/>
              <a:gd name="connsiteY112" fmla="*/ 1439937 h 4538737"/>
              <a:gd name="connsiteX113" fmla="*/ 6817360 w 6847840"/>
              <a:gd name="connsiteY113" fmla="*/ 1236737 h 4538737"/>
              <a:gd name="connsiteX114" fmla="*/ 6807200 w 6847840"/>
              <a:gd name="connsiteY114" fmla="*/ 1185937 h 4538737"/>
              <a:gd name="connsiteX115" fmla="*/ 6817360 w 6847840"/>
              <a:gd name="connsiteY115" fmla="*/ 373137 h 4538737"/>
              <a:gd name="connsiteX116" fmla="*/ 6837680 w 6847840"/>
              <a:gd name="connsiteY116" fmla="*/ 159777 h 4538737"/>
              <a:gd name="connsiteX117" fmla="*/ 6827520 w 6847840"/>
              <a:gd name="connsiteY117" fmla="*/ 7377 h 4538737"/>
              <a:gd name="connsiteX118" fmla="*/ 6756400 w 6847840"/>
              <a:gd name="connsiteY118" fmla="*/ 17537 h 4538737"/>
              <a:gd name="connsiteX119" fmla="*/ 6461760 w 6847840"/>
              <a:gd name="connsiteY119" fmla="*/ 27697 h 4538737"/>
              <a:gd name="connsiteX120" fmla="*/ 6370320 w 6847840"/>
              <a:gd name="connsiteY120" fmla="*/ 68337 h 4538737"/>
              <a:gd name="connsiteX121" fmla="*/ 6339840 w 6847840"/>
              <a:gd name="connsiteY121" fmla="*/ 78497 h 4538737"/>
              <a:gd name="connsiteX122" fmla="*/ 6309360 w 6847840"/>
              <a:gd name="connsiteY122" fmla="*/ 98817 h 4538737"/>
              <a:gd name="connsiteX123" fmla="*/ 6248400 w 6847840"/>
              <a:gd name="connsiteY123" fmla="*/ 119137 h 4538737"/>
              <a:gd name="connsiteX124" fmla="*/ 6217920 w 6847840"/>
              <a:gd name="connsiteY124" fmla="*/ 129297 h 4538737"/>
              <a:gd name="connsiteX125" fmla="*/ 6156960 w 6847840"/>
              <a:gd name="connsiteY125" fmla="*/ 159777 h 4538737"/>
              <a:gd name="connsiteX126" fmla="*/ 6096000 w 6847840"/>
              <a:gd name="connsiteY126" fmla="*/ 190257 h 4538737"/>
              <a:gd name="connsiteX127" fmla="*/ 5994400 w 6847840"/>
              <a:gd name="connsiteY127" fmla="*/ 200417 h 4538737"/>
              <a:gd name="connsiteX128" fmla="*/ 5872480 w 6847840"/>
              <a:gd name="connsiteY128" fmla="*/ 241057 h 4538737"/>
              <a:gd name="connsiteX129" fmla="*/ 5842000 w 6847840"/>
              <a:gd name="connsiteY129" fmla="*/ 251217 h 4538737"/>
              <a:gd name="connsiteX130" fmla="*/ 5811520 w 6847840"/>
              <a:gd name="connsiteY130" fmla="*/ 261377 h 4538737"/>
              <a:gd name="connsiteX131" fmla="*/ 5781040 w 6847840"/>
              <a:gd name="connsiteY131" fmla="*/ 281697 h 4538737"/>
              <a:gd name="connsiteX132" fmla="*/ 5720080 w 6847840"/>
              <a:gd name="connsiteY132" fmla="*/ 302017 h 4538737"/>
              <a:gd name="connsiteX133" fmla="*/ 5659120 w 6847840"/>
              <a:gd name="connsiteY133" fmla="*/ 342657 h 4538737"/>
              <a:gd name="connsiteX134" fmla="*/ 5506720 w 6847840"/>
              <a:gd name="connsiteY134" fmla="*/ 393457 h 4538737"/>
              <a:gd name="connsiteX135" fmla="*/ 5445760 w 6847840"/>
              <a:gd name="connsiteY135" fmla="*/ 423937 h 4538737"/>
              <a:gd name="connsiteX136" fmla="*/ 5415280 w 6847840"/>
              <a:gd name="connsiteY136" fmla="*/ 434097 h 4538737"/>
              <a:gd name="connsiteX137" fmla="*/ 5384800 w 6847840"/>
              <a:gd name="connsiteY137" fmla="*/ 454417 h 4538737"/>
              <a:gd name="connsiteX138" fmla="*/ 5354320 w 6847840"/>
              <a:gd name="connsiteY138" fmla="*/ 464577 h 4538737"/>
              <a:gd name="connsiteX139" fmla="*/ 5293360 w 6847840"/>
              <a:gd name="connsiteY139" fmla="*/ 505217 h 4538737"/>
              <a:gd name="connsiteX140" fmla="*/ 5242560 w 6847840"/>
              <a:gd name="connsiteY140" fmla="*/ 556017 h 4538737"/>
              <a:gd name="connsiteX141" fmla="*/ 5181600 w 6847840"/>
              <a:gd name="connsiteY141" fmla="*/ 576337 h 4538737"/>
              <a:gd name="connsiteX142" fmla="*/ 5151120 w 6847840"/>
              <a:gd name="connsiteY142" fmla="*/ 586497 h 4538737"/>
              <a:gd name="connsiteX143" fmla="*/ 5120640 w 6847840"/>
              <a:gd name="connsiteY143" fmla="*/ 606817 h 4538737"/>
              <a:gd name="connsiteX144" fmla="*/ 5059680 w 6847840"/>
              <a:gd name="connsiteY144" fmla="*/ 627137 h 4538737"/>
              <a:gd name="connsiteX145" fmla="*/ 4998720 w 6847840"/>
              <a:gd name="connsiteY145" fmla="*/ 677937 h 4538737"/>
              <a:gd name="connsiteX146" fmla="*/ 4937760 w 6847840"/>
              <a:gd name="connsiteY146" fmla="*/ 698257 h 4538737"/>
              <a:gd name="connsiteX147" fmla="*/ 4907280 w 6847840"/>
              <a:gd name="connsiteY147" fmla="*/ 718577 h 4538737"/>
              <a:gd name="connsiteX148" fmla="*/ 4876800 w 6847840"/>
              <a:gd name="connsiteY148" fmla="*/ 728737 h 4538737"/>
              <a:gd name="connsiteX149" fmla="*/ 4815840 w 6847840"/>
              <a:gd name="connsiteY149" fmla="*/ 769377 h 4538737"/>
              <a:gd name="connsiteX150" fmla="*/ 4754880 w 6847840"/>
              <a:gd name="connsiteY150" fmla="*/ 810017 h 4538737"/>
              <a:gd name="connsiteX151" fmla="*/ 4724400 w 6847840"/>
              <a:gd name="connsiteY151" fmla="*/ 830337 h 4538737"/>
              <a:gd name="connsiteX152" fmla="*/ 4632960 w 6847840"/>
              <a:gd name="connsiteY152" fmla="*/ 860817 h 4538737"/>
              <a:gd name="connsiteX153" fmla="*/ 4602480 w 6847840"/>
              <a:gd name="connsiteY153" fmla="*/ 870977 h 4538737"/>
              <a:gd name="connsiteX154" fmla="*/ 4511040 w 6847840"/>
              <a:gd name="connsiteY154" fmla="*/ 911617 h 4538737"/>
              <a:gd name="connsiteX155" fmla="*/ 4450080 w 6847840"/>
              <a:gd name="connsiteY155" fmla="*/ 931937 h 4538737"/>
              <a:gd name="connsiteX156" fmla="*/ 4419600 w 6847840"/>
              <a:gd name="connsiteY156" fmla="*/ 942097 h 4538737"/>
              <a:gd name="connsiteX157" fmla="*/ 4307840 w 6847840"/>
              <a:gd name="connsiteY157" fmla="*/ 972577 h 4538737"/>
              <a:gd name="connsiteX158" fmla="*/ 4277360 w 6847840"/>
              <a:gd name="connsiteY158" fmla="*/ 982737 h 4538737"/>
              <a:gd name="connsiteX159" fmla="*/ 4246880 w 6847840"/>
              <a:gd name="connsiteY159" fmla="*/ 1003057 h 4538737"/>
              <a:gd name="connsiteX160" fmla="*/ 4185920 w 6847840"/>
              <a:gd name="connsiteY160" fmla="*/ 1053857 h 4538737"/>
              <a:gd name="connsiteX161" fmla="*/ 4124960 w 6847840"/>
              <a:gd name="connsiteY161" fmla="*/ 1074177 h 4538737"/>
              <a:gd name="connsiteX162" fmla="*/ 4094480 w 6847840"/>
              <a:gd name="connsiteY162" fmla="*/ 1094497 h 4538737"/>
              <a:gd name="connsiteX163" fmla="*/ 4064000 w 6847840"/>
              <a:gd name="connsiteY163" fmla="*/ 1104657 h 4538737"/>
              <a:gd name="connsiteX164" fmla="*/ 3972560 w 6847840"/>
              <a:gd name="connsiteY164" fmla="*/ 1165617 h 4538737"/>
              <a:gd name="connsiteX165" fmla="*/ 3942080 w 6847840"/>
              <a:gd name="connsiteY165" fmla="*/ 1185937 h 4538737"/>
              <a:gd name="connsiteX166" fmla="*/ 3911600 w 6847840"/>
              <a:gd name="connsiteY166" fmla="*/ 1206257 h 4538737"/>
              <a:gd name="connsiteX167" fmla="*/ 3860800 w 6847840"/>
              <a:gd name="connsiteY167" fmla="*/ 1267217 h 4538737"/>
              <a:gd name="connsiteX168" fmla="*/ 3820160 w 6847840"/>
              <a:gd name="connsiteY168" fmla="*/ 1328177 h 4538737"/>
              <a:gd name="connsiteX169" fmla="*/ 3799840 w 6847840"/>
              <a:gd name="connsiteY169" fmla="*/ 1358657 h 4538737"/>
              <a:gd name="connsiteX170" fmla="*/ 3769360 w 6847840"/>
              <a:gd name="connsiteY170" fmla="*/ 1378977 h 4538737"/>
              <a:gd name="connsiteX171" fmla="*/ 3708400 w 6847840"/>
              <a:gd name="connsiteY171" fmla="*/ 1429777 h 4538737"/>
              <a:gd name="connsiteX172" fmla="*/ 3606800 w 6847840"/>
              <a:gd name="connsiteY172" fmla="*/ 1439937 h 4538737"/>
              <a:gd name="connsiteX173" fmla="*/ 3576320 w 6847840"/>
              <a:gd name="connsiteY173" fmla="*/ 1450097 h 4538737"/>
              <a:gd name="connsiteX174" fmla="*/ 3515360 w 6847840"/>
              <a:gd name="connsiteY174" fmla="*/ 1490737 h 4538737"/>
              <a:gd name="connsiteX175" fmla="*/ 3484880 w 6847840"/>
              <a:gd name="connsiteY175" fmla="*/ 1500897 h 4538737"/>
              <a:gd name="connsiteX176" fmla="*/ 3413760 w 6847840"/>
              <a:gd name="connsiteY176" fmla="*/ 1521217 h 4538737"/>
              <a:gd name="connsiteX177" fmla="*/ 3383280 w 6847840"/>
              <a:gd name="connsiteY177" fmla="*/ 1541537 h 4538737"/>
              <a:gd name="connsiteX178" fmla="*/ 3332480 w 6847840"/>
              <a:gd name="connsiteY178" fmla="*/ 1592337 h 4538737"/>
              <a:gd name="connsiteX179" fmla="*/ 3271520 w 6847840"/>
              <a:gd name="connsiteY179" fmla="*/ 1612657 h 4538737"/>
              <a:gd name="connsiteX180" fmla="*/ 3200400 w 6847840"/>
              <a:gd name="connsiteY180" fmla="*/ 1693937 h 4538737"/>
              <a:gd name="connsiteX181" fmla="*/ 3149600 w 6847840"/>
              <a:gd name="connsiteY181" fmla="*/ 1704097 h 4538737"/>
              <a:gd name="connsiteX182" fmla="*/ 3119120 w 6847840"/>
              <a:gd name="connsiteY182" fmla="*/ 1734577 h 4538737"/>
              <a:gd name="connsiteX183" fmla="*/ 3068320 w 6847840"/>
              <a:gd name="connsiteY183" fmla="*/ 1785377 h 4538737"/>
              <a:gd name="connsiteX184" fmla="*/ 3027680 w 6847840"/>
              <a:gd name="connsiteY184" fmla="*/ 1795537 h 4538737"/>
              <a:gd name="connsiteX185" fmla="*/ 2966720 w 6847840"/>
              <a:gd name="connsiteY185" fmla="*/ 1815857 h 4538737"/>
              <a:gd name="connsiteX186" fmla="*/ 2915920 w 6847840"/>
              <a:gd name="connsiteY186" fmla="*/ 1856497 h 4538737"/>
              <a:gd name="connsiteX187" fmla="*/ 2895600 w 6847840"/>
              <a:gd name="connsiteY187" fmla="*/ 1886977 h 4538737"/>
              <a:gd name="connsiteX188" fmla="*/ 2885440 w 6847840"/>
              <a:gd name="connsiteY188" fmla="*/ 1917457 h 4538737"/>
              <a:gd name="connsiteX189" fmla="*/ 2824480 w 6847840"/>
              <a:gd name="connsiteY189" fmla="*/ 1958097 h 4538737"/>
              <a:gd name="connsiteX190" fmla="*/ 2783840 w 6847840"/>
              <a:gd name="connsiteY190" fmla="*/ 2019057 h 4538737"/>
              <a:gd name="connsiteX191" fmla="*/ 2692400 w 6847840"/>
              <a:gd name="connsiteY191" fmla="*/ 2059697 h 4538737"/>
              <a:gd name="connsiteX192" fmla="*/ 2611120 w 6847840"/>
              <a:gd name="connsiteY192" fmla="*/ 2110497 h 4538737"/>
              <a:gd name="connsiteX193" fmla="*/ 2580640 w 6847840"/>
              <a:gd name="connsiteY193" fmla="*/ 2120657 h 4538737"/>
              <a:gd name="connsiteX194" fmla="*/ 2550160 w 6847840"/>
              <a:gd name="connsiteY194" fmla="*/ 2130817 h 4538737"/>
              <a:gd name="connsiteX195" fmla="*/ 2540000 w 6847840"/>
              <a:gd name="connsiteY195" fmla="*/ 2161297 h 4538737"/>
              <a:gd name="connsiteX196" fmla="*/ 2479040 w 6847840"/>
              <a:gd name="connsiteY196" fmla="*/ 2181617 h 4538737"/>
              <a:gd name="connsiteX197" fmla="*/ 2458720 w 6847840"/>
              <a:gd name="connsiteY197" fmla="*/ 2212097 h 4538737"/>
              <a:gd name="connsiteX198" fmla="*/ 2387600 w 6847840"/>
              <a:gd name="connsiteY198" fmla="*/ 2242577 h 4538737"/>
              <a:gd name="connsiteX199" fmla="*/ 2306320 w 6847840"/>
              <a:gd name="connsiteY199" fmla="*/ 2313697 h 4538737"/>
              <a:gd name="connsiteX200" fmla="*/ 2275840 w 6847840"/>
              <a:gd name="connsiteY200" fmla="*/ 2344177 h 4538737"/>
              <a:gd name="connsiteX201" fmla="*/ 2255520 w 6847840"/>
              <a:gd name="connsiteY201" fmla="*/ 2374657 h 4538737"/>
              <a:gd name="connsiteX202" fmla="*/ 2194560 w 6847840"/>
              <a:gd name="connsiteY202" fmla="*/ 2405137 h 4538737"/>
              <a:gd name="connsiteX203" fmla="*/ 2143760 w 6847840"/>
              <a:gd name="connsiteY203" fmla="*/ 2455937 h 4538737"/>
              <a:gd name="connsiteX204" fmla="*/ 2113280 w 6847840"/>
              <a:gd name="connsiteY204" fmla="*/ 2466097 h 4538737"/>
              <a:gd name="connsiteX205" fmla="*/ 2021840 w 6847840"/>
              <a:gd name="connsiteY205" fmla="*/ 2516897 h 4538737"/>
              <a:gd name="connsiteX206" fmla="*/ 1950720 w 6847840"/>
              <a:gd name="connsiteY206" fmla="*/ 2567697 h 4538737"/>
              <a:gd name="connsiteX207" fmla="*/ 1889760 w 6847840"/>
              <a:gd name="connsiteY207" fmla="*/ 2608337 h 4538737"/>
              <a:gd name="connsiteX208" fmla="*/ 1859280 w 6847840"/>
              <a:gd name="connsiteY208" fmla="*/ 2628657 h 4538737"/>
              <a:gd name="connsiteX209" fmla="*/ 1828800 w 6847840"/>
              <a:gd name="connsiteY209" fmla="*/ 2638817 h 4538737"/>
              <a:gd name="connsiteX210" fmla="*/ 1788160 w 6847840"/>
              <a:gd name="connsiteY210" fmla="*/ 2699777 h 4538737"/>
              <a:gd name="connsiteX211" fmla="*/ 1727200 w 6847840"/>
              <a:gd name="connsiteY211" fmla="*/ 2740417 h 4538737"/>
              <a:gd name="connsiteX212" fmla="*/ 1706880 w 6847840"/>
              <a:gd name="connsiteY212" fmla="*/ 2770897 h 4538737"/>
              <a:gd name="connsiteX213" fmla="*/ 1676400 w 6847840"/>
              <a:gd name="connsiteY213" fmla="*/ 2781057 h 4538737"/>
              <a:gd name="connsiteX214" fmla="*/ 1645920 w 6847840"/>
              <a:gd name="connsiteY214" fmla="*/ 2801377 h 4538737"/>
              <a:gd name="connsiteX215" fmla="*/ 1584960 w 6847840"/>
              <a:gd name="connsiteY215" fmla="*/ 2852177 h 4538737"/>
              <a:gd name="connsiteX216" fmla="*/ 1554480 w 6847840"/>
              <a:gd name="connsiteY216" fmla="*/ 2913137 h 4538737"/>
              <a:gd name="connsiteX217" fmla="*/ 1524000 w 6847840"/>
              <a:gd name="connsiteY217" fmla="*/ 2933457 h 4538737"/>
              <a:gd name="connsiteX218" fmla="*/ 1513840 w 6847840"/>
              <a:gd name="connsiteY218" fmla="*/ 2963937 h 4538737"/>
              <a:gd name="connsiteX219" fmla="*/ 1452880 w 6847840"/>
              <a:gd name="connsiteY219" fmla="*/ 2994417 h 4538737"/>
              <a:gd name="connsiteX220" fmla="*/ 1463040 w 6847840"/>
              <a:gd name="connsiteY220" fmla="*/ 3024897 h 4538737"/>
              <a:gd name="connsiteX221" fmla="*/ 1422400 w 6847840"/>
              <a:gd name="connsiteY221" fmla="*/ 3035057 h 4538737"/>
              <a:gd name="connsiteX222" fmla="*/ 1361440 w 6847840"/>
              <a:gd name="connsiteY222" fmla="*/ 3075697 h 4538737"/>
              <a:gd name="connsiteX223" fmla="*/ 1341120 w 6847840"/>
              <a:gd name="connsiteY223" fmla="*/ 3106177 h 4538737"/>
              <a:gd name="connsiteX224" fmla="*/ 1330960 w 6847840"/>
              <a:gd name="connsiteY224" fmla="*/ 3136657 h 4538737"/>
              <a:gd name="connsiteX225" fmla="*/ 1270000 w 6847840"/>
              <a:gd name="connsiteY225" fmla="*/ 3167137 h 4538737"/>
              <a:gd name="connsiteX226" fmla="*/ 1219200 w 6847840"/>
              <a:gd name="connsiteY226" fmla="*/ 3238257 h 4538737"/>
              <a:gd name="connsiteX227" fmla="*/ 1158240 w 6847840"/>
              <a:gd name="connsiteY227" fmla="*/ 3278897 h 4538737"/>
              <a:gd name="connsiteX228" fmla="*/ 1127760 w 6847840"/>
              <a:gd name="connsiteY228" fmla="*/ 3299217 h 4538737"/>
              <a:gd name="connsiteX229" fmla="*/ 1107440 w 6847840"/>
              <a:gd name="connsiteY229" fmla="*/ 3329697 h 4538737"/>
              <a:gd name="connsiteX230" fmla="*/ 1046480 w 6847840"/>
              <a:gd name="connsiteY230" fmla="*/ 3360177 h 4538737"/>
              <a:gd name="connsiteX231" fmla="*/ 1016000 w 6847840"/>
              <a:gd name="connsiteY231" fmla="*/ 3380497 h 4538737"/>
              <a:gd name="connsiteX232" fmla="*/ 955040 w 6847840"/>
              <a:gd name="connsiteY232" fmla="*/ 3400817 h 4538737"/>
              <a:gd name="connsiteX233" fmla="*/ 944880 w 6847840"/>
              <a:gd name="connsiteY233" fmla="*/ 3431297 h 4538737"/>
              <a:gd name="connsiteX234" fmla="*/ 914400 w 6847840"/>
              <a:gd name="connsiteY234" fmla="*/ 3441457 h 4538737"/>
              <a:gd name="connsiteX235" fmla="*/ 883920 w 6847840"/>
              <a:gd name="connsiteY235" fmla="*/ 3461777 h 4538737"/>
              <a:gd name="connsiteX236" fmla="*/ 853440 w 6847840"/>
              <a:gd name="connsiteY236" fmla="*/ 3471937 h 4538737"/>
              <a:gd name="connsiteX237" fmla="*/ 792480 w 6847840"/>
              <a:gd name="connsiteY237" fmla="*/ 3512577 h 4538737"/>
              <a:gd name="connsiteX238" fmla="*/ 731520 w 6847840"/>
              <a:gd name="connsiteY238" fmla="*/ 3543057 h 4538737"/>
              <a:gd name="connsiteX239" fmla="*/ 670560 w 6847840"/>
              <a:gd name="connsiteY239" fmla="*/ 3573537 h 4538737"/>
              <a:gd name="connsiteX240" fmla="*/ 680720 w 6847840"/>
              <a:gd name="connsiteY240" fmla="*/ 3604017 h 4538737"/>
              <a:gd name="connsiteX241" fmla="*/ 660400 w 6847840"/>
              <a:gd name="connsiteY241" fmla="*/ 3634497 h 4538737"/>
              <a:gd name="connsiteX242" fmla="*/ 650240 w 6847840"/>
              <a:gd name="connsiteY242" fmla="*/ 3664977 h 4538737"/>
              <a:gd name="connsiteX243" fmla="*/ 619760 w 6847840"/>
              <a:gd name="connsiteY243" fmla="*/ 3685297 h 4538737"/>
              <a:gd name="connsiteX244" fmla="*/ 589280 w 6847840"/>
              <a:gd name="connsiteY244" fmla="*/ 3715777 h 4538737"/>
              <a:gd name="connsiteX245" fmla="*/ 568960 w 6847840"/>
              <a:gd name="connsiteY245" fmla="*/ 3746257 h 4538737"/>
              <a:gd name="connsiteX246" fmla="*/ 558800 w 6847840"/>
              <a:gd name="connsiteY246" fmla="*/ 3776737 h 4538737"/>
              <a:gd name="connsiteX247" fmla="*/ 487680 w 6847840"/>
              <a:gd name="connsiteY247" fmla="*/ 3827537 h 4538737"/>
              <a:gd name="connsiteX248" fmla="*/ 467360 w 6847840"/>
              <a:gd name="connsiteY248" fmla="*/ 3858017 h 4538737"/>
              <a:gd name="connsiteX249" fmla="*/ 396240 w 6847840"/>
              <a:gd name="connsiteY249" fmla="*/ 3898657 h 4538737"/>
              <a:gd name="connsiteX250" fmla="*/ 375920 w 6847840"/>
              <a:gd name="connsiteY250" fmla="*/ 3929137 h 4538737"/>
              <a:gd name="connsiteX251" fmla="*/ 345440 w 6847840"/>
              <a:gd name="connsiteY251" fmla="*/ 3990097 h 4538737"/>
              <a:gd name="connsiteX252" fmla="*/ 314960 w 6847840"/>
              <a:gd name="connsiteY252" fmla="*/ 4010417 h 4538737"/>
              <a:gd name="connsiteX253" fmla="*/ 284480 w 6847840"/>
              <a:gd name="connsiteY253" fmla="*/ 4040897 h 4538737"/>
              <a:gd name="connsiteX254" fmla="*/ 274320 w 6847840"/>
              <a:gd name="connsiteY254" fmla="*/ 4071377 h 4538737"/>
              <a:gd name="connsiteX255" fmla="*/ 203200 w 6847840"/>
              <a:gd name="connsiteY255" fmla="*/ 4152657 h 4538737"/>
              <a:gd name="connsiteX256" fmla="*/ 172720 w 6847840"/>
              <a:gd name="connsiteY256" fmla="*/ 4213617 h 4538737"/>
              <a:gd name="connsiteX257" fmla="*/ 81280 w 6847840"/>
              <a:gd name="connsiteY257" fmla="*/ 4294897 h 4538737"/>
              <a:gd name="connsiteX258" fmla="*/ 40640 w 6847840"/>
              <a:gd name="connsiteY258" fmla="*/ 4355857 h 4538737"/>
              <a:gd name="connsiteX259" fmla="*/ 0 w 6847840"/>
              <a:gd name="connsiteY259" fmla="*/ 4447297 h 4538737"/>
              <a:gd name="connsiteX260" fmla="*/ 20320 w 6847840"/>
              <a:gd name="connsiteY260" fmla="*/ 4477777 h 4538737"/>
              <a:gd name="connsiteX261" fmla="*/ 50800 w 6847840"/>
              <a:gd name="connsiteY261" fmla="*/ 4487937 h 4538737"/>
              <a:gd name="connsiteX262" fmla="*/ 60960 w 6847840"/>
              <a:gd name="connsiteY262" fmla="*/ 4518417 h 4538737"/>
              <a:gd name="connsiteX263" fmla="*/ 81280 w 6847840"/>
              <a:gd name="connsiteY263" fmla="*/ 4528577 h 45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6847840" h="4538737">
                <a:moveTo>
                  <a:pt x="81280" y="4528577"/>
                </a:moveTo>
                <a:cubicBezTo>
                  <a:pt x="96520" y="4531964"/>
                  <a:pt x="128453" y="4538737"/>
                  <a:pt x="152400" y="4538737"/>
                </a:cubicBezTo>
                <a:cubicBezTo>
                  <a:pt x="274377" y="4538737"/>
                  <a:pt x="267572" y="4537884"/>
                  <a:pt x="345440" y="4518417"/>
                </a:cubicBezTo>
                <a:cubicBezTo>
                  <a:pt x="355600" y="4508257"/>
                  <a:pt x="366722" y="4498975"/>
                  <a:pt x="375920" y="4487937"/>
                </a:cubicBezTo>
                <a:cubicBezTo>
                  <a:pt x="383737" y="4478556"/>
                  <a:pt x="387050" y="4465498"/>
                  <a:pt x="396240" y="4457457"/>
                </a:cubicBezTo>
                <a:cubicBezTo>
                  <a:pt x="505647" y="4361726"/>
                  <a:pt x="416694" y="4446094"/>
                  <a:pt x="487680" y="4406657"/>
                </a:cubicBezTo>
                <a:cubicBezTo>
                  <a:pt x="509028" y="4394797"/>
                  <a:pt x="528320" y="4379564"/>
                  <a:pt x="548640" y="4366017"/>
                </a:cubicBezTo>
                <a:lnTo>
                  <a:pt x="609600" y="4325377"/>
                </a:lnTo>
                <a:cubicBezTo>
                  <a:pt x="619760" y="4318604"/>
                  <a:pt x="628496" y="4308918"/>
                  <a:pt x="640080" y="4305057"/>
                </a:cubicBezTo>
                <a:cubicBezTo>
                  <a:pt x="660976" y="4298092"/>
                  <a:pt x="689938" y="4287572"/>
                  <a:pt x="711200" y="4284737"/>
                </a:cubicBezTo>
                <a:cubicBezTo>
                  <a:pt x="748279" y="4279793"/>
                  <a:pt x="785707" y="4277964"/>
                  <a:pt x="822960" y="4274577"/>
                </a:cubicBezTo>
                <a:cubicBezTo>
                  <a:pt x="843280" y="4267804"/>
                  <a:pt x="863140" y="4259452"/>
                  <a:pt x="883920" y="4254257"/>
                </a:cubicBezTo>
                <a:cubicBezTo>
                  <a:pt x="897467" y="4250870"/>
                  <a:pt x="911185" y="4248109"/>
                  <a:pt x="924560" y="4244097"/>
                </a:cubicBezTo>
                <a:cubicBezTo>
                  <a:pt x="945076" y="4237942"/>
                  <a:pt x="967698" y="4235658"/>
                  <a:pt x="985520" y="4223777"/>
                </a:cubicBezTo>
                <a:cubicBezTo>
                  <a:pt x="1072871" y="4165543"/>
                  <a:pt x="962352" y="4235361"/>
                  <a:pt x="1046480" y="4193297"/>
                </a:cubicBezTo>
                <a:cubicBezTo>
                  <a:pt x="1057402" y="4187836"/>
                  <a:pt x="1065802" y="4177936"/>
                  <a:pt x="1076960" y="4172977"/>
                </a:cubicBezTo>
                <a:cubicBezTo>
                  <a:pt x="1096533" y="4164278"/>
                  <a:pt x="1117600" y="4159430"/>
                  <a:pt x="1137920" y="4152657"/>
                </a:cubicBezTo>
                <a:lnTo>
                  <a:pt x="1198880" y="4132337"/>
                </a:lnTo>
                <a:cubicBezTo>
                  <a:pt x="1209040" y="4128950"/>
                  <a:pt x="1218970" y="4124774"/>
                  <a:pt x="1229360" y="4122177"/>
                </a:cubicBezTo>
                <a:cubicBezTo>
                  <a:pt x="1242907" y="4118790"/>
                  <a:pt x="1256625" y="4116029"/>
                  <a:pt x="1270000" y="4112017"/>
                </a:cubicBezTo>
                <a:lnTo>
                  <a:pt x="1361440" y="4081537"/>
                </a:lnTo>
                <a:cubicBezTo>
                  <a:pt x="1371600" y="4078150"/>
                  <a:pt x="1381530" y="4073974"/>
                  <a:pt x="1391920" y="4071377"/>
                </a:cubicBezTo>
                <a:cubicBezTo>
                  <a:pt x="1405467" y="4067990"/>
                  <a:pt x="1419185" y="4065229"/>
                  <a:pt x="1432560" y="4061217"/>
                </a:cubicBezTo>
                <a:cubicBezTo>
                  <a:pt x="1453076" y="4055062"/>
                  <a:pt x="1472740" y="4046092"/>
                  <a:pt x="1493520" y="4040897"/>
                </a:cubicBezTo>
                <a:cubicBezTo>
                  <a:pt x="1520613" y="4034124"/>
                  <a:pt x="1548306" y="4029408"/>
                  <a:pt x="1574800" y="4020577"/>
                </a:cubicBezTo>
                <a:cubicBezTo>
                  <a:pt x="1595120" y="4013804"/>
                  <a:pt x="1614980" y="4005452"/>
                  <a:pt x="1635760" y="4000257"/>
                </a:cubicBezTo>
                <a:cubicBezTo>
                  <a:pt x="1662853" y="3993484"/>
                  <a:pt x="1689394" y="3983886"/>
                  <a:pt x="1717040" y="3979937"/>
                </a:cubicBezTo>
                <a:cubicBezTo>
                  <a:pt x="1747569" y="3975576"/>
                  <a:pt x="1806276" y="3968531"/>
                  <a:pt x="1838960" y="3959617"/>
                </a:cubicBezTo>
                <a:cubicBezTo>
                  <a:pt x="1859624" y="3953981"/>
                  <a:pt x="1879600" y="3946070"/>
                  <a:pt x="1899920" y="3939297"/>
                </a:cubicBezTo>
                <a:lnTo>
                  <a:pt x="1991360" y="3908817"/>
                </a:lnTo>
                <a:cubicBezTo>
                  <a:pt x="2093794" y="3874672"/>
                  <a:pt x="1934905" y="3926769"/>
                  <a:pt x="2062480" y="3888497"/>
                </a:cubicBezTo>
                <a:cubicBezTo>
                  <a:pt x="2082996" y="3882342"/>
                  <a:pt x="2105618" y="3880058"/>
                  <a:pt x="2123440" y="3868177"/>
                </a:cubicBezTo>
                <a:cubicBezTo>
                  <a:pt x="2171742" y="3835976"/>
                  <a:pt x="2142336" y="3851718"/>
                  <a:pt x="2214880" y="3827537"/>
                </a:cubicBezTo>
                <a:cubicBezTo>
                  <a:pt x="2225040" y="3824150"/>
                  <a:pt x="2236449" y="3823318"/>
                  <a:pt x="2245360" y="3817377"/>
                </a:cubicBezTo>
                <a:cubicBezTo>
                  <a:pt x="2265680" y="3803830"/>
                  <a:pt x="2282373" y="3781526"/>
                  <a:pt x="2306320" y="3776737"/>
                </a:cubicBezTo>
                <a:cubicBezTo>
                  <a:pt x="2341238" y="3769753"/>
                  <a:pt x="2364281" y="3765983"/>
                  <a:pt x="2397760" y="3756417"/>
                </a:cubicBezTo>
                <a:cubicBezTo>
                  <a:pt x="2408058" y="3753475"/>
                  <a:pt x="2418661" y="3751046"/>
                  <a:pt x="2428240" y="3746257"/>
                </a:cubicBezTo>
                <a:cubicBezTo>
                  <a:pt x="2439162" y="3740796"/>
                  <a:pt x="2447798" y="3731398"/>
                  <a:pt x="2458720" y="3725937"/>
                </a:cubicBezTo>
                <a:cubicBezTo>
                  <a:pt x="2468299" y="3721148"/>
                  <a:pt x="2479621" y="3720566"/>
                  <a:pt x="2489200" y="3715777"/>
                </a:cubicBezTo>
                <a:cubicBezTo>
                  <a:pt x="2500122" y="3710316"/>
                  <a:pt x="2508522" y="3700416"/>
                  <a:pt x="2519680" y="3695457"/>
                </a:cubicBezTo>
                <a:cubicBezTo>
                  <a:pt x="2539253" y="3686758"/>
                  <a:pt x="2562818" y="3687018"/>
                  <a:pt x="2580640" y="3675137"/>
                </a:cubicBezTo>
                <a:cubicBezTo>
                  <a:pt x="2628942" y="3642936"/>
                  <a:pt x="2599536" y="3658678"/>
                  <a:pt x="2672080" y="3634497"/>
                </a:cubicBezTo>
                <a:cubicBezTo>
                  <a:pt x="2682240" y="3631110"/>
                  <a:pt x="2693649" y="3630278"/>
                  <a:pt x="2702560" y="3624337"/>
                </a:cubicBezTo>
                <a:cubicBezTo>
                  <a:pt x="2722880" y="3610790"/>
                  <a:pt x="2740352" y="3591420"/>
                  <a:pt x="2763520" y="3583697"/>
                </a:cubicBezTo>
                <a:lnTo>
                  <a:pt x="2915920" y="3532897"/>
                </a:lnTo>
                <a:lnTo>
                  <a:pt x="2976880" y="3512577"/>
                </a:lnTo>
                <a:cubicBezTo>
                  <a:pt x="2987040" y="3509190"/>
                  <a:pt x="2998449" y="3508358"/>
                  <a:pt x="3007360" y="3502417"/>
                </a:cubicBezTo>
                <a:cubicBezTo>
                  <a:pt x="3017520" y="3495644"/>
                  <a:pt x="3026682" y="3487056"/>
                  <a:pt x="3037840" y="3482097"/>
                </a:cubicBezTo>
                <a:cubicBezTo>
                  <a:pt x="3057413" y="3473398"/>
                  <a:pt x="3078480" y="3468550"/>
                  <a:pt x="3098800" y="3461777"/>
                </a:cubicBezTo>
                <a:cubicBezTo>
                  <a:pt x="3108960" y="3458390"/>
                  <a:pt x="3120369" y="3457558"/>
                  <a:pt x="3129280" y="3451617"/>
                </a:cubicBezTo>
                <a:cubicBezTo>
                  <a:pt x="3149600" y="3438070"/>
                  <a:pt x="3167072" y="3418700"/>
                  <a:pt x="3190240" y="3410977"/>
                </a:cubicBezTo>
                <a:cubicBezTo>
                  <a:pt x="3210560" y="3404204"/>
                  <a:pt x="3233378" y="3402538"/>
                  <a:pt x="3251200" y="3390657"/>
                </a:cubicBezTo>
                <a:cubicBezTo>
                  <a:pt x="3338551" y="3332423"/>
                  <a:pt x="3228032" y="3402241"/>
                  <a:pt x="3312160" y="3360177"/>
                </a:cubicBezTo>
                <a:cubicBezTo>
                  <a:pt x="3323082" y="3354716"/>
                  <a:pt x="3331718" y="3345318"/>
                  <a:pt x="3342640" y="3339857"/>
                </a:cubicBezTo>
                <a:cubicBezTo>
                  <a:pt x="3352219" y="3335068"/>
                  <a:pt x="3363758" y="3334898"/>
                  <a:pt x="3373120" y="3329697"/>
                </a:cubicBezTo>
                <a:cubicBezTo>
                  <a:pt x="3394468" y="3317837"/>
                  <a:pt x="3434080" y="3289057"/>
                  <a:pt x="3434080" y="3289057"/>
                </a:cubicBezTo>
                <a:cubicBezTo>
                  <a:pt x="3440853" y="3278897"/>
                  <a:pt x="3444865" y="3266205"/>
                  <a:pt x="3454400" y="3258577"/>
                </a:cubicBezTo>
                <a:cubicBezTo>
                  <a:pt x="3462763" y="3251887"/>
                  <a:pt x="3475301" y="3253206"/>
                  <a:pt x="3484880" y="3248417"/>
                </a:cubicBezTo>
                <a:cubicBezTo>
                  <a:pt x="3495802" y="3242956"/>
                  <a:pt x="3504438" y="3233558"/>
                  <a:pt x="3515360" y="3228097"/>
                </a:cubicBezTo>
                <a:cubicBezTo>
                  <a:pt x="3524939" y="3223308"/>
                  <a:pt x="3536261" y="3222726"/>
                  <a:pt x="3545840" y="3217937"/>
                </a:cubicBezTo>
                <a:cubicBezTo>
                  <a:pt x="3556762" y="3212476"/>
                  <a:pt x="3565162" y="3202576"/>
                  <a:pt x="3576320" y="3197617"/>
                </a:cubicBezTo>
                <a:cubicBezTo>
                  <a:pt x="3595893" y="3188918"/>
                  <a:pt x="3619458" y="3189178"/>
                  <a:pt x="3637280" y="3177297"/>
                </a:cubicBezTo>
                <a:cubicBezTo>
                  <a:pt x="3724631" y="3119063"/>
                  <a:pt x="3614112" y="3188881"/>
                  <a:pt x="3698240" y="3146817"/>
                </a:cubicBezTo>
                <a:cubicBezTo>
                  <a:pt x="3794844" y="3098515"/>
                  <a:pt x="3632409" y="3158601"/>
                  <a:pt x="3789680" y="3106177"/>
                </a:cubicBezTo>
                <a:lnTo>
                  <a:pt x="3850640" y="3085857"/>
                </a:lnTo>
                <a:cubicBezTo>
                  <a:pt x="3860800" y="3082470"/>
                  <a:pt x="3872209" y="3081638"/>
                  <a:pt x="3881120" y="3075697"/>
                </a:cubicBezTo>
                <a:lnTo>
                  <a:pt x="3942080" y="3035057"/>
                </a:lnTo>
                <a:cubicBezTo>
                  <a:pt x="3952240" y="3028284"/>
                  <a:pt x="3960976" y="3018598"/>
                  <a:pt x="3972560" y="3014737"/>
                </a:cubicBezTo>
                <a:cubicBezTo>
                  <a:pt x="3982720" y="3011350"/>
                  <a:pt x="3993461" y="3009366"/>
                  <a:pt x="4003040" y="3004577"/>
                </a:cubicBezTo>
                <a:cubicBezTo>
                  <a:pt x="4030867" y="2990664"/>
                  <a:pt x="4032078" y="2977289"/>
                  <a:pt x="4064000" y="2974097"/>
                </a:cubicBezTo>
                <a:cubicBezTo>
                  <a:pt x="4121387" y="2968358"/>
                  <a:pt x="4179147" y="2967324"/>
                  <a:pt x="4236720" y="2963937"/>
                </a:cubicBezTo>
                <a:lnTo>
                  <a:pt x="4328160" y="2933457"/>
                </a:lnTo>
                <a:cubicBezTo>
                  <a:pt x="4359815" y="2922905"/>
                  <a:pt x="4372659" y="2917224"/>
                  <a:pt x="4409440" y="2913137"/>
                </a:cubicBezTo>
                <a:cubicBezTo>
                  <a:pt x="4453327" y="2908261"/>
                  <a:pt x="4497493" y="2906364"/>
                  <a:pt x="4541520" y="2902977"/>
                </a:cubicBezTo>
                <a:cubicBezTo>
                  <a:pt x="4561840" y="2899590"/>
                  <a:pt x="4582006" y="2895092"/>
                  <a:pt x="4602480" y="2892817"/>
                </a:cubicBezTo>
                <a:cubicBezTo>
                  <a:pt x="4643011" y="2888314"/>
                  <a:pt x="4684174" y="2889361"/>
                  <a:pt x="4724400" y="2882657"/>
                </a:cubicBezTo>
                <a:cubicBezTo>
                  <a:pt x="4745528" y="2879136"/>
                  <a:pt x="4765040" y="2869110"/>
                  <a:pt x="4785360" y="2862337"/>
                </a:cubicBezTo>
                <a:lnTo>
                  <a:pt x="4846320" y="2842017"/>
                </a:lnTo>
                <a:cubicBezTo>
                  <a:pt x="4856480" y="2838630"/>
                  <a:pt x="4867889" y="2837798"/>
                  <a:pt x="4876800" y="2831857"/>
                </a:cubicBezTo>
                <a:lnTo>
                  <a:pt x="4907280" y="2811537"/>
                </a:lnTo>
                <a:cubicBezTo>
                  <a:pt x="4932817" y="2734925"/>
                  <a:pt x="4895399" y="2826389"/>
                  <a:pt x="4947920" y="2760737"/>
                </a:cubicBezTo>
                <a:cubicBezTo>
                  <a:pt x="4954610" y="2752374"/>
                  <a:pt x="4953291" y="2739836"/>
                  <a:pt x="4958080" y="2730257"/>
                </a:cubicBezTo>
                <a:cubicBezTo>
                  <a:pt x="4975013" y="2696390"/>
                  <a:pt x="4978400" y="2699777"/>
                  <a:pt x="5008880" y="2679457"/>
                </a:cubicBezTo>
                <a:cubicBezTo>
                  <a:pt x="5019063" y="2648909"/>
                  <a:pt x="5017476" y="2644758"/>
                  <a:pt x="5039360" y="2618497"/>
                </a:cubicBezTo>
                <a:cubicBezTo>
                  <a:pt x="5048558" y="2607459"/>
                  <a:pt x="5061019" y="2599359"/>
                  <a:pt x="5069840" y="2588017"/>
                </a:cubicBezTo>
                <a:cubicBezTo>
                  <a:pt x="5084833" y="2568740"/>
                  <a:pt x="5096933" y="2547377"/>
                  <a:pt x="5110480" y="2527057"/>
                </a:cubicBezTo>
                <a:cubicBezTo>
                  <a:pt x="5117253" y="2516897"/>
                  <a:pt x="5120640" y="2503350"/>
                  <a:pt x="5130800" y="2496577"/>
                </a:cubicBezTo>
                <a:cubicBezTo>
                  <a:pt x="5151120" y="2483030"/>
                  <a:pt x="5168592" y="2463660"/>
                  <a:pt x="5191760" y="2455937"/>
                </a:cubicBezTo>
                <a:cubicBezTo>
                  <a:pt x="5201920" y="2452550"/>
                  <a:pt x="5212661" y="2450566"/>
                  <a:pt x="5222240" y="2445777"/>
                </a:cubicBezTo>
                <a:cubicBezTo>
                  <a:pt x="5233162" y="2440316"/>
                  <a:pt x="5241798" y="2430918"/>
                  <a:pt x="5252720" y="2425457"/>
                </a:cubicBezTo>
                <a:cubicBezTo>
                  <a:pt x="5262299" y="2420668"/>
                  <a:pt x="5273838" y="2420498"/>
                  <a:pt x="5283200" y="2415297"/>
                </a:cubicBezTo>
                <a:cubicBezTo>
                  <a:pt x="5337144" y="2385328"/>
                  <a:pt x="5331122" y="2370050"/>
                  <a:pt x="5384800" y="2364497"/>
                </a:cubicBezTo>
                <a:cubicBezTo>
                  <a:pt x="5469286" y="2355757"/>
                  <a:pt x="5555018" y="2358141"/>
                  <a:pt x="5638800" y="2344177"/>
                </a:cubicBezTo>
                <a:cubicBezTo>
                  <a:pt x="5659120" y="2340790"/>
                  <a:pt x="5679560" y="2338057"/>
                  <a:pt x="5699760" y="2334017"/>
                </a:cubicBezTo>
                <a:cubicBezTo>
                  <a:pt x="5713452" y="2331279"/>
                  <a:pt x="5726708" y="2326595"/>
                  <a:pt x="5740400" y="2323857"/>
                </a:cubicBezTo>
                <a:cubicBezTo>
                  <a:pt x="5760600" y="2319817"/>
                  <a:pt x="5781113" y="2317493"/>
                  <a:pt x="5801360" y="2313697"/>
                </a:cubicBezTo>
                <a:cubicBezTo>
                  <a:pt x="5835306" y="2307332"/>
                  <a:pt x="5870195" y="2304299"/>
                  <a:pt x="5902960" y="2293377"/>
                </a:cubicBezTo>
                <a:cubicBezTo>
                  <a:pt x="5932010" y="2283694"/>
                  <a:pt x="5942186" y="2279436"/>
                  <a:pt x="5974080" y="2273057"/>
                </a:cubicBezTo>
                <a:cubicBezTo>
                  <a:pt x="6030310" y="2261811"/>
                  <a:pt x="6047604" y="2262496"/>
                  <a:pt x="6106160" y="2252737"/>
                </a:cubicBezTo>
                <a:cubicBezTo>
                  <a:pt x="6123194" y="2249898"/>
                  <a:pt x="6140300" y="2247121"/>
                  <a:pt x="6156960" y="2242577"/>
                </a:cubicBezTo>
                <a:cubicBezTo>
                  <a:pt x="6177624" y="2236941"/>
                  <a:pt x="6197600" y="2229030"/>
                  <a:pt x="6217920" y="2222257"/>
                </a:cubicBezTo>
                <a:lnTo>
                  <a:pt x="6278880" y="2201937"/>
                </a:lnTo>
                <a:cubicBezTo>
                  <a:pt x="6289040" y="2198550"/>
                  <a:pt x="6298796" y="2193538"/>
                  <a:pt x="6309360" y="2191777"/>
                </a:cubicBezTo>
                <a:cubicBezTo>
                  <a:pt x="6329680" y="2188390"/>
                  <a:pt x="6350335" y="2186613"/>
                  <a:pt x="6370320" y="2181617"/>
                </a:cubicBezTo>
                <a:lnTo>
                  <a:pt x="6461760" y="2151137"/>
                </a:lnTo>
                <a:lnTo>
                  <a:pt x="6614160" y="2100337"/>
                </a:lnTo>
                <a:lnTo>
                  <a:pt x="6644640" y="2090177"/>
                </a:lnTo>
                <a:cubicBezTo>
                  <a:pt x="6654800" y="2086790"/>
                  <a:pt x="6666209" y="2085958"/>
                  <a:pt x="6675120" y="2080017"/>
                </a:cubicBezTo>
                <a:cubicBezTo>
                  <a:pt x="6723422" y="2047816"/>
                  <a:pt x="6694016" y="2063558"/>
                  <a:pt x="6766560" y="2039377"/>
                </a:cubicBezTo>
                <a:lnTo>
                  <a:pt x="6797040" y="2029217"/>
                </a:lnTo>
                <a:lnTo>
                  <a:pt x="6827520" y="2019057"/>
                </a:lnTo>
                <a:cubicBezTo>
                  <a:pt x="6843695" y="1954357"/>
                  <a:pt x="6847840" y="1947054"/>
                  <a:pt x="6847840" y="1856497"/>
                </a:cubicBezTo>
                <a:cubicBezTo>
                  <a:pt x="6847840" y="1717602"/>
                  <a:pt x="6842821" y="1578736"/>
                  <a:pt x="6837680" y="1439937"/>
                </a:cubicBezTo>
                <a:cubicBezTo>
                  <a:pt x="6835122" y="1370858"/>
                  <a:pt x="6828646" y="1304454"/>
                  <a:pt x="6817360" y="1236737"/>
                </a:cubicBezTo>
                <a:cubicBezTo>
                  <a:pt x="6814521" y="1219703"/>
                  <a:pt x="6810587" y="1202870"/>
                  <a:pt x="6807200" y="1185937"/>
                </a:cubicBezTo>
                <a:cubicBezTo>
                  <a:pt x="6810587" y="915004"/>
                  <a:pt x="6811471" y="644027"/>
                  <a:pt x="6817360" y="373137"/>
                </a:cubicBezTo>
                <a:cubicBezTo>
                  <a:pt x="6818390" y="325744"/>
                  <a:pt x="6831797" y="212721"/>
                  <a:pt x="6837680" y="159777"/>
                </a:cubicBezTo>
                <a:cubicBezTo>
                  <a:pt x="6834293" y="108977"/>
                  <a:pt x="6852780" y="51582"/>
                  <a:pt x="6827520" y="7377"/>
                </a:cubicBezTo>
                <a:cubicBezTo>
                  <a:pt x="6815639" y="-13415"/>
                  <a:pt x="6780310" y="16209"/>
                  <a:pt x="6756400" y="17537"/>
                </a:cubicBezTo>
                <a:cubicBezTo>
                  <a:pt x="6658280" y="22988"/>
                  <a:pt x="6559973" y="24310"/>
                  <a:pt x="6461760" y="27697"/>
                </a:cubicBezTo>
                <a:cubicBezTo>
                  <a:pt x="6304489" y="80121"/>
                  <a:pt x="6466924" y="20035"/>
                  <a:pt x="6370320" y="68337"/>
                </a:cubicBezTo>
                <a:cubicBezTo>
                  <a:pt x="6360741" y="73126"/>
                  <a:pt x="6349419" y="73708"/>
                  <a:pt x="6339840" y="78497"/>
                </a:cubicBezTo>
                <a:cubicBezTo>
                  <a:pt x="6328918" y="83958"/>
                  <a:pt x="6320518" y="93858"/>
                  <a:pt x="6309360" y="98817"/>
                </a:cubicBezTo>
                <a:cubicBezTo>
                  <a:pt x="6289787" y="107516"/>
                  <a:pt x="6268720" y="112364"/>
                  <a:pt x="6248400" y="119137"/>
                </a:cubicBezTo>
                <a:cubicBezTo>
                  <a:pt x="6238240" y="122524"/>
                  <a:pt x="6226831" y="123356"/>
                  <a:pt x="6217920" y="129297"/>
                </a:cubicBezTo>
                <a:cubicBezTo>
                  <a:pt x="6130569" y="187531"/>
                  <a:pt x="6241088" y="117713"/>
                  <a:pt x="6156960" y="159777"/>
                </a:cubicBezTo>
                <a:cubicBezTo>
                  <a:pt x="6123472" y="176521"/>
                  <a:pt x="6132887" y="184582"/>
                  <a:pt x="6096000" y="190257"/>
                </a:cubicBezTo>
                <a:cubicBezTo>
                  <a:pt x="6062360" y="195432"/>
                  <a:pt x="6028267" y="197030"/>
                  <a:pt x="5994400" y="200417"/>
                </a:cubicBezTo>
                <a:lnTo>
                  <a:pt x="5872480" y="241057"/>
                </a:lnTo>
                <a:lnTo>
                  <a:pt x="5842000" y="251217"/>
                </a:lnTo>
                <a:cubicBezTo>
                  <a:pt x="5831840" y="254604"/>
                  <a:pt x="5820431" y="255436"/>
                  <a:pt x="5811520" y="261377"/>
                </a:cubicBezTo>
                <a:cubicBezTo>
                  <a:pt x="5801360" y="268150"/>
                  <a:pt x="5792198" y="276738"/>
                  <a:pt x="5781040" y="281697"/>
                </a:cubicBezTo>
                <a:cubicBezTo>
                  <a:pt x="5761467" y="290396"/>
                  <a:pt x="5737902" y="290136"/>
                  <a:pt x="5720080" y="302017"/>
                </a:cubicBezTo>
                <a:cubicBezTo>
                  <a:pt x="5699760" y="315564"/>
                  <a:pt x="5682288" y="334934"/>
                  <a:pt x="5659120" y="342657"/>
                </a:cubicBezTo>
                <a:lnTo>
                  <a:pt x="5506720" y="393457"/>
                </a:lnTo>
                <a:cubicBezTo>
                  <a:pt x="5430108" y="418994"/>
                  <a:pt x="5524542" y="384546"/>
                  <a:pt x="5445760" y="423937"/>
                </a:cubicBezTo>
                <a:cubicBezTo>
                  <a:pt x="5436181" y="428726"/>
                  <a:pt x="5424859" y="429308"/>
                  <a:pt x="5415280" y="434097"/>
                </a:cubicBezTo>
                <a:cubicBezTo>
                  <a:pt x="5404358" y="439558"/>
                  <a:pt x="5395722" y="448956"/>
                  <a:pt x="5384800" y="454417"/>
                </a:cubicBezTo>
                <a:cubicBezTo>
                  <a:pt x="5375221" y="459206"/>
                  <a:pt x="5363682" y="459376"/>
                  <a:pt x="5354320" y="464577"/>
                </a:cubicBezTo>
                <a:cubicBezTo>
                  <a:pt x="5332972" y="476437"/>
                  <a:pt x="5293360" y="505217"/>
                  <a:pt x="5293360" y="505217"/>
                </a:cubicBezTo>
                <a:cubicBezTo>
                  <a:pt x="5274822" y="533023"/>
                  <a:pt x="5274644" y="541757"/>
                  <a:pt x="5242560" y="556017"/>
                </a:cubicBezTo>
                <a:cubicBezTo>
                  <a:pt x="5222987" y="564716"/>
                  <a:pt x="5201920" y="569564"/>
                  <a:pt x="5181600" y="576337"/>
                </a:cubicBezTo>
                <a:cubicBezTo>
                  <a:pt x="5171440" y="579724"/>
                  <a:pt x="5160031" y="580556"/>
                  <a:pt x="5151120" y="586497"/>
                </a:cubicBezTo>
                <a:cubicBezTo>
                  <a:pt x="5140960" y="593270"/>
                  <a:pt x="5131798" y="601858"/>
                  <a:pt x="5120640" y="606817"/>
                </a:cubicBezTo>
                <a:cubicBezTo>
                  <a:pt x="5101067" y="615516"/>
                  <a:pt x="5059680" y="627137"/>
                  <a:pt x="5059680" y="627137"/>
                </a:cubicBezTo>
                <a:cubicBezTo>
                  <a:pt x="5040539" y="646278"/>
                  <a:pt x="5024181" y="666621"/>
                  <a:pt x="4998720" y="677937"/>
                </a:cubicBezTo>
                <a:cubicBezTo>
                  <a:pt x="4979147" y="686636"/>
                  <a:pt x="4955582" y="686376"/>
                  <a:pt x="4937760" y="698257"/>
                </a:cubicBezTo>
                <a:cubicBezTo>
                  <a:pt x="4927600" y="705030"/>
                  <a:pt x="4918202" y="713116"/>
                  <a:pt x="4907280" y="718577"/>
                </a:cubicBezTo>
                <a:cubicBezTo>
                  <a:pt x="4897701" y="723366"/>
                  <a:pt x="4886162" y="723536"/>
                  <a:pt x="4876800" y="728737"/>
                </a:cubicBezTo>
                <a:cubicBezTo>
                  <a:pt x="4855452" y="740597"/>
                  <a:pt x="4836160" y="755830"/>
                  <a:pt x="4815840" y="769377"/>
                </a:cubicBezTo>
                <a:lnTo>
                  <a:pt x="4754880" y="810017"/>
                </a:lnTo>
                <a:cubicBezTo>
                  <a:pt x="4744720" y="816790"/>
                  <a:pt x="4735984" y="826476"/>
                  <a:pt x="4724400" y="830337"/>
                </a:cubicBezTo>
                <a:lnTo>
                  <a:pt x="4632960" y="860817"/>
                </a:lnTo>
                <a:cubicBezTo>
                  <a:pt x="4622800" y="864204"/>
                  <a:pt x="4611391" y="865036"/>
                  <a:pt x="4602480" y="870977"/>
                </a:cubicBezTo>
                <a:cubicBezTo>
                  <a:pt x="4554178" y="903178"/>
                  <a:pt x="4583584" y="887436"/>
                  <a:pt x="4511040" y="911617"/>
                </a:cubicBezTo>
                <a:lnTo>
                  <a:pt x="4450080" y="931937"/>
                </a:lnTo>
                <a:cubicBezTo>
                  <a:pt x="4439920" y="935324"/>
                  <a:pt x="4430102" y="939997"/>
                  <a:pt x="4419600" y="942097"/>
                </a:cubicBezTo>
                <a:cubicBezTo>
                  <a:pt x="4347797" y="956458"/>
                  <a:pt x="4385183" y="946796"/>
                  <a:pt x="4307840" y="972577"/>
                </a:cubicBezTo>
                <a:cubicBezTo>
                  <a:pt x="4297680" y="975964"/>
                  <a:pt x="4286271" y="976796"/>
                  <a:pt x="4277360" y="982737"/>
                </a:cubicBezTo>
                <a:cubicBezTo>
                  <a:pt x="4267200" y="989510"/>
                  <a:pt x="4256261" y="995240"/>
                  <a:pt x="4246880" y="1003057"/>
                </a:cubicBezTo>
                <a:cubicBezTo>
                  <a:pt x="4219536" y="1025844"/>
                  <a:pt x="4218353" y="1039443"/>
                  <a:pt x="4185920" y="1053857"/>
                </a:cubicBezTo>
                <a:cubicBezTo>
                  <a:pt x="4166347" y="1062556"/>
                  <a:pt x="4142782" y="1062296"/>
                  <a:pt x="4124960" y="1074177"/>
                </a:cubicBezTo>
                <a:cubicBezTo>
                  <a:pt x="4114800" y="1080950"/>
                  <a:pt x="4105402" y="1089036"/>
                  <a:pt x="4094480" y="1094497"/>
                </a:cubicBezTo>
                <a:cubicBezTo>
                  <a:pt x="4084901" y="1099286"/>
                  <a:pt x="4073362" y="1099456"/>
                  <a:pt x="4064000" y="1104657"/>
                </a:cubicBezTo>
                <a:lnTo>
                  <a:pt x="3972560" y="1165617"/>
                </a:lnTo>
                <a:lnTo>
                  <a:pt x="3942080" y="1185937"/>
                </a:lnTo>
                <a:lnTo>
                  <a:pt x="3911600" y="1206257"/>
                </a:lnTo>
                <a:cubicBezTo>
                  <a:pt x="3838989" y="1315174"/>
                  <a:pt x="3952067" y="1149874"/>
                  <a:pt x="3860800" y="1267217"/>
                </a:cubicBezTo>
                <a:cubicBezTo>
                  <a:pt x="3845807" y="1286494"/>
                  <a:pt x="3833707" y="1307857"/>
                  <a:pt x="3820160" y="1328177"/>
                </a:cubicBezTo>
                <a:cubicBezTo>
                  <a:pt x="3813387" y="1338337"/>
                  <a:pt x="3810000" y="1351884"/>
                  <a:pt x="3799840" y="1358657"/>
                </a:cubicBezTo>
                <a:cubicBezTo>
                  <a:pt x="3789680" y="1365430"/>
                  <a:pt x="3778741" y="1371160"/>
                  <a:pt x="3769360" y="1378977"/>
                </a:cubicBezTo>
                <a:cubicBezTo>
                  <a:pt x="3755549" y="1390486"/>
                  <a:pt x="3729332" y="1424947"/>
                  <a:pt x="3708400" y="1429777"/>
                </a:cubicBezTo>
                <a:cubicBezTo>
                  <a:pt x="3675236" y="1437430"/>
                  <a:pt x="3640667" y="1436550"/>
                  <a:pt x="3606800" y="1439937"/>
                </a:cubicBezTo>
                <a:cubicBezTo>
                  <a:pt x="3596640" y="1443324"/>
                  <a:pt x="3585682" y="1444896"/>
                  <a:pt x="3576320" y="1450097"/>
                </a:cubicBezTo>
                <a:cubicBezTo>
                  <a:pt x="3554972" y="1461957"/>
                  <a:pt x="3538528" y="1483014"/>
                  <a:pt x="3515360" y="1490737"/>
                </a:cubicBezTo>
                <a:cubicBezTo>
                  <a:pt x="3505200" y="1494124"/>
                  <a:pt x="3495178" y="1497955"/>
                  <a:pt x="3484880" y="1500897"/>
                </a:cubicBezTo>
                <a:cubicBezTo>
                  <a:pt x="3469689" y="1505237"/>
                  <a:pt x="3430000" y="1513097"/>
                  <a:pt x="3413760" y="1521217"/>
                </a:cubicBezTo>
                <a:cubicBezTo>
                  <a:pt x="3402838" y="1526678"/>
                  <a:pt x="3393440" y="1534764"/>
                  <a:pt x="3383280" y="1541537"/>
                </a:cubicBezTo>
                <a:cubicBezTo>
                  <a:pt x="3364742" y="1569343"/>
                  <a:pt x="3364564" y="1578077"/>
                  <a:pt x="3332480" y="1592337"/>
                </a:cubicBezTo>
                <a:cubicBezTo>
                  <a:pt x="3312907" y="1601036"/>
                  <a:pt x="3271520" y="1612657"/>
                  <a:pt x="3271520" y="1612657"/>
                </a:cubicBezTo>
                <a:cubicBezTo>
                  <a:pt x="3250447" y="1644266"/>
                  <a:pt x="3238030" y="1679826"/>
                  <a:pt x="3200400" y="1693937"/>
                </a:cubicBezTo>
                <a:cubicBezTo>
                  <a:pt x="3184231" y="1700000"/>
                  <a:pt x="3166533" y="1700710"/>
                  <a:pt x="3149600" y="1704097"/>
                </a:cubicBezTo>
                <a:cubicBezTo>
                  <a:pt x="3139440" y="1714257"/>
                  <a:pt x="3128318" y="1723539"/>
                  <a:pt x="3119120" y="1734577"/>
                </a:cubicBezTo>
                <a:cubicBezTo>
                  <a:pt x="3094034" y="1764681"/>
                  <a:pt x="3106953" y="1768820"/>
                  <a:pt x="3068320" y="1785377"/>
                </a:cubicBezTo>
                <a:cubicBezTo>
                  <a:pt x="3055485" y="1790878"/>
                  <a:pt x="3041055" y="1791525"/>
                  <a:pt x="3027680" y="1795537"/>
                </a:cubicBezTo>
                <a:cubicBezTo>
                  <a:pt x="3007164" y="1801692"/>
                  <a:pt x="2966720" y="1815857"/>
                  <a:pt x="2966720" y="1815857"/>
                </a:cubicBezTo>
                <a:cubicBezTo>
                  <a:pt x="2908486" y="1903208"/>
                  <a:pt x="2986027" y="1800411"/>
                  <a:pt x="2915920" y="1856497"/>
                </a:cubicBezTo>
                <a:cubicBezTo>
                  <a:pt x="2906385" y="1864125"/>
                  <a:pt x="2901061" y="1876055"/>
                  <a:pt x="2895600" y="1886977"/>
                </a:cubicBezTo>
                <a:cubicBezTo>
                  <a:pt x="2890811" y="1896556"/>
                  <a:pt x="2893013" y="1909884"/>
                  <a:pt x="2885440" y="1917457"/>
                </a:cubicBezTo>
                <a:cubicBezTo>
                  <a:pt x="2868171" y="1934726"/>
                  <a:pt x="2824480" y="1958097"/>
                  <a:pt x="2824480" y="1958097"/>
                </a:cubicBezTo>
                <a:cubicBezTo>
                  <a:pt x="2810933" y="1978417"/>
                  <a:pt x="2807008" y="2011334"/>
                  <a:pt x="2783840" y="2019057"/>
                </a:cubicBezTo>
                <a:cubicBezTo>
                  <a:pt x="2711296" y="2043238"/>
                  <a:pt x="2740702" y="2027496"/>
                  <a:pt x="2692400" y="2059697"/>
                </a:cubicBezTo>
                <a:cubicBezTo>
                  <a:pt x="2660199" y="2107999"/>
                  <a:pt x="2683664" y="2086316"/>
                  <a:pt x="2611120" y="2110497"/>
                </a:cubicBezTo>
                <a:lnTo>
                  <a:pt x="2580640" y="2120657"/>
                </a:lnTo>
                <a:lnTo>
                  <a:pt x="2550160" y="2130817"/>
                </a:lnTo>
                <a:cubicBezTo>
                  <a:pt x="2546773" y="2140977"/>
                  <a:pt x="2548715" y="2155072"/>
                  <a:pt x="2540000" y="2161297"/>
                </a:cubicBezTo>
                <a:cubicBezTo>
                  <a:pt x="2522571" y="2173747"/>
                  <a:pt x="2479040" y="2181617"/>
                  <a:pt x="2479040" y="2181617"/>
                </a:cubicBezTo>
                <a:cubicBezTo>
                  <a:pt x="2472267" y="2191777"/>
                  <a:pt x="2467354" y="2203463"/>
                  <a:pt x="2458720" y="2212097"/>
                </a:cubicBezTo>
                <a:cubicBezTo>
                  <a:pt x="2435332" y="2235485"/>
                  <a:pt x="2418690" y="2234804"/>
                  <a:pt x="2387600" y="2242577"/>
                </a:cubicBezTo>
                <a:cubicBezTo>
                  <a:pt x="2330027" y="2328937"/>
                  <a:pt x="2424853" y="2195164"/>
                  <a:pt x="2306320" y="2313697"/>
                </a:cubicBezTo>
                <a:cubicBezTo>
                  <a:pt x="2296160" y="2323857"/>
                  <a:pt x="2285038" y="2333139"/>
                  <a:pt x="2275840" y="2344177"/>
                </a:cubicBezTo>
                <a:cubicBezTo>
                  <a:pt x="2268023" y="2353558"/>
                  <a:pt x="2264154" y="2366023"/>
                  <a:pt x="2255520" y="2374657"/>
                </a:cubicBezTo>
                <a:cubicBezTo>
                  <a:pt x="2235825" y="2394352"/>
                  <a:pt x="2219350" y="2396874"/>
                  <a:pt x="2194560" y="2405137"/>
                </a:cubicBezTo>
                <a:cubicBezTo>
                  <a:pt x="2174240" y="2435617"/>
                  <a:pt x="2177627" y="2439004"/>
                  <a:pt x="2143760" y="2455937"/>
                </a:cubicBezTo>
                <a:cubicBezTo>
                  <a:pt x="2134181" y="2460726"/>
                  <a:pt x="2122642" y="2460896"/>
                  <a:pt x="2113280" y="2466097"/>
                </a:cubicBezTo>
                <a:cubicBezTo>
                  <a:pt x="2008474" y="2524323"/>
                  <a:pt x="2090809" y="2493907"/>
                  <a:pt x="2021840" y="2516897"/>
                </a:cubicBezTo>
                <a:cubicBezTo>
                  <a:pt x="1999827" y="2582937"/>
                  <a:pt x="2032000" y="2513510"/>
                  <a:pt x="1950720" y="2567697"/>
                </a:cubicBezTo>
                <a:lnTo>
                  <a:pt x="1889760" y="2608337"/>
                </a:lnTo>
                <a:cubicBezTo>
                  <a:pt x="1879600" y="2615110"/>
                  <a:pt x="1870864" y="2624796"/>
                  <a:pt x="1859280" y="2628657"/>
                </a:cubicBezTo>
                <a:lnTo>
                  <a:pt x="1828800" y="2638817"/>
                </a:lnTo>
                <a:cubicBezTo>
                  <a:pt x="1815253" y="2659137"/>
                  <a:pt x="1808480" y="2686230"/>
                  <a:pt x="1788160" y="2699777"/>
                </a:cubicBezTo>
                <a:lnTo>
                  <a:pt x="1727200" y="2740417"/>
                </a:lnTo>
                <a:cubicBezTo>
                  <a:pt x="1720427" y="2750577"/>
                  <a:pt x="1716415" y="2763269"/>
                  <a:pt x="1706880" y="2770897"/>
                </a:cubicBezTo>
                <a:cubicBezTo>
                  <a:pt x="1698517" y="2777587"/>
                  <a:pt x="1685979" y="2776268"/>
                  <a:pt x="1676400" y="2781057"/>
                </a:cubicBezTo>
                <a:cubicBezTo>
                  <a:pt x="1665478" y="2786518"/>
                  <a:pt x="1655301" y="2793560"/>
                  <a:pt x="1645920" y="2801377"/>
                </a:cubicBezTo>
                <a:cubicBezTo>
                  <a:pt x="1567691" y="2866568"/>
                  <a:pt x="1660636" y="2801726"/>
                  <a:pt x="1584960" y="2852177"/>
                </a:cubicBezTo>
                <a:cubicBezTo>
                  <a:pt x="1576697" y="2876967"/>
                  <a:pt x="1574175" y="2893442"/>
                  <a:pt x="1554480" y="2913137"/>
                </a:cubicBezTo>
                <a:cubicBezTo>
                  <a:pt x="1545846" y="2921771"/>
                  <a:pt x="1534160" y="2926684"/>
                  <a:pt x="1524000" y="2933457"/>
                </a:cubicBezTo>
                <a:cubicBezTo>
                  <a:pt x="1520613" y="2943617"/>
                  <a:pt x="1520530" y="2955574"/>
                  <a:pt x="1513840" y="2963937"/>
                </a:cubicBezTo>
                <a:cubicBezTo>
                  <a:pt x="1499516" y="2981842"/>
                  <a:pt x="1472959" y="2987724"/>
                  <a:pt x="1452880" y="2994417"/>
                </a:cubicBezTo>
                <a:cubicBezTo>
                  <a:pt x="1456267" y="3004577"/>
                  <a:pt x="1469466" y="3016329"/>
                  <a:pt x="1463040" y="3024897"/>
                </a:cubicBezTo>
                <a:cubicBezTo>
                  <a:pt x="1454662" y="3036068"/>
                  <a:pt x="1434524" y="3028129"/>
                  <a:pt x="1422400" y="3035057"/>
                </a:cubicBezTo>
                <a:cubicBezTo>
                  <a:pt x="1315852" y="3095942"/>
                  <a:pt x="1456604" y="3043976"/>
                  <a:pt x="1361440" y="3075697"/>
                </a:cubicBezTo>
                <a:cubicBezTo>
                  <a:pt x="1354667" y="3085857"/>
                  <a:pt x="1346581" y="3095255"/>
                  <a:pt x="1341120" y="3106177"/>
                </a:cubicBezTo>
                <a:cubicBezTo>
                  <a:pt x="1336331" y="3115756"/>
                  <a:pt x="1337650" y="3128294"/>
                  <a:pt x="1330960" y="3136657"/>
                </a:cubicBezTo>
                <a:cubicBezTo>
                  <a:pt x="1316636" y="3154562"/>
                  <a:pt x="1290079" y="3160444"/>
                  <a:pt x="1270000" y="3167137"/>
                </a:cubicBezTo>
                <a:cubicBezTo>
                  <a:pt x="1237057" y="3265966"/>
                  <a:pt x="1274618" y="3207469"/>
                  <a:pt x="1219200" y="3238257"/>
                </a:cubicBezTo>
                <a:cubicBezTo>
                  <a:pt x="1197852" y="3250117"/>
                  <a:pt x="1178560" y="3265350"/>
                  <a:pt x="1158240" y="3278897"/>
                </a:cubicBezTo>
                <a:lnTo>
                  <a:pt x="1127760" y="3299217"/>
                </a:lnTo>
                <a:cubicBezTo>
                  <a:pt x="1120987" y="3309377"/>
                  <a:pt x="1116074" y="3321063"/>
                  <a:pt x="1107440" y="3329697"/>
                </a:cubicBezTo>
                <a:cubicBezTo>
                  <a:pt x="1078323" y="3358814"/>
                  <a:pt x="1079534" y="3343650"/>
                  <a:pt x="1046480" y="3360177"/>
                </a:cubicBezTo>
                <a:cubicBezTo>
                  <a:pt x="1035558" y="3365638"/>
                  <a:pt x="1027158" y="3375538"/>
                  <a:pt x="1016000" y="3380497"/>
                </a:cubicBezTo>
                <a:cubicBezTo>
                  <a:pt x="996427" y="3389196"/>
                  <a:pt x="955040" y="3400817"/>
                  <a:pt x="955040" y="3400817"/>
                </a:cubicBezTo>
                <a:cubicBezTo>
                  <a:pt x="951653" y="3410977"/>
                  <a:pt x="952453" y="3423724"/>
                  <a:pt x="944880" y="3431297"/>
                </a:cubicBezTo>
                <a:cubicBezTo>
                  <a:pt x="937307" y="3438870"/>
                  <a:pt x="923979" y="3436668"/>
                  <a:pt x="914400" y="3441457"/>
                </a:cubicBezTo>
                <a:cubicBezTo>
                  <a:pt x="903478" y="3446918"/>
                  <a:pt x="894842" y="3456316"/>
                  <a:pt x="883920" y="3461777"/>
                </a:cubicBezTo>
                <a:cubicBezTo>
                  <a:pt x="874341" y="3466566"/>
                  <a:pt x="862802" y="3466736"/>
                  <a:pt x="853440" y="3471937"/>
                </a:cubicBezTo>
                <a:cubicBezTo>
                  <a:pt x="832092" y="3483797"/>
                  <a:pt x="815648" y="3504854"/>
                  <a:pt x="792480" y="3512577"/>
                </a:cubicBezTo>
                <a:cubicBezTo>
                  <a:pt x="715868" y="3538114"/>
                  <a:pt x="810302" y="3503666"/>
                  <a:pt x="731520" y="3543057"/>
                </a:cubicBezTo>
                <a:cubicBezTo>
                  <a:pt x="647392" y="3585121"/>
                  <a:pt x="757911" y="3515303"/>
                  <a:pt x="670560" y="3573537"/>
                </a:cubicBezTo>
                <a:cubicBezTo>
                  <a:pt x="673947" y="3583697"/>
                  <a:pt x="682481" y="3593453"/>
                  <a:pt x="680720" y="3604017"/>
                </a:cubicBezTo>
                <a:cubicBezTo>
                  <a:pt x="678713" y="3616062"/>
                  <a:pt x="665861" y="3623575"/>
                  <a:pt x="660400" y="3634497"/>
                </a:cubicBezTo>
                <a:cubicBezTo>
                  <a:pt x="655611" y="3644076"/>
                  <a:pt x="656930" y="3656614"/>
                  <a:pt x="650240" y="3664977"/>
                </a:cubicBezTo>
                <a:cubicBezTo>
                  <a:pt x="642612" y="3674512"/>
                  <a:pt x="629141" y="3677480"/>
                  <a:pt x="619760" y="3685297"/>
                </a:cubicBezTo>
                <a:cubicBezTo>
                  <a:pt x="608722" y="3694495"/>
                  <a:pt x="598478" y="3704739"/>
                  <a:pt x="589280" y="3715777"/>
                </a:cubicBezTo>
                <a:cubicBezTo>
                  <a:pt x="581463" y="3725158"/>
                  <a:pt x="574421" y="3735335"/>
                  <a:pt x="568960" y="3746257"/>
                </a:cubicBezTo>
                <a:cubicBezTo>
                  <a:pt x="564171" y="3755836"/>
                  <a:pt x="565656" y="3768510"/>
                  <a:pt x="558800" y="3776737"/>
                </a:cubicBezTo>
                <a:cubicBezTo>
                  <a:pt x="550924" y="3786189"/>
                  <a:pt x="501579" y="3818271"/>
                  <a:pt x="487680" y="3827537"/>
                </a:cubicBezTo>
                <a:cubicBezTo>
                  <a:pt x="480907" y="3837697"/>
                  <a:pt x="475994" y="3849383"/>
                  <a:pt x="467360" y="3858017"/>
                </a:cubicBezTo>
                <a:cubicBezTo>
                  <a:pt x="452999" y="3872378"/>
                  <a:pt x="412177" y="3890688"/>
                  <a:pt x="396240" y="3898657"/>
                </a:cubicBezTo>
                <a:cubicBezTo>
                  <a:pt x="389467" y="3908817"/>
                  <a:pt x="381381" y="3918215"/>
                  <a:pt x="375920" y="3929137"/>
                </a:cubicBezTo>
                <a:cubicBezTo>
                  <a:pt x="359393" y="3962191"/>
                  <a:pt x="374557" y="3960980"/>
                  <a:pt x="345440" y="3990097"/>
                </a:cubicBezTo>
                <a:cubicBezTo>
                  <a:pt x="336806" y="3998731"/>
                  <a:pt x="324341" y="4002600"/>
                  <a:pt x="314960" y="4010417"/>
                </a:cubicBezTo>
                <a:cubicBezTo>
                  <a:pt x="303922" y="4019615"/>
                  <a:pt x="294640" y="4030737"/>
                  <a:pt x="284480" y="4040897"/>
                </a:cubicBezTo>
                <a:cubicBezTo>
                  <a:pt x="281093" y="4051057"/>
                  <a:pt x="281010" y="4063014"/>
                  <a:pt x="274320" y="4071377"/>
                </a:cubicBezTo>
                <a:cubicBezTo>
                  <a:pt x="226907" y="4130644"/>
                  <a:pt x="243840" y="4030737"/>
                  <a:pt x="203200" y="4152657"/>
                </a:cubicBezTo>
                <a:cubicBezTo>
                  <a:pt x="194937" y="4177447"/>
                  <a:pt x="192415" y="4193922"/>
                  <a:pt x="172720" y="4213617"/>
                </a:cubicBezTo>
                <a:cubicBezTo>
                  <a:pt x="111641" y="4274696"/>
                  <a:pt x="166615" y="4166895"/>
                  <a:pt x="81280" y="4294897"/>
                </a:cubicBezTo>
                <a:cubicBezTo>
                  <a:pt x="67733" y="4315217"/>
                  <a:pt x="48363" y="4332689"/>
                  <a:pt x="40640" y="4355857"/>
                </a:cubicBezTo>
                <a:cubicBezTo>
                  <a:pt x="16459" y="4428401"/>
                  <a:pt x="32201" y="4398995"/>
                  <a:pt x="0" y="4447297"/>
                </a:cubicBezTo>
                <a:cubicBezTo>
                  <a:pt x="6773" y="4457457"/>
                  <a:pt x="10785" y="4470149"/>
                  <a:pt x="20320" y="4477777"/>
                </a:cubicBezTo>
                <a:cubicBezTo>
                  <a:pt x="28683" y="4484467"/>
                  <a:pt x="43227" y="4480364"/>
                  <a:pt x="50800" y="4487937"/>
                </a:cubicBezTo>
                <a:cubicBezTo>
                  <a:pt x="58373" y="4495510"/>
                  <a:pt x="56983" y="4508473"/>
                  <a:pt x="60960" y="4518417"/>
                </a:cubicBezTo>
                <a:cubicBezTo>
                  <a:pt x="63772" y="4525448"/>
                  <a:pt x="66040" y="4525190"/>
                  <a:pt x="81280" y="452857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108313-6D6A-1E30-9FC0-3B8DD233C7D8}"/>
              </a:ext>
            </a:extLst>
          </p:cNvPr>
          <p:cNvGrpSpPr/>
          <p:nvPr/>
        </p:nvGrpSpPr>
        <p:grpSpPr>
          <a:xfrm>
            <a:off x="1419483" y="1412776"/>
            <a:ext cx="6612049" cy="4419025"/>
            <a:chOff x="1419483" y="1412776"/>
            <a:chExt cx="6612049" cy="4419025"/>
          </a:xfrm>
        </p:grpSpPr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FFDB096-6736-DA03-E56A-AFE5C9E5A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483" y="1412776"/>
              <a:ext cx="6612049" cy="4419025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9F4DB9F-FFE1-23E2-3F9A-543C923E3C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3108" y="3948974"/>
              <a:ext cx="1433445" cy="62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4B0CDF3-FA2D-4F42-6C81-7B5BA8D448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6251" y="2764188"/>
              <a:ext cx="1285335" cy="43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6</a:t>
            </a:fld>
            <a:endParaRPr lang="de-DE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1989DF-AA97-0A0A-9CBB-9E6BFAB5F41B}"/>
              </a:ext>
            </a:extLst>
          </p:cNvPr>
          <p:cNvSpPr txBox="1"/>
          <p:nvPr/>
        </p:nvSpPr>
        <p:spPr>
          <a:xfrm>
            <a:off x="1432059" y="944724"/>
            <a:ext cx="7312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Goal: </a:t>
            </a:r>
            <a:r>
              <a:rPr lang="en-US" b="1" i="1" dirty="0">
                <a:latin typeface="Calibri" panose="020F0502020204030204" pitchFamily="34" charset="0"/>
                <a:cs typeface="Arial" panose="020B0604020202020204" pitchFamily="34" charset="0"/>
              </a:rPr>
              <a:t>Find </a:t>
            </a:r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comprehensive and quantified model of atomic nuclei</a:t>
            </a:r>
            <a:r>
              <a:rPr lang="en-US" b="1" i="1" dirty="0"/>
              <a:t> </a:t>
            </a:r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CBEC67C-5997-65A1-2AA0-976D999B8F1D}"/>
              </a:ext>
            </a:extLst>
          </p:cNvPr>
          <p:cNvGrpSpPr/>
          <p:nvPr/>
        </p:nvGrpSpPr>
        <p:grpSpPr>
          <a:xfrm>
            <a:off x="456578" y="1509101"/>
            <a:ext cx="6455682" cy="2676592"/>
            <a:chOff x="297801" y="1419009"/>
            <a:chExt cx="6455682" cy="267659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F6E5C2-F6BF-5C49-56EF-61DEB226135F}"/>
                </a:ext>
              </a:extLst>
            </p:cNvPr>
            <p:cNvSpPr txBox="1"/>
            <p:nvPr/>
          </p:nvSpPr>
          <p:spPr>
            <a:xfrm>
              <a:off x="314794" y="2289473"/>
              <a:ext cx="402642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400" dirty="0"/>
                <a:t>Nuclear charge radius measurements in 32Si at FRIB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5E76A2-F2B7-0A58-1CEC-61BE2FD12062}"/>
                </a:ext>
              </a:extLst>
            </p:cNvPr>
            <p:cNvSpPr txBox="1"/>
            <p:nvPr/>
          </p:nvSpPr>
          <p:spPr>
            <a:xfrm>
              <a:off x="297801" y="1419009"/>
              <a:ext cx="543198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400" dirty="0"/>
                <a:t>Nuclear Moments and Charge Radii of Neutron-Rich Palladium Isotopes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7DA5BC-CEA4-1926-88B2-C97EFA56826B}"/>
                </a:ext>
              </a:extLst>
            </p:cNvPr>
            <p:cNvSpPr txBox="1"/>
            <p:nvPr/>
          </p:nvSpPr>
          <p:spPr>
            <a:xfrm>
              <a:off x="314929" y="2741680"/>
              <a:ext cx="629551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400" dirty="0"/>
                <a:t>Investigation of the proton radius of the neutron-rich Borromean halo nucleus 19B 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44C05C9-7534-857B-4A77-D552AD2B8089}"/>
                </a:ext>
              </a:extLst>
            </p:cNvPr>
            <p:cNvSpPr txBox="1"/>
            <p:nvPr/>
          </p:nvSpPr>
          <p:spPr>
            <a:xfrm>
              <a:off x="326252" y="3252934"/>
              <a:ext cx="495106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400" dirty="0"/>
                <a:t>High-precision laser spectroscopy of helium-like carbon 12C4+ 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F59A404-E60E-457D-3E20-DB44F18DECBE}"/>
                </a:ext>
              </a:extLst>
            </p:cNvPr>
            <p:cNvSpPr txBox="1"/>
            <p:nvPr/>
          </p:nvSpPr>
          <p:spPr>
            <a:xfrm>
              <a:off x="305164" y="1837266"/>
              <a:ext cx="644831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400" dirty="0"/>
                <a:t>First laser spectroscopy measurements of 53Ca and the prospects for measuring 54Ca 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46BC9A5-C3A3-8BA6-15D9-E9D9647D17E5}"/>
                </a:ext>
              </a:extLst>
            </p:cNvPr>
            <p:cNvSpPr txBox="1"/>
            <p:nvPr/>
          </p:nvSpPr>
          <p:spPr>
            <a:xfrm>
              <a:off x="312438" y="3787824"/>
              <a:ext cx="485687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400" dirty="0"/>
                <a:t>Two-Neutron Halo Nuclei With Weak Neutron-Core Interaction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5B3E9B4-1991-2530-B787-1418C93D8DF5}"/>
              </a:ext>
            </a:extLst>
          </p:cNvPr>
          <p:cNvGrpSpPr/>
          <p:nvPr/>
        </p:nvGrpSpPr>
        <p:grpSpPr>
          <a:xfrm>
            <a:off x="2735796" y="5086707"/>
            <a:ext cx="5772897" cy="1428331"/>
            <a:chOff x="2735796" y="5086707"/>
            <a:chExt cx="5772897" cy="142833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B6F6D43-F279-986A-3EA9-6445BE1642C5}"/>
                </a:ext>
              </a:extLst>
            </p:cNvPr>
            <p:cNvSpPr txBox="1"/>
            <p:nvPr/>
          </p:nvSpPr>
          <p:spPr>
            <a:xfrm>
              <a:off x="3036335" y="5086707"/>
              <a:ext cx="546630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400" dirty="0"/>
                <a:t>Ab initio advances for medium-heavy nuclei and electroweak properties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F346F15-6F0E-F631-0154-C427F0DB63B2}"/>
                </a:ext>
              </a:extLst>
            </p:cNvPr>
            <p:cNvSpPr txBox="1"/>
            <p:nvPr/>
          </p:nvSpPr>
          <p:spPr>
            <a:xfrm>
              <a:off x="3971209" y="6207261"/>
              <a:ext cx="453748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400" dirty="0"/>
                <a:t>Shell model investigations along the N=31 and Z=28 chains 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09078B1-70C9-2A07-667D-DF13E9FC6958}"/>
                </a:ext>
              </a:extLst>
            </p:cNvPr>
            <p:cNvSpPr txBox="1"/>
            <p:nvPr/>
          </p:nvSpPr>
          <p:spPr>
            <a:xfrm>
              <a:off x="2735796" y="5445224"/>
              <a:ext cx="576684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400" dirty="0"/>
                <a:t>Precision ab initio nuclear structure and implications for fundamental physics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4C3EEA3-456C-0C3E-6053-598254ED8B0A}"/>
                </a:ext>
              </a:extLst>
            </p:cNvPr>
            <p:cNvSpPr txBox="1"/>
            <p:nvPr/>
          </p:nvSpPr>
          <p:spPr>
            <a:xfrm>
              <a:off x="3822120" y="5820362"/>
              <a:ext cx="467551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400" dirty="0"/>
                <a:t>Evolution of the quadrupole moment of Cd and Sn nuclei</a:t>
              </a:r>
            </a:p>
          </p:txBody>
        </p:sp>
      </p:grpSp>
      <p:sp>
        <p:nvSpPr>
          <p:cNvPr id="94" name="Arrow: Left-Right 93">
            <a:extLst>
              <a:ext uri="{FF2B5EF4-FFF2-40B4-BE49-F238E27FC236}">
                <a16:creationId xmlns:a16="http://schemas.microsoft.com/office/drawing/2014/main" id="{760F25A6-BC79-2FFF-375A-BFDE5B244491}"/>
              </a:ext>
            </a:extLst>
          </p:cNvPr>
          <p:cNvSpPr/>
          <p:nvPr/>
        </p:nvSpPr>
        <p:spPr>
          <a:xfrm rot="2909977">
            <a:off x="5242600" y="4196111"/>
            <a:ext cx="1296144" cy="304377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3684A4C-875D-27C2-2185-4DD8343FFE2B}"/>
              </a:ext>
            </a:extLst>
          </p:cNvPr>
          <p:cNvSpPr txBox="1"/>
          <p:nvPr/>
        </p:nvSpPr>
        <p:spPr>
          <a:xfrm rot="16200000">
            <a:off x="-393909" y="2680761"/>
            <a:ext cx="12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Experiment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2AE20C5-7AA8-5586-BC0C-6E63C4C0825D}"/>
              </a:ext>
            </a:extLst>
          </p:cNvPr>
          <p:cNvSpPr txBox="1"/>
          <p:nvPr/>
        </p:nvSpPr>
        <p:spPr>
          <a:xfrm rot="16200000">
            <a:off x="8300860" y="5635696"/>
            <a:ext cx="84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Theory</a:t>
            </a:r>
          </a:p>
        </p:txBody>
      </p:sp>
      <p:sp>
        <p:nvSpPr>
          <p:cNvPr id="100" name="Textfeld 4">
            <a:extLst>
              <a:ext uri="{FF2B5EF4-FFF2-40B4-BE49-F238E27FC236}">
                <a16:creationId xmlns:a16="http://schemas.microsoft.com/office/drawing/2014/main" id="{B7FEB5F1-47AA-80E5-2020-1758AA7411D3}"/>
              </a:ext>
            </a:extLst>
          </p:cNvPr>
          <p:cNvSpPr txBox="1"/>
          <p:nvPr/>
        </p:nvSpPr>
        <p:spPr>
          <a:xfrm>
            <a:off x="-1" y="7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sp>
        <p:nvSpPr>
          <p:cNvPr id="101" name="Datumsplatzhalter 2">
            <a:extLst>
              <a:ext uri="{FF2B5EF4-FFF2-40B4-BE49-F238E27FC236}">
                <a16:creationId xmlns:a16="http://schemas.microsoft.com/office/drawing/2014/main" id="{C5424597-C445-76C7-0523-A872D07B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102" name="Fußzeilenplatzhalter 3">
            <a:extLst>
              <a:ext uri="{FF2B5EF4-FFF2-40B4-BE49-F238E27FC236}">
                <a16:creationId xmlns:a16="http://schemas.microsoft.com/office/drawing/2014/main" id="{762EC447-B600-5451-AE53-1BA326D8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78103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hematic&#10;&#10;Description automatically generated">
            <a:extLst>
              <a:ext uri="{FF2B5EF4-FFF2-40B4-BE49-F238E27FC236}">
                <a16:creationId xmlns:a16="http://schemas.microsoft.com/office/drawing/2014/main" id="{141AA2A1-5D77-5CCE-C4C5-E2B7FDDD0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16120" t="24305" r="35171" b="28786"/>
          <a:stretch/>
        </p:blipFill>
        <p:spPr>
          <a:xfrm rot="16200000">
            <a:off x="6870847" y="4533074"/>
            <a:ext cx="1990491" cy="19169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7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5CD5B8B-A5DC-C97F-FDEC-6CE61554C038}"/>
              </a:ext>
            </a:extLst>
          </p:cNvPr>
          <p:cNvSpPr txBox="1"/>
          <p:nvPr/>
        </p:nvSpPr>
        <p:spPr>
          <a:xfrm>
            <a:off x="1917229" y="1060470"/>
            <a:ext cx="5770628" cy="338554"/>
          </a:xfrm>
          <a:prstGeom prst="rect">
            <a:avLst/>
          </a:prstGeom>
          <a:gradFill>
            <a:gsLst>
              <a:gs pos="0">
                <a:srgbClr val="0C5FE2">
                  <a:tint val="66000"/>
                  <a:satMod val="160000"/>
                </a:srgbClr>
              </a:gs>
              <a:gs pos="50000">
                <a:srgbClr val="0C5FE2">
                  <a:tint val="44500"/>
                  <a:satMod val="160000"/>
                </a:srgbClr>
              </a:gs>
              <a:gs pos="100000">
                <a:srgbClr val="0C5FE2">
                  <a:tint val="23500"/>
                  <a:satMod val="160000"/>
                </a:srgbClr>
              </a:gs>
            </a:gsLst>
            <a:path path="circle">
              <a:fillToRect t="100000" r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Open questions in Nuclear Physics Research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836A42-6501-66D6-DC61-36EC11F5EC36}"/>
              </a:ext>
            </a:extLst>
          </p:cNvPr>
          <p:cNvSpPr txBox="1"/>
          <p:nvPr/>
        </p:nvSpPr>
        <p:spPr>
          <a:xfrm>
            <a:off x="1551775" y="2847859"/>
            <a:ext cx="721529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00" b="1" i="1" dirty="0">
                <a:solidFill>
                  <a:srgbClr val="0C5FE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is the Nature of Nuclear Matter? - (nuclear structure)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82774-D3D1-152B-E444-FAADC3C3E95B}"/>
              </a:ext>
            </a:extLst>
          </p:cNvPr>
          <p:cNvSpPr txBox="1"/>
          <p:nvPr/>
        </p:nvSpPr>
        <p:spPr>
          <a:xfrm>
            <a:off x="507051" y="2074442"/>
            <a:ext cx="7895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How, and where, were the heavy elements synthesised?</a:t>
            </a:r>
          </a:p>
          <a:p>
            <a:pPr marL="342900" indent="-342900">
              <a:buFont typeface="+mj-lt"/>
              <a:buAutoNum type="alphaLcPeriod"/>
            </a:pPr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do nuclear reactions influence the evolution of massive stars?</a:t>
            </a:r>
          </a:p>
          <a:p>
            <a:pPr marL="342900" indent="-342900">
              <a:buFont typeface="+mj-lt"/>
              <a:buAutoNum type="alphaLcPeriod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GB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B28C36-8A42-2E8F-9B27-F3DB2B1CE698}"/>
              </a:ext>
            </a:extLst>
          </p:cNvPr>
          <p:cNvSpPr txBox="1"/>
          <p:nvPr/>
        </p:nvSpPr>
        <p:spPr>
          <a:xfrm>
            <a:off x="198131" y="5020100"/>
            <a:ext cx="883025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00" b="1" i="1" dirty="0">
                <a:solidFill>
                  <a:srgbClr val="0C5FE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do the properties of hadrons emerge from fundamental interactions?</a:t>
            </a:r>
            <a:r>
              <a:rPr lang="en-GB" sz="1700" b="1" i="1" dirty="0">
                <a:solidFill>
                  <a:srgbClr val="0C5FE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(hadronic physics)</a:t>
            </a:r>
            <a:endParaRPr lang="en-GB" sz="1700" b="1" i="1" dirty="0">
              <a:solidFill>
                <a:srgbClr val="0C5FE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24EAA8-36AD-9F11-7DE6-FD4FA783DC9E}"/>
              </a:ext>
            </a:extLst>
          </p:cNvPr>
          <p:cNvSpPr txBox="1"/>
          <p:nvPr/>
        </p:nvSpPr>
        <p:spPr>
          <a:xfrm>
            <a:off x="563643" y="5436565"/>
            <a:ext cx="78954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is the structure of the proton and neutron and how do hadrons get their mass and spin?</a:t>
            </a:r>
          </a:p>
          <a:p>
            <a:pPr marL="342900" indent="-342900">
              <a:buFont typeface="+mj-lt"/>
              <a:buAutoNum type="alphaLcPeriod"/>
            </a:pPr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do nuclear forces arise from QCD?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4B0664-117D-3B12-6A72-48B9C641B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253" y="262962"/>
            <a:ext cx="2987212" cy="25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B0CC53-83CE-6676-AD1A-AC1568639107}"/>
              </a:ext>
            </a:extLst>
          </p:cNvPr>
          <p:cNvSpPr txBox="1"/>
          <p:nvPr/>
        </p:nvSpPr>
        <p:spPr>
          <a:xfrm>
            <a:off x="1895994" y="1651902"/>
            <a:ext cx="647789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00" b="1" i="1" dirty="0">
                <a:solidFill>
                  <a:srgbClr val="0C5FE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are the Origins of the Elements? (astrophysics)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415F7B-27AA-AFCA-8D03-4C12EDA82FA4}"/>
              </a:ext>
            </a:extLst>
          </p:cNvPr>
          <p:cNvGrpSpPr/>
          <p:nvPr/>
        </p:nvGrpSpPr>
        <p:grpSpPr>
          <a:xfrm>
            <a:off x="7377229" y="2354357"/>
            <a:ext cx="1235860" cy="1168113"/>
            <a:chOff x="7377229" y="2354357"/>
            <a:chExt cx="1235860" cy="11681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C2AAF7-E76A-E4F2-A9A4-C944E38C3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937" r="69029"/>
            <a:stretch/>
          </p:blipFill>
          <p:spPr>
            <a:xfrm rot="894175">
              <a:off x="7407773" y="2442470"/>
              <a:ext cx="1072013" cy="108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2ACC20-A8FC-7040-F69A-0C01B10F8A8A}"/>
                </a:ext>
              </a:extLst>
            </p:cNvPr>
            <p:cNvSpPr txBox="1"/>
            <p:nvPr/>
          </p:nvSpPr>
          <p:spPr>
            <a:xfrm>
              <a:off x="7377229" y="235435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19292"/>
                  </a:solidFill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BCF25C-97B2-0F92-F8FC-27A53158E928}"/>
                </a:ext>
              </a:extLst>
            </p:cNvPr>
            <p:cNvSpPr txBox="1"/>
            <p:nvPr/>
          </p:nvSpPr>
          <p:spPr>
            <a:xfrm>
              <a:off x="8306595" y="236582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676767"/>
                  </a:solidFill>
                </a:rPr>
                <a:t>p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98C344C-8904-A3E9-334A-D8BC56C368CA}"/>
              </a:ext>
            </a:extLst>
          </p:cNvPr>
          <p:cNvSpPr txBox="1"/>
          <p:nvPr/>
        </p:nvSpPr>
        <p:spPr>
          <a:xfrm>
            <a:off x="563643" y="3312406"/>
            <a:ext cx="80992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GB" sz="1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are the limits of nuclear existence?</a:t>
            </a:r>
          </a:p>
          <a:p>
            <a:pPr marL="342900" indent="-342900">
              <a:buFont typeface="+mj-lt"/>
              <a:buAutoNum type="alphaLcPeriod"/>
            </a:pPr>
            <a:r>
              <a:rPr lang="en-GB" sz="1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do simple patterns emerge in complex nuclei?</a:t>
            </a:r>
          </a:p>
          <a:p>
            <a:pPr marL="342900" indent="-342900">
              <a:buFont typeface="+mj-lt"/>
              <a:buAutoNum type="alphaLcPeriod"/>
            </a:pP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GB" sz="1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magic number still magic far away from stability?</a:t>
            </a:r>
          </a:p>
          <a:p>
            <a:pPr marL="342900" indent="-342900">
              <a:buFont typeface="+mj-lt"/>
              <a:buAutoNum type="alphaLcPeriod"/>
            </a:pPr>
            <a:r>
              <a:rPr lang="en-GB" sz="1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nuclei be described in terms of our understanding of the underlying fundamental interactions?</a:t>
            </a:r>
          </a:p>
          <a:p>
            <a:pPr marL="342900" indent="-342900">
              <a:buFont typeface="+mj-lt"/>
              <a:buAutoNum type="alphaLcPeriod"/>
            </a:pPr>
            <a:r>
              <a:rPr lang="en-GB" sz="1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 there new forms of structure and symmetry at the limits of nuclear existence?</a:t>
            </a:r>
          </a:p>
        </p:txBody>
      </p:sp>
      <p:sp>
        <p:nvSpPr>
          <p:cNvPr id="21" name="Textfeld 4">
            <a:extLst>
              <a:ext uri="{FF2B5EF4-FFF2-40B4-BE49-F238E27FC236}">
                <a16:creationId xmlns:a16="http://schemas.microsoft.com/office/drawing/2014/main" id="{9DE29A7F-189F-138F-1782-F7816F7CB74D}"/>
              </a:ext>
            </a:extLst>
          </p:cNvPr>
          <p:cNvSpPr txBox="1"/>
          <p:nvPr/>
        </p:nvSpPr>
        <p:spPr>
          <a:xfrm>
            <a:off x="-1" y="7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sp>
        <p:nvSpPr>
          <p:cNvPr id="22" name="Datumsplatzhalter 2">
            <a:extLst>
              <a:ext uri="{FF2B5EF4-FFF2-40B4-BE49-F238E27FC236}">
                <a16:creationId xmlns:a16="http://schemas.microsoft.com/office/drawing/2014/main" id="{F8072ABD-FC9B-FE81-9C5E-4E6B74444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93F9FB48-DD72-7908-AC45-30D1B33C7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923577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CDB2D471-D295-543E-1062-64185F4F9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790"/>
            <a:ext cx="9162318" cy="648000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8</a:t>
            </a:fld>
            <a:endParaRPr lang="de-DE"/>
          </a:p>
        </p:txBody>
      </p:sp>
      <p:cxnSp>
        <p:nvCxnSpPr>
          <p:cNvPr id="76" name="Gerade Verbindung 53">
            <a:extLst>
              <a:ext uri="{FF2B5EF4-FFF2-40B4-BE49-F238E27FC236}">
                <a16:creationId xmlns:a16="http://schemas.microsoft.com/office/drawing/2014/main" id="{607988C1-FC13-D48E-470D-8E38E86EE8FD}"/>
              </a:ext>
            </a:extLst>
          </p:cNvPr>
          <p:cNvCxnSpPr/>
          <p:nvPr/>
        </p:nvCxnSpPr>
        <p:spPr>
          <a:xfrm>
            <a:off x="0" y="800708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B05CD66D-6255-FCBB-9B34-70A8EC285D38}"/>
              </a:ext>
            </a:extLst>
          </p:cNvPr>
          <p:cNvSpPr txBox="1"/>
          <p:nvPr/>
        </p:nvSpPr>
        <p:spPr>
          <a:xfrm>
            <a:off x="4932040" y="4977172"/>
            <a:ext cx="346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More than 1000 nuclei probed!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25222CE-88AA-9A8A-F9B3-80ECB8299404}"/>
              </a:ext>
            </a:extLst>
          </p:cNvPr>
          <p:cNvSpPr txBox="1"/>
          <p:nvPr/>
        </p:nvSpPr>
        <p:spPr>
          <a:xfrm>
            <a:off x="932755" y="1100945"/>
            <a:ext cx="452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Survey of nuclei probed by laser spectroscopy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03ECE1C-B945-5136-A7D4-57F0097A718B}"/>
              </a:ext>
            </a:extLst>
          </p:cNvPr>
          <p:cNvGrpSpPr/>
          <p:nvPr/>
        </p:nvGrpSpPr>
        <p:grpSpPr>
          <a:xfrm>
            <a:off x="696472" y="1782045"/>
            <a:ext cx="1235860" cy="1168113"/>
            <a:chOff x="7377229" y="2354357"/>
            <a:chExt cx="1235860" cy="1168113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F8247DA9-F734-27B4-DC63-DEF38B4D1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937" r="69029"/>
            <a:stretch/>
          </p:blipFill>
          <p:spPr>
            <a:xfrm rot="894175">
              <a:off x="7407773" y="2442470"/>
              <a:ext cx="1072013" cy="1080000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6E46609-93E9-B84C-DAA7-D2BCC3C69269}"/>
                </a:ext>
              </a:extLst>
            </p:cNvPr>
            <p:cNvSpPr txBox="1"/>
            <p:nvPr/>
          </p:nvSpPr>
          <p:spPr>
            <a:xfrm>
              <a:off x="7377229" y="235435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19292"/>
                  </a:solidFill>
                </a:rPr>
                <a:t>n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4FDC9C3-604E-AB55-56D3-73C9891A2CBF}"/>
                </a:ext>
              </a:extLst>
            </p:cNvPr>
            <p:cNvSpPr txBox="1"/>
            <p:nvPr/>
          </p:nvSpPr>
          <p:spPr>
            <a:xfrm>
              <a:off x="8306595" y="236582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676767"/>
                  </a:solidFill>
                </a:rPr>
                <a:t>p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B2BF1B1-467E-7521-6364-4D33DCD52D9E}"/>
              </a:ext>
            </a:extLst>
          </p:cNvPr>
          <p:cNvSpPr txBox="1"/>
          <p:nvPr/>
        </p:nvSpPr>
        <p:spPr>
          <a:xfrm>
            <a:off x="3734422" y="6267904"/>
            <a:ext cx="5427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4"/>
              </a:rPr>
              <a:t>Laser Spectroscopy – Institute for Nuclear Physics – TU Darmstadt (tu-darmstadt.de)</a:t>
            </a:r>
            <a:endParaRPr lang="en-GB" sz="1200" dirty="0"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5AF61CCF-ED96-12E7-8D07-BE80392F1120}"/>
              </a:ext>
            </a:extLst>
          </p:cNvPr>
          <p:cNvSpPr txBox="1"/>
          <p:nvPr/>
        </p:nvSpPr>
        <p:spPr>
          <a:xfrm>
            <a:off x="-1" y="7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  <a:cs typeface="Arial" panose="020B0604020202020204" pitchFamily="34" charset="0"/>
              </a:rPr>
              <a:t>Laser spectroscopy and the atomic nucleus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8B408436-5904-F34B-3D5E-EFB4A3BDF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76444"/>
            <a:ext cx="2133600" cy="288000"/>
          </a:xfrm>
        </p:spPr>
        <p:txBody>
          <a:bodyPr/>
          <a:lstStyle/>
          <a:p>
            <a:r>
              <a:rPr lang="de-DE" dirty="0"/>
              <a:t>15.03.2024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2B85F365-8798-9C57-C3C8-8310CF1D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76444"/>
            <a:ext cx="2895600" cy="288000"/>
          </a:xfrm>
        </p:spPr>
        <p:txBody>
          <a:bodyPr/>
          <a:lstStyle/>
          <a:p>
            <a:pPr algn="ctr"/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DPG Spring Meeting, </a:t>
            </a:r>
            <a:r>
              <a:rPr lang="en-GB" b="0" i="0" u="none" strike="noStrike" dirty="0" err="1">
                <a:solidFill>
                  <a:srgbClr val="898989"/>
                </a:solidFill>
                <a:effectLst/>
                <a:latin typeface="Merriweather" pitchFamily="2" charset="77"/>
              </a:rPr>
              <a:t>Gießen</a:t>
            </a:r>
            <a:r>
              <a:rPr lang="en-GB" b="0" i="0" u="none" strike="noStrike" dirty="0">
                <a:solidFill>
                  <a:srgbClr val="898989"/>
                </a:solidFill>
                <a:effectLst/>
                <a:latin typeface="Merriweather" pitchFamily="2" charset="77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63805302"/>
      </p:ext>
    </p:extLst>
  </p:cSld>
  <p:clrMapOvr>
    <a:masterClrMapping/>
  </p:clrMapOvr>
</p:sld>
</file>

<file path=ppt/theme/theme1.xml><?xml version="1.0" encoding="utf-8"?>
<a:theme xmlns:a="http://schemas.openxmlformats.org/drawingml/2006/main" name="NeueFolien17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NeueFolien17</Template>
  <TotalTime>2504</TotalTime>
  <Words>2493</Words>
  <Application>Microsoft Office PowerPoint</Application>
  <PresentationFormat>On-screen Show (4:3)</PresentationFormat>
  <Paragraphs>632</Paragraphs>
  <Slides>35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Britannic Bold</vt:lpstr>
      <vt:lpstr>Calibri</vt:lpstr>
      <vt:lpstr>Calibri (Headings)</vt:lpstr>
      <vt:lpstr>Cambria Math</vt:lpstr>
      <vt:lpstr>Lucida Sans</vt:lpstr>
      <vt:lpstr>Merriweather</vt:lpstr>
      <vt:lpstr>Symbol</vt:lpstr>
      <vt:lpstr>Trebuchet MS</vt:lpstr>
      <vt:lpstr>NeueFolien17</vt:lpstr>
      <vt:lpstr>“Measurement of charge radii and moments of exotic nuclides”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MPI fuer Kernpysik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hoenes</dc:creator>
  <cp:lastModifiedBy>Liss Vazquez Rodriguez</cp:lastModifiedBy>
  <cp:revision>227</cp:revision>
  <dcterms:created xsi:type="dcterms:W3CDTF">2017-05-03T12:28:18Z</dcterms:created>
  <dcterms:modified xsi:type="dcterms:W3CDTF">2024-03-18T16:48:29Z</dcterms:modified>
</cp:coreProperties>
</file>