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55" autoAdjust="0"/>
  </p:normalViewPr>
  <p:slideViewPr>
    <p:cSldViewPr snapToGrid="0" snapToObjects="1">
      <p:cViewPr varScale="1">
        <p:scale>
          <a:sx n="107" d="100"/>
          <a:sy n="107" d="100"/>
        </p:scale>
        <p:origin x="78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19.02.2024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19.02.2024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Status Spill Feedback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Jens Stadlmann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Limitierungen des Systems neben der Anregungsleistung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kann im momentanen noch rein experimentellen Ausbaustatus nur GENAU ein Experiment zu einem Zeitpunkt mit KO Extraktion und Spillfeedback versorgt werden.</a:t>
            </a:r>
          </a:p>
          <a:p>
            <a:r>
              <a:rPr lang="de-DE" dirty="0" smtClean="0"/>
              <a:t>Andere Extraktionsarten (Langsam, Schnell) gehen parallel</a:t>
            </a:r>
          </a:p>
          <a:p>
            <a:r>
              <a:rPr lang="de-DE" dirty="0" smtClean="0"/>
              <a:t>Bei dem Betrieb ist die Funktion des Spillabbruchs eingeschränkt (nur </a:t>
            </a:r>
            <a:r>
              <a:rPr lang="de-DE" dirty="0" err="1" smtClean="0"/>
              <a:t>dQh</a:t>
            </a:r>
            <a:r>
              <a:rPr lang="de-DE" dirty="0" smtClean="0"/>
              <a:t>, kein Austasten es </a:t>
            </a:r>
            <a:r>
              <a:rPr lang="de-DE" dirty="0" err="1" smtClean="0"/>
              <a:t>Exiters</a:t>
            </a:r>
            <a:r>
              <a:rPr lang="de-DE" dirty="0" smtClean="0"/>
              <a:t>) </a:t>
            </a:r>
          </a:p>
          <a:p>
            <a:r>
              <a:rPr lang="de-DE" dirty="0" smtClean="0"/>
              <a:t>Der ganze Aufbau ist „freitragend“ und muss von Hand zurückgebaut werden. Nicht einfach „zuschaltbar“. Experten werden für die Einrichtung benötigt.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Limits durch die Anregungsleistung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967942"/>
            <a:ext cx="8420176" cy="3677689"/>
          </a:xfrm>
        </p:spPr>
        <p:txBody>
          <a:bodyPr/>
          <a:lstStyle/>
          <a:p>
            <a:r>
              <a:rPr lang="de-DE" dirty="0" smtClean="0"/>
              <a:t>Im Aktuellen Zustand kann das Feedback nur bei vergleichsweise geringen Steifigkeiten und langen Extraktionszeiten den Strahl vollständig extrahieren.</a:t>
            </a:r>
          </a:p>
          <a:p>
            <a:r>
              <a:rPr lang="de-DE" dirty="0" smtClean="0"/>
              <a:t>Um wirklich alle Betriebsparameter des SIS18 abzudecken sind erheblich höhere Leistungen nötig bzw. es ist u.U. nie sinnvoll möglich den </a:t>
            </a:r>
            <a:r>
              <a:rPr lang="de-DE" dirty="0" err="1" smtClean="0"/>
              <a:t>steifesten</a:t>
            </a:r>
            <a:r>
              <a:rPr lang="de-DE" dirty="0" smtClean="0"/>
              <a:t> Strahl in kürzester Zeit vollständig mit KO Extraktion (mit oder ohne Feedback) zu extrahieren.</a:t>
            </a:r>
          </a:p>
          <a:p>
            <a:r>
              <a:rPr lang="de-DE" dirty="0" smtClean="0"/>
              <a:t>Wenn die Primärintensität im Ring klein ist, sind Experimente mit nur teilextrahiertem Strahl denkbar (der Rest des Strahls wird irgendwo in der Maschine, vermutlich bevorzugt in die 3 Septa und Kollimatoren </a:t>
            </a:r>
            <a:r>
              <a:rPr lang="de-DE" dirty="0" err="1" smtClean="0"/>
              <a:t>gedumpt</a:t>
            </a:r>
            <a:r>
              <a:rPr lang="de-DE" dirty="0" smtClean="0"/>
              <a:t>).</a:t>
            </a:r>
          </a:p>
          <a:p>
            <a:r>
              <a:rPr lang="de-DE" dirty="0" smtClean="0"/>
              <a:t>Das Leistungsupgrade verschafft mehr Reichweite bei den Parametern, löst das Problem aber nicht vollständig.</a:t>
            </a:r>
          </a:p>
          <a:p>
            <a:r>
              <a:rPr lang="de-DE" dirty="0" smtClean="0"/>
              <a:t>Ein genereller Betrieb (insbesondere hohe Intensitäten) ist im Moment nicht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330130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215</Words>
  <Application>Microsoft Office PowerPoint</Application>
  <PresentationFormat>Bildschirmpräsentation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fair-gsi-folienmaster_2017_onering</vt:lpstr>
      <vt:lpstr>Status Spill Feedback</vt:lpstr>
      <vt:lpstr>Limitierungen des Systems neben der Anregungsleistung</vt:lpstr>
      <vt:lpstr>Limits durch die Anregungsleistung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Spill Feedback</dc:title>
  <dc:creator>Stadlmann, Jens Dr.</dc:creator>
  <cp:lastModifiedBy>Vossberg, Markus Dr.</cp:lastModifiedBy>
  <cp:revision>3</cp:revision>
  <dcterms:created xsi:type="dcterms:W3CDTF">2024-02-14T09:31:34Z</dcterms:created>
  <dcterms:modified xsi:type="dcterms:W3CDTF">2024-02-19T07:22:54Z</dcterms:modified>
</cp:coreProperties>
</file>