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media/image19.jpg" ContentType="image/jpg"/>
  <Override PartName="/ppt/media/image32.jpg" ContentType="image/jpg"/>
  <Override PartName="/ppt/media/image33.jpg" ContentType="image/jpg"/>
  <Override PartName="/ppt/media/image35.jpg" ContentType="image/jpg"/>
  <Override PartName="/ppt/media/image36.jpg" ContentType="image/jpg"/>
  <Override PartName="/ppt/diagrams/data3.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4.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media/image51.jpg" ContentType="image/jp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67" r:id="rId1"/>
    <p:sldMasterId id="2147483679" r:id="rId2"/>
    <p:sldMasterId id="2147483694" r:id="rId3"/>
  </p:sldMasterIdLst>
  <p:notesMasterIdLst>
    <p:notesMasterId r:id="rId26"/>
  </p:notesMasterIdLst>
  <p:sldIdLst>
    <p:sldId id="256" r:id="rId4"/>
    <p:sldId id="257" r:id="rId5"/>
    <p:sldId id="262" r:id="rId6"/>
    <p:sldId id="263" r:id="rId7"/>
    <p:sldId id="382" r:id="rId8"/>
    <p:sldId id="265" r:id="rId9"/>
    <p:sldId id="360" r:id="rId10"/>
    <p:sldId id="289" r:id="rId11"/>
    <p:sldId id="389" r:id="rId12"/>
    <p:sldId id="388" r:id="rId13"/>
    <p:sldId id="274" r:id="rId14"/>
    <p:sldId id="277" r:id="rId15"/>
    <p:sldId id="390" r:id="rId16"/>
    <p:sldId id="371" r:id="rId17"/>
    <p:sldId id="380" r:id="rId18"/>
    <p:sldId id="383" r:id="rId19"/>
    <p:sldId id="386" r:id="rId20"/>
    <p:sldId id="391" r:id="rId21"/>
    <p:sldId id="387" r:id="rId22"/>
    <p:sldId id="384" r:id="rId23"/>
    <p:sldId id="278" r:id="rId24"/>
    <p:sldId id="279" r:id="rId25"/>
  </p:sldIdLst>
  <p:sldSz cx="9144000" cy="6858000" type="screen4x3"/>
  <p:notesSz cx="9144000" cy="685800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ühteubl Florian - TU Wien" initials="KFTW" lastIdx="1" clrIdx="0">
    <p:extLst>
      <p:ext uri="{19B8F6BF-5375-455C-9EA6-DF929625EA0E}">
        <p15:presenceInfo xmlns:p15="http://schemas.microsoft.com/office/powerpoint/2012/main" userId="S-1-5-21-4047365500-1323726549-2595765561-2318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4" d="100"/>
          <a:sy n="74" d="100"/>
        </p:scale>
        <p:origin x="1053" y="33"/>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commentAuthors" Target="commentAuthors.xml"/><Relationship Id="rId30" Type="http://schemas.openxmlformats.org/officeDocument/2006/relationships/theme" Target="theme/theme1.xml"/></Relationships>
</file>

<file path=ppt/diagrams/_rels/data2.xml.rels><?xml version="1.0" encoding="UTF-8" standalone="yes"?>
<Relationships xmlns="http://schemas.openxmlformats.org/package/2006/relationships"><Relationship Id="rId1" Type="http://schemas.openxmlformats.org/officeDocument/2006/relationships/image" Target="../media/image13.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5880CD7-A66E-4BB7-8AFD-EE9D43466732}" type="doc">
      <dgm:prSet loTypeId="urn:microsoft.com/office/officeart/2005/8/layout/hProcess9" loCatId="process" qsTypeId="urn:microsoft.com/office/officeart/2005/8/quickstyle/simple1" qsCatId="simple" csTypeId="urn:microsoft.com/office/officeart/2005/8/colors/accent1_2" csCatId="accent1" phldr="1"/>
      <dgm:spPr/>
    </dgm:pt>
    <dgm:pt modelId="{5874D85A-59C0-42B9-9D9F-95B33EFFC817}">
      <dgm:prSet phldrT="[Text]"/>
      <dgm:spPr/>
      <dgm:t>
        <a:bodyPr/>
        <a:lstStyle/>
        <a:p>
          <a:r>
            <a:rPr lang="de-DE" dirty="0"/>
            <a:t>Beam </a:t>
          </a:r>
          <a:r>
            <a:rPr lang="de-DE" dirty="0" err="1"/>
            <a:t>accelerated</a:t>
          </a:r>
          <a:r>
            <a:rPr lang="de-DE" dirty="0"/>
            <a:t> </a:t>
          </a:r>
          <a:br>
            <a:rPr lang="de-DE" dirty="0"/>
          </a:br>
          <a:r>
            <a:rPr lang="de-DE" dirty="0" err="1"/>
            <a:t>to</a:t>
          </a:r>
          <a:r>
            <a:rPr lang="de-DE" dirty="0"/>
            <a:t> </a:t>
          </a:r>
          <a:r>
            <a:rPr lang="de-DE" dirty="0" err="1"/>
            <a:t>target</a:t>
          </a:r>
          <a:r>
            <a:rPr lang="de-DE" dirty="0"/>
            <a:t> </a:t>
          </a:r>
          <a:r>
            <a:rPr lang="de-DE" dirty="0" err="1"/>
            <a:t>energy</a:t>
          </a:r>
          <a:endParaRPr lang="en-US" dirty="0"/>
        </a:p>
      </dgm:t>
    </dgm:pt>
    <dgm:pt modelId="{D18DA2A9-2D25-416A-A3D6-97DDF0A2D0CD}" type="parTrans" cxnId="{1D14A8B3-7B86-47A8-B266-C75A4B71A2C1}">
      <dgm:prSet/>
      <dgm:spPr/>
      <dgm:t>
        <a:bodyPr/>
        <a:lstStyle/>
        <a:p>
          <a:endParaRPr lang="en-US"/>
        </a:p>
      </dgm:t>
    </dgm:pt>
    <dgm:pt modelId="{374DCB80-FF64-4228-8F5E-003371F81BD4}" type="sibTrans" cxnId="{1D14A8B3-7B86-47A8-B266-C75A4B71A2C1}">
      <dgm:prSet/>
      <dgm:spPr/>
      <dgm:t>
        <a:bodyPr/>
        <a:lstStyle/>
        <a:p>
          <a:endParaRPr lang="en-US"/>
        </a:p>
      </dgm:t>
    </dgm:pt>
    <dgm:pt modelId="{C440E619-6E05-4FB7-A070-5714FABC3FF7}">
      <dgm:prSet phldrT="[Text]"/>
      <dgm:spPr/>
      <dgm:t>
        <a:bodyPr/>
        <a:lstStyle/>
        <a:p>
          <a:r>
            <a:rPr lang="de-DE" dirty="0"/>
            <a:t>Phase Jump </a:t>
          </a:r>
          <a:r>
            <a:rPr lang="de-DE" dirty="0" err="1"/>
            <a:t>to</a:t>
          </a:r>
          <a:r>
            <a:rPr lang="de-DE" dirty="0"/>
            <a:t> </a:t>
          </a:r>
          <a:r>
            <a:rPr lang="de-DE" dirty="0" err="1"/>
            <a:t>increase</a:t>
          </a:r>
          <a:r>
            <a:rPr lang="de-DE" dirty="0"/>
            <a:t> </a:t>
          </a:r>
          <a:r>
            <a:rPr lang="de-DE" dirty="0" err="1"/>
            <a:t>momentum</a:t>
          </a:r>
          <a:r>
            <a:rPr lang="de-DE" dirty="0"/>
            <a:t> </a:t>
          </a:r>
          <a:r>
            <a:rPr lang="de-DE" dirty="0" err="1"/>
            <a:t>spread</a:t>
          </a:r>
          <a:endParaRPr lang="en-US" dirty="0"/>
        </a:p>
      </dgm:t>
    </dgm:pt>
    <dgm:pt modelId="{CCFE4E39-6E87-4AF7-B179-126C42301169}" type="parTrans" cxnId="{421247BE-E63B-43DD-A4AA-C4FC55E5FA77}">
      <dgm:prSet/>
      <dgm:spPr/>
      <dgm:t>
        <a:bodyPr/>
        <a:lstStyle/>
        <a:p>
          <a:endParaRPr lang="en-US"/>
        </a:p>
      </dgm:t>
    </dgm:pt>
    <dgm:pt modelId="{000F1A50-0B7A-4A5B-A392-B05914B6FED6}" type="sibTrans" cxnId="{421247BE-E63B-43DD-A4AA-C4FC55E5FA77}">
      <dgm:prSet/>
      <dgm:spPr/>
      <dgm:t>
        <a:bodyPr/>
        <a:lstStyle/>
        <a:p>
          <a:endParaRPr lang="en-US"/>
        </a:p>
      </dgm:t>
    </dgm:pt>
    <dgm:pt modelId="{92CBA248-69A2-41AC-9664-4F3EFAE06312}">
      <dgm:prSet phldrT="[Text]"/>
      <dgm:spPr/>
      <dgm:t>
        <a:bodyPr/>
        <a:lstStyle/>
        <a:p>
          <a:r>
            <a:rPr lang="de-DE" dirty="0"/>
            <a:t>Resonant </a:t>
          </a:r>
          <a:r>
            <a:rPr lang="de-DE" dirty="0" err="1"/>
            <a:t>sextupole</a:t>
          </a:r>
          <a:r>
            <a:rPr lang="de-DE" dirty="0"/>
            <a:t> </a:t>
          </a:r>
          <a:r>
            <a:rPr lang="de-DE" dirty="0" err="1"/>
            <a:t>ramped</a:t>
          </a:r>
          <a:r>
            <a:rPr lang="de-DE" dirty="0"/>
            <a:t> </a:t>
          </a:r>
          <a:r>
            <a:rPr lang="de-DE" dirty="0" err="1"/>
            <a:t>to</a:t>
          </a:r>
          <a:r>
            <a:rPr lang="de-DE" dirty="0"/>
            <a:t> </a:t>
          </a:r>
          <a:r>
            <a:rPr lang="de-DE" dirty="0" err="1"/>
            <a:t>prepare</a:t>
          </a:r>
          <a:r>
            <a:rPr lang="de-DE" dirty="0"/>
            <a:t> </a:t>
          </a:r>
          <a:r>
            <a:rPr lang="de-DE" dirty="0" err="1"/>
            <a:t>resonance</a:t>
          </a:r>
          <a:endParaRPr lang="en-US" dirty="0"/>
        </a:p>
      </dgm:t>
    </dgm:pt>
    <dgm:pt modelId="{3A36081C-DFD2-43EE-8940-1604B22D9DEA}" type="parTrans" cxnId="{8789BDD0-192D-4265-A6AD-ACC88ACC8104}">
      <dgm:prSet/>
      <dgm:spPr/>
      <dgm:t>
        <a:bodyPr/>
        <a:lstStyle/>
        <a:p>
          <a:endParaRPr lang="en-US"/>
        </a:p>
      </dgm:t>
    </dgm:pt>
    <dgm:pt modelId="{288C1674-D8C6-4A74-877E-04FF1710D61D}" type="sibTrans" cxnId="{8789BDD0-192D-4265-A6AD-ACC88ACC8104}">
      <dgm:prSet/>
      <dgm:spPr/>
      <dgm:t>
        <a:bodyPr/>
        <a:lstStyle/>
        <a:p>
          <a:endParaRPr lang="en-US"/>
        </a:p>
      </dgm:t>
    </dgm:pt>
    <mc:AlternateContent xmlns:mc="http://schemas.openxmlformats.org/markup-compatibility/2006">
      <mc:Choice xmlns:a14="http://schemas.microsoft.com/office/drawing/2010/main" Requires="a14">
        <dgm:pt modelId="{725EF61E-7F31-4915-BFFC-85A3F5350F0C}">
          <dgm:prSet/>
          <dgm:spPr/>
          <dgm:t>
            <a:bodyPr/>
            <a:lstStyle/>
            <a:p>
              <a:pPr/>
              <a:r>
                <a:rPr lang="de-DE" dirty="0" err="1"/>
                <a:t>Extraction</a:t>
              </a:r>
              <a:r>
                <a:rPr lang="de-DE" dirty="0"/>
                <a:t> </a:t>
              </a:r>
              <a:r>
                <a:rPr lang="de-DE" dirty="0" err="1"/>
                <a:t>optics</a:t>
              </a:r>
              <a:br>
                <a:rPr lang="de-DE" dirty="0"/>
              </a:br>
              <a:r>
                <a:rPr lang="de-DE" dirty="0"/>
                <a:t> </a:t>
              </a:r>
              <a:br>
                <a:rPr lang="de-DE" dirty="0"/>
              </a:br>
              <a14:m>
                <m:oMathPara xmlns:m="http://schemas.openxmlformats.org/officeDocument/2006/math">
                  <m:oMathParaPr>
                    <m:jc m:val="centerGroup"/>
                  </m:oMathParaPr>
                  <m:oMath xmlns:m="http://schemas.openxmlformats.org/officeDocument/2006/math">
                    <m:sSub>
                      <m:sSubPr>
                        <m:ctrlPr>
                          <a:rPr lang="de-DE" b="0" i="1" smtClean="0">
                            <a:latin typeface="Cambria Math" panose="02040503050406030204" pitchFamily="18" charset="0"/>
                          </a:rPr>
                        </m:ctrlPr>
                      </m:sSubPr>
                      <m:e>
                        <m:r>
                          <a:rPr lang="de-DE" b="0" i="1" smtClean="0">
                            <a:latin typeface="Cambria Math" panose="02040503050406030204" pitchFamily="18" charset="0"/>
                          </a:rPr>
                          <m:t>𝑄</m:t>
                        </m:r>
                      </m:e>
                      <m:sub>
                        <m:r>
                          <a:rPr lang="de-DE" b="0" i="1" smtClean="0">
                            <a:latin typeface="Cambria Math" panose="02040503050406030204" pitchFamily="18" charset="0"/>
                          </a:rPr>
                          <m:t>𝑋</m:t>
                        </m:r>
                      </m:sub>
                    </m:sSub>
                    <m:r>
                      <a:rPr lang="de-DE" b="0" i="1" smtClean="0">
                        <a:latin typeface="Cambria Math" panose="02040503050406030204" pitchFamily="18" charset="0"/>
                      </a:rPr>
                      <m:t>=5/3</m:t>
                    </m:r>
                  </m:oMath>
                </m:oMathPara>
              </a14:m>
              <a:endParaRPr lang="en-US" dirty="0"/>
            </a:p>
            <a:p>
              <a:pPr/>
              <a14:m>
                <m:oMathPara xmlns:m="http://schemas.openxmlformats.org/officeDocument/2006/math">
                  <m:oMathParaPr>
                    <m:jc m:val="center"/>
                  </m:oMathParaPr>
                  <m:oMath xmlns:m="http://schemas.openxmlformats.org/officeDocument/2006/math">
                    <m:sSubSup>
                      <m:sSubSupPr>
                        <m:ctrlPr>
                          <a:rPr lang="de-DE" b="0" i="1" smtClean="0">
                            <a:latin typeface="Cambria Math" panose="02040503050406030204" pitchFamily="18" charset="0"/>
                          </a:rPr>
                        </m:ctrlPr>
                      </m:sSubSupPr>
                      <m:e>
                        <m:r>
                          <a:rPr lang="de-DE" b="0" i="1" smtClean="0">
                            <a:latin typeface="Cambria Math" panose="02040503050406030204" pitchFamily="18" charset="0"/>
                          </a:rPr>
                          <m:t>𝑄</m:t>
                        </m:r>
                      </m:e>
                      <m:sub>
                        <m:r>
                          <a:rPr lang="de-DE" b="0" i="1" smtClean="0">
                            <a:latin typeface="Cambria Math" panose="02040503050406030204" pitchFamily="18" charset="0"/>
                          </a:rPr>
                          <m:t>𝑥</m:t>
                        </m:r>
                      </m:sub>
                      <m:sup>
                        <m:r>
                          <a:rPr lang="de-DE" b="0" i="1" smtClean="0">
                            <a:latin typeface="Cambria Math" panose="02040503050406030204" pitchFamily="18" charset="0"/>
                          </a:rPr>
                          <m:t>′</m:t>
                        </m:r>
                      </m:sup>
                    </m:sSubSup>
                    <m:r>
                      <a:rPr lang="de-DE" b="0" i="1" smtClean="0">
                        <a:latin typeface="Cambria Math" panose="02040503050406030204" pitchFamily="18" charset="0"/>
                      </a:rPr>
                      <m:t>=−4</m:t>
                    </m:r>
                  </m:oMath>
                  <m:oMath xmlns:m="http://schemas.openxmlformats.org/officeDocument/2006/math">
                    <m:f>
                      <m:fPr>
                        <m:ctrlPr>
                          <a:rPr lang="de-DE" b="0" i="1" smtClean="0">
                            <a:latin typeface="Cambria Math" panose="02040503050406030204" pitchFamily="18" charset="0"/>
                          </a:rPr>
                        </m:ctrlPr>
                      </m:fPr>
                      <m:num>
                        <m:r>
                          <m:rPr>
                            <m:sty m:val="p"/>
                          </m:rPr>
                          <a:rPr lang="de-DE" b="0" i="0" smtClean="0">
                            <a:latin typeface="Cambria Math" panose="02040503050406030204" pitchFamily="18" charset="0"/>
                          </a:rPr>
                          <m:t>Δ</m:t>
                        </m:r>
                        <m:r>
                          <a:rPr lang="de-DE" b="0" i="1" smtClean="0">
                            <a:latin typeface="Cambria Math" panose="02040503050406030204" pitchFamily="18" charset="0"/>
                          </a:rPr>
                          <m:t>𝑝</m:t>
                        </m:r>
                      </m:num>
                      <m:den>
                        <m:r>
                          <a:rPr lang="de-DE" b="0" i="1" smtClean="0">
                            <a:latin typeface="Cambria Math" panose="02040503050406030204" pitchFamily="18" charset="0"/>
                          </a:rPr>
                          <m:t>𝑝</m:t>
                        </m:r>
                      </m:den>
                    </m:f>
                    <m:r>
                      <a:rPr lang="de-DE" b="0" i="1" smtClean="0">
                        <a:latin typeface="Cambria Math" panose="02040503050406030204" pitchFamily="18" charset="0"/>
                      </a:rPr>
                      <m:t>=−2.3</m:t>
                    </m:r>
                    <m:r>
                      <a:rPr lang="de-DE" b="0" i="1" smtClean="0">
                        <a:latin typeface="Cambria Math" panose="02040503050406030204" pitchFamily="18" charset="0"/>
                      </a:rPr>
                      <m:t>𝐸</m:t>
                    </m:r>
                    <m:r>
                      <a:rPr lang="de-DE" b="0" i="1" smtClean="0">
                        <a:latin typeface="Cambria Math" panose="02040503050406030204" pitchFamily="18" charset="0"/>
                      </a:rPr>
                      <m:t>−3</m:t>
                    </m:r>
                  </m:oMath>
                </m:oMathPara>
              </a14:m>
              <a:endParaRPr lang="en-US" dirty="0"/>
            </a:p>
          </dgm:t>
        </dgm:pt>
      </mc:Choice>
      <mc:Fallback>
        <dgm:pt modelId="{725EF61E-7F31-4915-BFFC-85A3F5350F0C}">
          <dgm:prSet/>
          <dgm:spPr/>
          <dgm:t>
            <a:bodyPr/>
            <a:lstStyle/>
            <a:p>
              <a:pPr/>
              <a:r>
                <a:rPr lang="de-DE" dirty="0" err="1"/>
                <a:t>Extraction</a:t>
              </a:r>
              <a:r>
                <a:rPr lang="de-DE" dirty="0"/>
                <a:t> </a:t>
              </a:r>
              <a:r>
                <a:rPr lang="de-DE" dirty="0" err="1"/>
                <a:t>optics</a:t>
              </a:r>
              <a:br>
                <a:rPr lang="de-DE" dirty="0"/>
              </a:br>
              <a:r>
                <a:rPr lang="de-DE" dirty="0"/>
                <a:t> </a:t>
              </a:r>
              <a:br>
                <a:rPr lang="de-DE" dirty="0"/>
              </a:br>
              <a:r>
                <a:rPr lang="de-DE" b="0" i="0">
                  <a:latin typeface="Cambria Math" panose="02040503050406030204" pitchFamily="18" charset="0"/>
                </a:rPr>
                <a:t>𝑄_𝑋=5/3</a:t>
              </a:r>
              <a:endParaRPr lang="en-US" dirty="0"/>
            </a:p>
            <a:p>
              <a:pPr/>
              <a:r>
                <a:rPr lang="de-DE" b="0" i="0">
                  <a:latin typeface="Cambria Math" panose="02040503050406030204" pitchFamily="18" charset="0"/>
                </a:rPr>
                <a:t>𝑄_𝑥^′=−4</a:t>
              </a:r>
              <a:br>
                <a:rPr lang="de-DE" b="0" i="1" dirty="0">
                  <a:latin typeface="Cambria Math" panose="02040503050406030204" pitchFamily="18" charset="0"/>
                </a:rPr>
              </a:br>
              <a:r>
                <a:rPr lang="de-DE" b="0" i="0">
                  <a:latin typeface="Cambria Math" panose="02040503050406030204" pitchFamily="18" charset="0"/>
                </a:rPr>
                <a:t>Δ𝑝/𝑝=−2.3𝐸−3</a:t>
              </a:r>
              <a:endParaRPr lang="en-US" dirty="0"/>
            </a:p>
          </dgm:t>
        </dgm:pt>
      </mc:Fallback>
    </mc:AlternateContent>
    <dgm:pt modelId="{21E56C7F-42B6-4479-8FBA-3C24805E31A3}" type="parTrans" cxnId="{D19A5689-85D4-4369-8EAF-7559230B0995}">
      <dgm:prSet/>
      <dgm:spPr/>
      <dgm:t>
        <a:bodyPr/>
        <a:lstStyle/>
        <a:p>
          <a:endParaRPr lang="en-US"/>
        </a:p>
      </dgm:t>
    </dgm:pt>
    <dgm:pt modelId="{8CEFB747-30C6-4B01-A55D-653FE92DCE33}" type="sibTrans" cxnId="{D19A5689-85D4-4369-8EAF-7559230B0995}">
      <dgm:prSet/>
      <dgm:spPr/>
      <dgm:t>
        <a:bodyPr/>
        <a:lstStyle/>
        <a:p>
          <a:endParaRPr lang="en-US"/>
        </a:p>
      </dgm:t>
    </dgm:pt>
    <dgm:pt modelId="{9F2A66F0-7648-4971-823D-CEBF50F8F1C0}">
      <dgm:prSet/>
      <dgm:spPr/>
      <dgm:t>
        <a:bodyPr/>
        <a:lstStyle/>
        <a:p>
          <a:r>
            <a:rPr lang="de-DE" dirty="0"/>
            <a:t>Betatron Core </a:t>
          </a:r>
          <a:r>
            <a:rPr lang="de-DE" dirty="0" err="1"/>
            <a:t>accelerates</a:t>
          </a:r>
          <a:r>
            <a:rPr lang="de-DE" dirty="0"/>
            <a:t> beam </a:t>
          </a:r>
          <a:r>
            <a:rPr lang="de-DE" dirty="0" err="1"/>
            <a:t>into</a:t>
          </a:r>
          <a:r>
            <a:rPr lang="de-DE" dirty="0"/>
            <a:t> </a:t>
          </a:r>
          <a:r>
            <a:rPr lang="de-DE" dirty="0" err="1"/>
            <a:t>resonance</a:t>
          </a:r>
          <a:endParaRPr lang="en-US" dirty="0"/>
        </a:p>
      </dgm:t>
    </dgm:pt>
    <dgm:pt modelId="{9ACFF780-B0D0-4EDA-9BAA-D60FC230B640}" type="parTrans" cxnId="{7369C3E3-5F1C-4FD9-8E47-4E33F4FFC915}">
      <dgm:prSet/>
      <dgm:spPr/>
      <dgm:t>
        <a:bodyPr/>
        <a:lstStyle/>
        <a:p>
          <a:endParaRPr lang="en-US"/>
        </a:p>
      </dgm:t>
    </dgm:pt>
    <dgm:pt modelId="{4ADA187A-3000-4E63-843E-05A008986994}" type="sibTrans" cxnId="{7369C3E3-5F1C-4FD9-8E47-4E33F4FFC915}">
      <dgm:prSet/>
      <dgm:spPr/>
      <dgm:t>
        <a:bodyPr/>
        <a:lstStyle/>
        <a:p>
          <a:endParaRPr lang="en-US"/>
        </a:p>
      </dgm:t>
    </dgm:pt>
    <dgm:pt modelId="{87D910FC-45C4-464F-B6C8-E7DE23EF720E}" type="pres">
      <dgm:prSet presAssocID="{95880CD7-A66E-4BB7-8AFD-EE9D43466732}" presName="CompostProcess" presStyleCnt="0">
        <dgm:presLayoutVars>
          <dgm:dir/>
          <dgm:resizeHandles val="exact"/>
        </dgm:presLayoutVars>
      </dgm:prSet>
      <dgm:spPr/>
    </dgm:pt>
    <dgm:pt modelId="{FFD0106E-7E8E-42E9-BD71-15C174025D67}" type="pres">
      <dgm:prSet presAssocID="{95880CD7-A66E-4BB7-8AFD-EE9D43466732}" presName="arrow" presStyleLbl="bgShp" presStyleIdx="0" presStyleCnt="1"/>
      <dgm:spPr/>
    </dgm:pt>
    <dgm:pt modelId="{A1D31BAB-AF21-442C-8BE5-A8DE9F0CA0C2}" type="pres">
      <dgm:prSet presAssocID="{95880CD7-A66E-4BB7-8AFD-EE9D43466732}" presName="linearProcess" presStyleCnt="0"/>
      <dgm:spPr/>
    </dgm:pt>
    <dgm:pt modelId="{A4625A78-F838-41DD-A195-D51FE9980B61}" type="pres">
      <dgm:prSet presAssocID="{5874D85A-59C0-42B9-9D9F-95B33EFFC817}" presName="textNode" presStyleLbl="node1" presStyleIdx="0" presStyleCnt="5">
        <dgm:presLayoutVars>
          <dgm:bulletEnabled val="1"/>
        </dgm:presLayoutVars>
      </dgm:prSet>
      <dgm:spPr/>
    </dgm:pt>
    <dgm:pt modelId="{6DDB65F0-A9C4-44BB-85D0-6E2F8AE63F0E}" type="pres">
      <dgm:prSet presAssocID="{374DCB80-FF64-4228-8F5E-003371F81BD4}" presName="sibTrans" presStyleCnt="0"/>
      <dgm:spPr/>
    </dgm:pt>
    <dgm:pt modelId="{119368CE-DEBA-47AE-8389-00202DE7C132}" type="pres">
      <dgm:prSet presAssocID="{725EF61E-7F31-4915-BFFC-85A3F5350F0C}" presName="textNode" presStyleLbl="node1" presStyleIdx="1" presStyleCnt="5">
        <dgm:presLayoutVars>
          <dgm:bulletEnabled val="1"/>
        </dgm:presLayoutVars>
      </dgm:prSet>
      <dgm:spPr/>
    </dgm:pt>
    <dgm:pt modelId="{E25E01CE-2C52-4504-8EA4-B6AE16E32DA2}" type="pres">
      <dgm:prSet presAssocID="{8CEFB747-30C6-4B01-A55D-653FE92DCE33}" presName="sibTrans" presStyleCnt="0"/>
      <dgm:spPr/>
    </dgm:pt>
    <dgm:pt modelId="{0177CA8C-F23B-4631-907A-AD2A457E89FB}" type="pres">
      <dgm:prSet presAssocID="{C440E619-6E05-4FB7-A070-5714FABC3FF7}" presName="textNode" presStyleLbl="node1" presStyleIdx="2" presStyleCnt="5">
        <dgm:presLayoutVars>
          <dgm:bulletEnabled val="1"/>
        </dgm:presLayoutVars>
      </dgm:prSet>
      <dgm:spPr/>
    </dgm:pt>
    <dgm:pt modelId="{142EF64A-4A90-4B7E-8EEC-58F16EE8DE3C}" type="pres">
      <dgm:prSet presAssocID="{000F1A50-0B7A-4A5B-A392-B05914B6FED6}" presName="sibTrans" presStyleCnt="0"/>
      <dgm:spPr/>
    </dgm:pt>
    <dgm:pt modelId="{BD80C5A9-4641-4800-A197-55A9164438E5}" type="pres">
      <dgm:prSet presAssocID="{92CBA248-69A2-41AC-9664-4F3EFAE06312}" presName="textNode" presStyleLbl="node1" presStyleIdx="3" presStyleCnt="5">
        <dgm:presLayoutVars>
          <dgm:bulletEnabled val="1"/>
        </dgm:presLayoutVars>
      </dgm:prSet>
      <dgm:spPr/>
    </dgm:pt>
    <dgm:pt modelId="{D371B0FF-E5D7-458D-99C0-AC4D7A10800C}" type="pres">
      <dgm:prSet presAssocID="{288C1674-D8C6-4A74-877E-04FF1710D61D}" presName="sibTrans" presStyleCnt="0"/>
      <dgm:spPr/>
    </dgm:pt>
    <dgm:pt modelId="{18BEB971-CCD4-4854-A413-3769B3EE5629}" type="pres">
      <dgm:prSet presAssocID="{9F2A66F0-7648-4971-823D-CEBF50F8F1C0}" presName="textNode" presStyleLbl="node1" presStyleIdx="4" presStyleCnt="5">
        <dgm:presLayoutVars>
          <dgm:bulletEnabled val="1"/>
        </dgm:presLayoutVars>
      </dgm:prSet>
      <dgm:spPr/>
    </dgm:pt>
  </dgm:ptLst>
  <dgm:cxnLst>
    <dgm:cxn modelId="{CEF2466C-B4F1-4B9C-9787-7ADF3B102AEC}" type="presOf" srcId="{9F2A66F0-7648-4971-823D-CEBF50F8F1C0}" destId="{18BEB971-CCD4-4854-A413-3769B3EE5629}" srcOrd="0" destOrd="0" presId="urn:microsoft.com/office/officeart/2005/8/layout/hProcess9"/>
    <dgm:cxn modelId="{5E396E4D-4F6A-455F-AE25-58D87F8E6C97}" type="presOf" srcId="{92CBA248-69A2-41AC-9664-4F3EFAE06312}" destId="{BD80C5A9-4641-4800-A197-55A9164438E5}" srcOrd="0" destOrd="0" presId="urn:microsoft.com/office/officeart/2005/8/layout/hProcess9"/>
    <dgm:cxn modelId="{E14B074F-A45F-43FA-A08B-BE97754BE2BD}" type="presOf" srcId="{95880CD7-A66E-4BB7-8AFD-EE9D43466732}" destId="{87D910FC-45C4-464F-B6C8-E7DE23EF720E}" srcOrd="0" destOrd="0" presId="urn:microsoft.com/office/officeart/2005/8/layout/hProcess9"/>
    <dgm:cxn modelId="{C54D3B56-8F0E-424D-A98A-22E5A91C74CB}" type="presOf" srcId="{5874D85A-59C0-42B9-9D9F-95B33EFFC817}" destId="{A4625A78-F838-41DD-A195-D51FE9980B61}" srcOrd="0" destOrd="0" presId="urn:microsoft.com/office/officeart/2005/8/layout/hProcess9"/>
    <dgm:cxn modelId="{D19A5689-85D4-4369-8EAF-7559230B0995}" srcId="{95880CD7-A66E-4BB7-8AFD-EE9D43466732}" destId="{725EF61E-7F31-4915-BFFC-85A3F5350F0C}" srcOrd="1" destOrd="0" parTransId="{21E56C7F-42B6-4479-8FBA-3C24805E31A3}" sibTransId="{8CEFB747-30C6-4B01-A55D-653FE92DCE33}"/>
    <dgm:cxn modelId="{1D14A8B3-7B86-47A8-B266-C75A4B71A2C1}" srcId="{95880CD7-A66E-4BB7-8AFD-EE9D43466732}" destId="{5874D85A-59C0-42B9-9D9F-95B33EFFC817}" srcOrd="0" destOrd="0" parTransId="{D18DA2A9-2D25-416A-A3D6-97DDF0A2D0CD}" sibTransId="{374DCB80-FF64-4228-8F5E-003371F81BD4}"/>
    <dgm:cxn modelId="{421247BE-E63B-43DD-A4AA-C4FC55E5FA77}" srcId="{95880CD7-A66E-4BB7-8AFD-EE9D43466732}" destId="{C440E619-6E05-4FB7-A070-5714FABC3FF7}" srcOrd="2" destOrd="0" parTransId="{CCFE4E39-6E87-4AF7-B179-126C42301169}" sibTransId="{000F1A50-0B7A-4A5B-A392-B05914B6FED6}"/>
    <dgm:cxn modelId="{8789BDD0-192D-4265-A6AD-ACC88ACC8104}" srcId="{95880CD7-A66E-4BB7-8AFD-EE9D43466732}" destId="{92CBA248-69A2-41AC-9664-4F3EFAE06312}" srcOrd="3" destOrd="0" parTransId="{3A36081C-DFD2-43EE-8940-1604B22D9DEA}" sibTransId="{288C1674-D8C6-4A74-877E-04FF1710D61D}"/>
    <dgm:cxn modelId="{7369C3E3-5F1C-4FD9-8E47-4E33F4FFC915}" srcId="{95880CD7-A66E-4BB7-8AFD-EE9D43466732}" destId="{9F2A66F0-7648-4971-823D-CEBF50F8F1C0}" srcOrd="4" destOrd="0" parTransId="{9ACFF780-B0D0-4EDA-9BAA-D60FC230B640}" sibTransId="{4ADA187A-3000-4E63-843E-05A008986994}"/>
    <dgm:cxn modelId="{7B0F5AF0-4E8D-4E7F-BC18-6B733531F4D3}" type="presOf" srcId="{C440E619-6E05-4FB7-A070-5714FABC3FF7}" destId="{0177CA8C-F23B-4631-907A-AD2A457E89FB}" srcOrd="0" destOrd="0" presId="urn:microsoft.com/office/officeart/2005/8/layout/hProcess9"/>
    <dgm:cxn modelId="{17CDD9FD-AD8D-4F6F-BB98-77BABA89C747}" type="presOf" srcId="{725EF61E-7F31-4915-BFFC-85A3F5350F0C}" destId="{119368CE-DEBA-47AE-8389-00202DE7C132}" srcOrd="0" destOrd="0" presId="urn:microsoft.com/office/officeart/2005/8/layout/hProcess9"/>
    <dgm:cxn modelId="{CF8535F8-4C69-4C29-966F-2A6EBAFF446F}" type="presParOf" srcId="{87D910FC-45C4-464F-B6C8-E7DE23EF720E}" destId="{FFD0106E-7E8E-42E9-BD71-15C174025D67}" srcOrd="0" destOrd="0" presId="urn:microsoft.com/office/officeart/2005/8/layout/hProcess9"/>
    <dgm:cxn modelId="{57E0F270-7E1B-42A6-810D-EA760141D34D}" type="presParOf" srcId="{87D910FC-45C4-464F-B6C8-E7DE23EF720E}" destId="{A1D31BAB-AF21-442C-8BE5-A8DE9F0CA0C2}" srcOrd="1" destOrd="0" presId="urn:microsoft.com/office/officeart/2005/8/layout/hProcess9"/>
    <dgm:cxn modelId="{B0513C32-7A51-4696-9084-BB62E3F90914}" type="presParOf" srcId="{A1D31BAB-AF21-442C-8BE5-A8DE9F0CA0C2}" destId="{A4625A78-F838-41DD-A195-D51FE9980B61}" srcOrd="0" destOrd="0" presId="urn:microsoft.com/office/officeart/2005/8/layout/hProcess9"/>
    <dgm:cxn modelId="{E38CC659-D712-4BAF-A818-A8981830384D}" type="presParOf" srcId="{A1D31BAB-AF21-442C-8BE5-A8DE9F0CA0C2}" destId="{6DDB65F0-A9C4-44BB-85D0-6E2F8AE63F0E}" srcOrd="1" destOrd="0" presId="urn:microsoft.com/office/officeart/2005/8/layout/hProcess9"/>
    <dgm:cxn modelId="{819A690C-9AE1-4745-9AEF-E79831405301}" type="presParOf" srcId="{A1D31BAB-AF21-442C-8BE5-A8DE9F0CA0C2}" destId="{119368CE-DEBA-47AE-8389-00202DE7C132}" srcOrd="2" destOrd="0" presId="urn:microsoft.com/office/officeart/2005/8/layout/hProcess9"/>
    <dgm:cxn modelId="{FA05FA18-E5A3-4687-97E4-F0D5ED14B0E4}" type="presParOf" srcId="{A1D31BAB-AF21-442C-8BE5-A8DE9F0CA0C2}" destId="{E25E01CE-2C52-4504-8EA4-B6AE16E32DA2}" srcOrd="3" destOrd="0" presId="urn:microsoft.com/office/officeart/2005/8/layout/hProcess9"/>
    <dgm:cxn modelId="{DB06CBF5-E35C-4EBB-B5C4-1ADD564015AE}" type="presParOf" srcId="{A1D31BAB-AF21-442C-8BE5-A8DE9F0CA0C2}" destId="{0177CA8C-F23B-4631-907A-AD2A457E89FB}" srcOrd="4" destOrd="0" presId="urn:microsoft.com/office/officeart/2005/8/layout/hProcess9"/>
    <dgm:cxn modelId="{89D200DE-6C65-46CC-9FC9-E8D04B67B257}" type="presParOf" srcId="{A1D31BAB-AF21-442C-8BE5-A8DE9F0CA0C2}" destId="{142EF64A-4A90-4B7E-8EEC-58F16EE8DE3C}" srcOrd="5" destOrd="0" presId="urn:microsoft.com/office/officeart/2005/8/layout/hProcess9"/>
    <dgm:cxn modelId="{E21B339A-8BD1-4388-A239-6B2C298C5349}" type="presParOf" srcId="{A1D31BAB-AF21-442C-8BE5-A8DE9F0CA0C2}" destId="{BD80C5A9-4641-4800-A197-55A9164438E5}" srcOrd="6" destOrd="0" presId="urn:microsoft.com/office/officeart/2005/8/layout/hProcess9"/>
    <dgm:cxn modelId="{60CDB7C7-618F-444F-8D1E-72268DE04700}" type="presParOf" srcId="{A1D31BAB-AF21-442C-8BE5-A8DE9F0CA0C2}" destId="{D371B0FF-E5D7-458D-99C0-AC4D7A10800C}" srcOrd="7" destOrd="0" presId="urn:microsoft.com/office/officeart/2005/8/layout/hProcess9"/>
    <dgm:cxn modelId="{18733F62-EDDF-451C-8ACF-FE7A7B5352DA}" type="presParOf" srcId="{A1D31BAB-AF21-442C-8BE5-A8DE9F0CA0C2}" destId="{18BEB971-CCD4-4854-A413-3769B3EE5629}" srcOrd="8"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5880CD7-A66E-4BB7-8AFD-EE9D43466732}" type="doc">
      <dgm:prSet loTypeId="urn:microsoft.com/office/officeart/2005/8/layout/hProcess9" loCatId="process" qsTypeId="urn:microsoft.com/office/officeart/2005/8/quickstyle/simple1" qsCatId="simple" csTypeId="urn:microsoft.com/office/officeart/2005/8/colors/accent1_2" csCatId="accent1" phldr="1"/>
      <dgm:spPr/>
    </dgm:pt>
    <dgm:pt modelId="{5874D85A-59C0-42B9-9D9F-95B33EFFC817}">
      <dgm:prSet phldrT="[Text]"/>
      <dgm:spPr/>
      <dgm:t>
        <a:bodyPr/>
        <a:lstStyle/>
        <a:p>
          <a:r>
            <a:rPr lang="de-DE" dirty="0"/>
            <a:t>Beam </a:t>
          </a:r>
          <a:r>
            <a:rPr lang="de-DE" dirty="0" err="1"/>
            <a:t>accelerated</a:t>
          </a:r>
          <a:r>
            <a:rPr lang="de-DE" dirty="0"/>
            <a:t> </a:t>
          </a:r>
          <a:br>
            <a:rPr lang="de-DE" dirty="0"/>
          </a:br>
          <a:r>
            <a:rPr lang="de-DE" dirty="0" err="1"/>
            <a:t>to</a:t>
          </a:r>
          <a:r>
            <a:rPr lang="de-DE" dirty="0"/>
            <a:t> </a:t>
          </a:r>
          <a:r>
            <a:rPr lang="de-DE" dirty="0" err="1"/>
            <a:t>target</a:t>
          </a:r>
          <a:r>
            <a:rPr lang="de-DE" dirty="0"/>
            <a:t> </a:t>
          </a:r>
          <a:r>
            <a:rPr lang="de-DE" dirty="0" err="1"/>
            <a:t>energy</a:t>
          </a:r>
          <a:endParaRPr lang="en-US" dirty="0"/>
        </a:p>
      </dgm:t>
    </dgm:pt>
    <dgm:pt modelId="{D18DA2A9-2D25-416A-A3D6-97DDF0A2D0CD}" type="parTrans" cxnId="{1D14A8B3-7B86-47A8-B266-C75A4B71A2C1}">
      <dgm:prSet/>
      <dgm:spPr/>
      <dgm:t>
        <a:bodyPr/>
        <a:lstStyle/>
        <a:p>
          <a:endParaRPr lang="en-US"/>
        </a:p>
      </dgm:t>
    </dgm:pt>
    <dgm:pt modelId="{374DCB80-FF64-4228-8F5E-003371F81BD4}" type="sibTrans" cxnId="{1D14A8B3-7B86-47A8-B266-C75A4B71A2C1}">
      <dgm:prSet/>
      <dgm:spPr/>
      <dgm:t>
        <a:bodyPr/>
        <a:lstStyle/>
        <a:p>
          <a:endParaRPr lang="en-US"/>
        </a:p>
      </dgm:t>
    </dgm:pt>
    <dgm:pt modelId="{C440E619-6E05-4FB7-A070-5714FABC3FF7}">
      <dgm:prSet phldrT="[Text]"/>
      <dgm:spPr/>
      <dgm:t>
        <a:bodyPr/>
        <a:lstStyle/>
        <a:p>
          <a:r>
            <a:rPr lang="de-DE" dirty="0"/>
            <a:t>Phase Jump </a:t>
          </a:r>
          <a:r>
            <a:rPr lang="de-DE" dirty="0" err="1"/>
            <a:t>to</a:t>
          </a:r>
          <a:r>
            <a:rPr lang="de-DE" dirty="0"/>
            <a:t> </a:t>
          </a:r>
          <a:r>
            <a:rPr lang="de-DE" dirty="0" err="1"/>
            <a:t>increase</a:t>
          </a:r>
          <a:r>
            <a:rPr lang="de-DE" dirty="0"/>
            <a:t> </a:t>
          </a:r>
          <a:r>
            <a:rPr lang="de-DE" dirty="0" err="1"/>
            <a:t>momentum</a:t>
          </a:r>
          <a:r>
            <a:rPr lang="de-DE" dirty="0"/>
            <a:t> </a:t>
          </a:r>
          <a:r>
            <a:rPr lang="de-DE" dirty="0" err="1"/>
            <a:t>spread</a:t>
          </a:r>
          <a:endParaRPr lang="en-US" dirty="0"/>
        </a:p>
      </dgm:t>
    </dgm:pt>
    <dgm:pt modelId="{CCFE4E39-6E87-4AF7-B179-126C42301169}" type="parTrans" cxnId="{421247BE-E63B-43DD-A4AA-C4FC55E5FA77}">
      <dgm:prSet/>
      <dgm:spPr/>
      <dgm:t>
        <a:bodyPr/>
        <a:lstStyle/>
        <a:p>
          <a:endParaRPr lang="en-US"/>
        </a:p>
      </dgm:t>
    </dgm:pt>
    <dgm:pt modelId="{000F1A50-0B7A-4A5B-A392-B05914B6FED6}" type="sibTrans" cxnId="{421247BE-E63B-43DD-A4AA-C4FC55E5FA77}">
      <dgm:prSet/>
      <dgm:spPr/>
      <dgm:t>
        <a:bodyPr/>
        <a:lstStyle/>
        <a:p>
          <a:endParaRPr lang="en-US"/>
        </a:p>
      </dgm:t>
    </dgm:pt>
    <dgm:pt modelId="{92CBA248-69A2-41AC-9664-4F3EFAE06312}">
      <dgm:prSet phldrT="[Text]"/>
      <dgm:spPr/>
      <dgm:t>
        <a:bodyPr/>
        <a:lstStyle/>
        <a:p>
          <a:r>
            <a:rPr lang="de-DE" dirty="0"/>
            <a:t>Resonant </a:t>
          </a:r>
          <a:r>
            <a:rPr lang="de-DE" dirty="0" err="1"/>
            <a:t>sextupole</a:t>
          </a:r>
          <a:r>
            <a:rPr lang="de-DE" dirty="0"/>
            <a:t> </a:t>
          </a:r>
          <a:r>
            <a:rPr lang="de-DE" dirty="0" err="1"/>
            <a:t>ramped</a:t>
          </a:r>
          <a:r>
            <a:rPr lang="de-DE" dirty="0"/>
            <a:t> </a:t>
          </a:r>
          <a:r>
            <a:rPr lang="de-DE" dirty="0" err="1"/>
            <a:t>to</a:t>
          </a:r>
          <a:r>
            <a:rPr lang="de-DE" dirty="0"/>
            <a:t> </a:t>
          </a:r>
          <a:r>
            <a:rPr lang="de-DE" dirty="0" err="1"/>
            <a:t>prepare</a:t>
          </a:r>
          <a:r>
            <a:rPr lang="de-DE" dirty="0"/>
            <a:t> </a:t>
          </a:r>
          <a:r>
            <a:rPr lang="de-DE" dirty="0" err="1"/>
            <a:t>resonance</a:t>
          </a:r>
          <a:endParaRPr lang="en-US" dirty="0"/>
        </a:p>
      </dgm:t>
    </dgm:pt>
    <dgm:pt modelId="{3A36081C-DFD2-43EE-8940-1604B22D9DEA}" type="parTrans" cxnId="{8789BDD0-192D-4265-A6AD-ACC88ACC8104}">
      <dgm:prSet/>
      <dgm:spPr/>
      <dgm:t>
        <a:bodyPr/>
        <a:lstStyle/>
        <a:p>
          <a:endParaRPr lang="en-US"/>
        </a:p>
      </dgm:t>
    </dgm:pt>
    <dgm:pt modelId="{288C1674-D8C6-4A74-877E-04FF1710D61D}" type="sibTrans" cxnId="{8789BDD0-192D-4265-A6AD-ACC88ACC8104}">
      <dgm:prSet/>
      <dgm:spPr/>
      <dgm:t>
        <a:bodyPr/>
        <a:lstStyle/>
        <a:p>
          <a:endParaRPr lang="en-US"/>
        </a:p>
      </dgm:t>
    </dgm:pt>
    <dgm:pt modelId="{725EF61E-7F31-4915-BFFC-85A3F5350F0C}">
      <dgm:prSet/>
      <dgm:spPr>
        <a:blipFill>
          <a:blip xmlns:r="http://schemas.openxmlformats.org/officeDocument/2006/relationships" r:embed="rId1"/>
          <a:stretch>
            <a:fillRect/>
          </a:stretch>
        </a:blipFill>
      </dgm:spPr>
      <dgm:t>
        <a:bodyPr/>
        <a:lstStyle/>
        <a:p>
          <a:r>
            <a:rPr lang="en-US">
              <a:noFill/>
            </a:rPr>
            <a:t> </a:t>
          </a:r>
        </a:p>
      </dgm:t>
    </dgm:pt>
    <dgm:pt modelId="{21E56C7F-42B6-4479-8FBA-3C24805E31A3}" type="parTrans" cxnId="{D19A5689-85D4-4369-8EAF-7559230B0995}">
      <dgm:prSet/>
      <dgm:spPr/>
      <dgm:t>
        <a:bodyPr/>
        <a:lstStyle/>
        <a:p>
          <a:endParaRPr lang="en-US"/>
        </a:p>
      </dgm:t>
    </dgm:pt>
    <dgm:pt modelId="{8CEFB747-30C6-4B01-A55D-653FE92DCE33}" type="sibTrans" cxnId="{D19A5689-85D4-4369-8EAF-7559230B0995}">
      <dgm:prSet/>
      <dgm:spPr/>
      <dgm:t>
        <a:bodyPr/>
        <a:lstStyle/>
        <a:p>
          <a:endParaRPr lang="en-US"/>
        </a:p>
      </dgm:t>
    </dgm:pt>
    <dgm:pt modelId="{9F2A66F0-7648-4971-823D-CEBF50F8F1C0}">
      <dgm:prSet/>
      <dgm:spPr/>
      <dgm:t>
        <a:bodyPr/>
        <a:lstStyle/>
        <a:p>
          <a:r>
            <a:rPr lang="de-DE" dirty="0"/>
            <a:t>Betatron Core </a:t>
          </a:r>
          <a:r>
            <a:rPr lang="de-DE" dirty="0" err="1"/>
            <a:t>accelerates</a:t>
          </a:r>
          <a:r>
            <a:rPr lang="de-DE" dirty="0"/>
            <a:t> beam </a:t>
          </a:r>
          <a:r>
            <a:rPr lang="de-DE" dirty="0" err="1"/>
            <a:t>into</a:t>
          </a:r>
          <a:r>
            <a:rPr lang="de-DE" dirty="0"/>
            <a:t> </a:t>
          </a:r>
          <a:r>
            <a:rPr lang="de-DE" dirty="0" err="1"/>
            <a:t>resonance</a:t>
          </a:r>
          <a:endParaRPr lang="en-US" dirty="0"/>
        </a:p>
      </dgm:t>
    </dgm:pt>
    <dgm:pt modelId="{9ACFF780-B0D0-4EDA-9BAA-D60FC230B640}" type="parTrans" cxnId="{7369C3E3-5F1C-4FD9-8E47-4E33F4FFC915}">
      <dgm:prSet/>
      <dgm:spPr/>
      <dgm:t>
        <a:bodyPr/>
        <a:lstStyle/>
        <a:p>
          <a:endParaRPr lang="en-US"/>
        </a:p>
      </dgm:t>
    </dgm:pt>
    <dgm:pt modelId="{4ADA187A-3000-4E63-843E-05A008986994}" type="sibTrans" cxnId="{7369C3E3-5F1C-4FD9-8E47-4E33F4FFC915}">
      <dgm:prSet/>
      <dgm:spPr/>
      <dgm:t>
        <a:bodyPr/>
        <a:lstStyle/>
        <a:p>
          <a:endParaRPr lang="en-US"/>
        </a:p>
      </dgm:t>
    </dgm:pt>
    <dgm:pt modelId="{87D910FC-45C4-464F-B6C8-E7DE23EF720E}" type="pres">
      <dgm:prSet presAssocID="{95880CD7-A66E-4BB7-8AFD-EE9D43466732}" presName="CompostProcess" presStyleCnt="0">
        <dgm:presLayoutVars>
          <dgm:dir/>
          <dgm:resizeHandles val="exact"/>
        </dgm:presLayoutVars>
      </dgm:prSet>
      <dgm:spPr/>
    </dgm:pt>
    <dgm:pt modelId="{FFD0106E-7E8E-42E9-BD71-15C174025D67}" type="pres">
      <dgm:prSet presAssocID="{95880CD7-A66E-4BB7-8AFD-EE9D43466732}" presName="arrow" presStyleLbl="bgShp" presStyleIdx="0" presStyleCnt="1"/>
      <dgm:spPr/>
    </dgm:pt>
    <dgm:pt modelId="{A1D31BAB-AF21-442C-8BE5-A8DE9F0CA0C2}" type="pres">
      <dgm:prSet presAssocID="{95880CD7-A66E-4BB7-8AFD-EE9D43466732}" presName="linearProcess" presStyleCnt="0"/>
      <dgm:spPr/>
    </dgm:pt>
    <dgm:pt modelId="{A4625A78-F838-41DD-A195-D51FE9980B61}" type="pres">
      <dgm:prSet presAssocID="{5874D85A-59C0-42B9-9D9F-95B33EFFC817}" presName="textNode" presStyleLbl="node1" presStyleIdx="0" presStyleCnt="5">
        <dgm:presLayoutVars>
          <dgm:bulletEnabled val="1"/>
        </dgm:presLayoutVars>
      </dgm:prSet>
      <dgm:spPr/>
    </dgm:pt>
    <dgm:pt modelId="{6DDB65F0-A9C4-44BB-85D0-6E2F8AE63F0E}" type="pres">
      <dgm:prSet presAssocID="{374DCB80-FF64-4228-8F5E-003371F81BD4}" presName="sibTrans" presStyleCnt="0"/>
      <dgm:spPr/>
    </dgm:pt>
    <dgm:pt modelId="{119368CE-DEBA-47AE-8389-00202DE7C132}" type="pres">
      <dgm:prSet presAssocID="{725EF61E-7F31-4915-BFFC-85A3F5350F0C}" presName="textNode" presStyleLbl="node1" presStyleIdx="1" presStyleCnt="5">
        <dgm:presLayoutVars>
          <dgm:bulletEnabled val="1"/>
        </dgm:presLayoutVars>
      </dgm:prSet>
      <dgm:spPr/>
    </dgm:pt>
    <dgm:pt modelId="{E25E01CE-2C52-4504-8EA4-B6AE16E32DA2}" type="pres">
      <dgm:prSet presAssocID="{8CEFB747-30C6-4B01-A55D-653FE92DCE33}" presName="sibTrans" presStyleCnt="0"/>
      <dgm:spPr/>
    </dgm:pt>
    <dgm:pt modelId="{0177CA8C-F23B-4631-907A-AD2A457E89FB}" type="pres">
      <dgm:prSet presAssocID="{C440E619-6E05-4FB7-A070-5714FABC3FF7}" presName="textNode" presStyleLbl="node1" presStyleIdx="2" presStyleCnt="5">
        <dgm:presLayoutVars>
          <dgm:bulletEnabled val="1"/>
        </dgm:presLayoutVars>
      </dgm:prSet>
      <dgm:spPr/>
    </dgm:pt>
    <dgm:pt modelId="{142EF64A-4A90-4B7E-8EEC-58F16EE8DE3C}" type="pres">
      <dgm:prSet presAssocID="{000F1A50-0B7A-4A5B-A392-B05914B6FED6}" presName="sibTrans" presStyleCnt="0"/>
      <dgm:spPr/>
    </dgm:pt>
    <dgm:pt modelId="{BD80C5A9-4641-4800-A197-55A9164438E5}" type="pres">
      <dgm:prSet presAssocID="{92CBA248-69A2-41AC-9664-4F3EFAE06312}" presName="textNode" presStyleLbl="node1" presStyleIdx="3" presStyleCnt="5">
        <dgm:presLayoutVars>
          <dgm:bulletEnabled val="1"/>
        </dgm:presLayoutVars>
      </dgm:prSet>
      <dgm:spPr/>
    </dgm:pt>
    <dgm:pt modelId="{D371B0FF-E5D7-458D-99C0-AC4D7A10800C}" type="pres">
      <dgm:prSet presAssocID="{288C1674-D8C6-4A74-877E-04FF1710D61D}" presName="sibTrans" presStyleCnt="0"/>
      <dgm:spPr/>
    </dgm:pt>
    <dgm:pt modelId="{18BEB971-CCD4-4854-A413-3769B3EE5629}" type="pres">
      <dgm:prSet presAssocID="{9F2A66F0-7648-4971-823D-CEBF50F8F1C0}" presName="textNode" presStyleLbl="node1" presStyleIdx="4" presStyleCnt="5">
        <dgm:presLayoutVars>
          <dgm:bulletEnabled val="1"/>
        </dgm:presLayoutVars>
      </dgm:prSet>
      <dgm:spPr/>
    </dgm:pt>
  </dgm:ptLst>
  <dgm:cxnLst>
    <dgm:cxn modelId="{CEF2466C-B4F1-4B9C-9787-7ADF3B102AEC}" type="presOf" srcId="{9F2A66F0-7648-4971-823D-CEBF50F8F1C0}" destId="{18BEB971-CCD4-4854-A413-3769B3EE5629}" srcOrd="0" destOrd="0" presId="urn:microsoft.com/office/officeart/2005/8/layout/hProcess9"/>
    <dgm:cxn modelId="{5E396E4D-4F6A-455F-AE25-58D87F8E6C97}" type="presOf" srcId="{92CBA248-69A2-41AC-9664-4F3EFAE06312}" destId="{BD80C5A9-4641-4800-A197-55A9164438E5}" srcOrd="0" destOrd="0" presId="urn:microsoft.com/office/officeart/2005/8/layout/hProcess9"/>
    <dgm:cxn modelId="{E14B074F-A45F-43FA-A08B-BE97754BE2BD}" type="presOf" srcId="{95880CD7-A66E-4BB7-8AFD-EE9D43466732}" destId="{87D910FC-45C4-464F-B6C8-E7DE23EF720E}" srcOrd="0" destOrd="0" presId="urn:microsoft.com/office/officeart/2005/8/layout/hProcess9"/>
    <dgm:cxn modelId="{C54D3B56-8F0E-424D-A98A-22E5A91C74CB}" type="presOf" srcId="{5874D85A-59C0-42B9-9D9F-95B33EFFC817}" destId="{A4625A78-F838-41DD-A195-D51FE9980B61}" srcOrd="0" destOrd="0" presId="urn:microsoft.com/office/officeart/2005/8/layout/hProcess9"/>
    <dgm:cxn modelId="{D19A5689-85D4-4369-8EAF-7559230B0995}" srcId="{95880CD7-A66E-4BB7-8AFD-EE9D43466732}" destId="{725EF61E-7F31-4915-BFFC-85A3F5350F0C}" srcOrd="1" destOrd="0" parTransId="{21E56C7F-42B6-4479-8FBA-3C24805E31A3}" sibTransId="{8CEFB747-30C6-4B01-A55D-653FE92DCE33}"/>
    <dgm:cxn modelId="{1D14A8B3-7B86-47A8-B266-C75A4B71A2C1}" srcId="{95880CD7-A66E-4BB7-8AFD-EE9D43466732}" destId="{5874D85A-59C0-42B9-9D9F-95B33EFFC817}" srcOrd="0" destOrd="0" parTransId="{D18DA2A9-2D25-416A-A3D6-97DDF0A2D0CD}" sibTransId="{374DCB80-FF64-4228-8F5E-003371F81BD4}"/>
    <dgm:cxn modelId="{421247BE-E63B-43DD-A4AA-C4FC55E5FA77}" srcId="{95880CD7-A66E-4BB7-8AFD-EE9D43466732}" destId="{C440E619-6E05-4FB7-A070-5714FABC3FF7}" srcOrd="2" destOrd="0" parTransId="{CCFE4E39-6E87-4AF7-B179-126C42301169}" sibTransId="{000F1A50-0B7A-4A5B-A392-B05914B6FED6}"/>
    <dgm:cxn modelId="{8789BDD0-192D-4265-A6AD-ACC88ACC8104}" srcId="{95880CD7-A66E-4BB7-8AFD-EE9D43466732}" destId="{92CBA248-69A2-41AC-9664-4F3EFAE06312}" srcOrd="3" destOrd="0" parTransId="{3A36081C-DFD2-43EE-8940-1604B22D9DEA}" sibTransId="{288C1674-D8C6-4A74-877E-04FF1710D61D}"/>
    <dgm:cxn modelId="{7369C3E3-5F1C-4FD9-8E47-4E33F4FFC915}" srcId="{95880CD7-A66E-4BB7-8AFD-EE9D43466732}" destId="{9F2A66F0-7648-4971-823D-CEBF50F8F1C0}" srcOrd="4" destOrd="0" parTransId="{9ACFF780-B0D0-4EDA-9BAA-D60FC230B640}" sibTransId="{4ADA187A-3000-4E63-843E-05A008986994}"/>
    <dgm:cxn modelId="{7B0F5AF0-4E8D-4E7F-BC18-6B733531F4D3}" type="presOf" srcId="{C440E619-6E05-4FB7-A070-5714FABC3FF7}" destId="{0177CA8C-F23B-4631-907A-AD2A457E89FB}" srcOrd="0" destOrd="0" presId="urn:microsoft.com/office/officeart/2005/8/layout/hProcess9"/>
    <dgm:cxn modelId="{17CDD9FD-AD8D-4F6F-BB98-77BABA89C747}" type="presOf" srcId="{725EF61E-7F31-4915-BFFC-85A3F5350F0C}" destId="{119368CE-DEBA-47AE-8389-00202DE7C132}" srcOrd="0" destOrd="0" presId="urn:microsoft.com/office/officeart/2005/8/layout/hProcess9"/>
    <dgm:cxn modelId="{CF8535F8-4C69-4C29-966F-2A6EBAFF446F}" type="presParOf" srcId="{87D910FC-45C4-464F-B6C8-E7DE23EF720E}" destId="{FFD0106E-7E8E-42E9-BD71-15C174025D67}" srcOrd="0" destOrd="0" presId="urn:microsoft.com/office/officeart/2005/8/layout/hProcess9"/>
    <dgm:cxn modelId="{57E0F270-7E1B-42A6-810D-EA760141D34D}" type="presParOf" srcId="{87D910FC-45C4-464F-B6C8-E7DE23EF720E}" destId="{A1D31BAB-AF21-442C-8BE5-A8DE9F0CA0C2}" srcOrd="1" destOrd="0" presId="urn:microsoft.com/office/officeart/2005/8/layout/hProcess9"/>
    <dgm:cxn modelId="{B0513C32-7A51-4696-9084-BB62E3F90914}" type="presParOf" srcId="{A1D31BAB-AF21-442C-8BE5-A8DE9F0CA0C2}" destId="{A4625A78-F838-41DD-A195-D51FE9980B61}" srcOrd="0" destOrd="0" presId="urn:microsoft.com/office/officeart/2005/8/layout/hProcess9"/>
    <dgm:cxn modelId="{E38CC659-D712-4BAF-A818-A8981830384D}" type="presParOf" srcId="{A1D31BAB-AF21-442C-8BE5-A8DE9F0CA0C2}" destId="{6DDB65F0-A9C4-44BB-85D0-6E2F8AE63F0E}" srcOrd="1" destOrd="0" presId="urn:microsoft.com/office/officeart/2005/8/layout/hProcess9"/>
    <dgm:cxn modelId="{819A690C-9AE1-4745-9AEF-E79831405301}" type="presParOf" srcId="{A1D31BAB-AF21-442C-8BE5-A8DE9F0CA0C2}" destId="{119368CE-DEBA-47AE-8389-00202DE7C132}" srcOrd="2" destOrd="0" presId="urn:microsoft.com/office/officeart/2005/8/layout/hProcess9"/>
    <dgm:cxn modelId="{FA05FA18-E5A3-4687-97E4-F0D5ED14B0E4}" type="presParOf" srcId="{A1D31BAB-AF21-442C-8BE5-A8DE9F0CA0C2}" destId="{E25E01CE-2C52-4504-8EA4-B6AE16E32DA2}" srcOrd="3" destOrd="0" presId="urn:microsoft.com/office/officeart/2005/8/layout/hProcess9"/>
    <dgm:cxn modelId="{DB06CBF5-E35C-4EBB-B5C4-1ADD564015AE}" type="presParOf" srcId="{A1D31BAB-AF21-442C-8BE5-A8DE9F0CA0C2}" destId="{0177CA8C-F23B-4631-907A-AD2A457E89FB}" srcOrd="4" destOrd="0" presId="urn:microsoft.com/office/officeart/2005/8/layout/hProcess9"/>
    <dgm:cxn modelId="{89D200DE-6C65-46CC-9FC9-E8D04B67B257}" type="presParOf" srcId="{A1D31BAB-AF21-442C-8BE5-A8DE9F0CA0C2}" destId="{142EF64A-4A90-4B7E-8EEC-58F16EE8DE3C}" srcOrd="5" destOrd="0" presId="urn:microsoft.com/office/officeart/2005/8/layout/hProcess9"/>
    <dgm:cxn modelId="{E21B339A-8BD1-4388-A239-6B2C298C5349}" type="presParOf" srcId="{A1D31BAB-AF21-442C-8BE5-A8DE9F0CA0C2}" destId="{BD80C5A9-4641-4800-A197-55A9164438E5}" srcOrd="6" destOrd="0" presId="urn:microsoft.com/office/officeart/2005/8/layout/hProcess9"/>
    <dgm:cxn modelId="{60CDB7C7-618F-444F-8D1E-72268DE04700}" type="presParOf" srcId="{A1D31BAB-AF21-442C-8BE5-A8DE9F0CA0C2}" destId="{D371B0FF-E5D7-458D-99C0-AC4D7A10800C}" srcOrd="7" destOrd="0" presId="urn:microsoft.com/office/officeart/2005/8/layout/hProcess9"/>
    <dgm:cxn modelId="{18733F62-EDDF-451C-8ACF-FE7A7B5352DA}" type="presParOf" srcId="{A1D31BAB-AF21-442C-8BE5-A8DE9F0CA0C2}" destId="{18BEB971-CCD4-4854-A413-3769B3EE5629}" srcOrd="8"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E134D07-705D-46A2-A5C6-0174C617E122}" type="doc">
      <dgm:prSet loTypeId="urn:microsoft.com/office/officeart/2005/8/layout/chevron1" loCatId="process" qsTypeId="urn:microsoft.com/office/officeart/2005/8/quickstyle/simple1" qsCatId="simple" csTypeId="urn:microsoft.com/office/officeart/2005/8/colors/accent1_2" csCatId="accent1" phldr="1"/>
      <dgm:spPr/>
    </dgm:pt>
    <dgm:pt modelId="{2C0C95D3-621B-4A72-ABC8-EFC05A291106}">
      <dgm:prSet phldrT="[Text]"/>
      <dgm:spPr/>
      <dgm:t>
        <a:bodyPr/>
        <a:lstStyle/>
        <a:p>
          <a:r>
            <a:rPr lang="de-DE" dirty="0" err="1"/>
            <a:t>Less</a:t>
          </a:r>
          <a:r>
            <a:rPr lang="de-DE" dirty="0"/>
            <a:t> </a:t>
          </a:r>
          <a:r>
            <a:rPr lang="de-DE" dirty="0" err="1"/>
            <a:t>ripples</a:t>
          </a:r>
          <a:endParaRPr lang="de-AT" dirty="0"/>
        </a:p>
      </dgm:t>
    </dgm:pt>
    <dgm:pt modelId="{79E2B814-0077-4E4C-AB1E-34869C355ED4}" type="parTrans" cxnId="{987E1C90-D6FB-46D7-AFB7-3A5B3A7ED371}">
      <dgm:prSet/>
      <dgm:spPr/>
      <dgm:t>
        <a:bodyPr/>
        <a:lstStyle/>
        <a:p>
          <a:endParaRPr lang="de-AT"/>
        </a:p>
      </dgm:t>
    </dgm:pt>
    <dgm:pt modelId="{4F248E89-53F2-4D20-9EB6-47C3A186F150}" type="sibTrans" cxnId="{987E1C90-D6FB-46D7-AFB7-3A5B3A7ED371}">
      <dgm:prSet/>
      <dgm:spPr/>
      <dgm:t>
        <a:bodyPr/>
        <a:lstStyle/>
        <a:p>
          <a:endParaRPr lang="de-AT"/>
        </a:p>
      </dgm:t>
    </dgm:pt>
    <dgm:pt modelId="{76D02101-ACC1-4134-B23B-A9D5735709CA}">
      <dgm:prSet phldrT="[Text]"/>
      <dgm:spPr/>
      <dgm:t>
        <a:bodyPr/>
        <a:lstStyle/>
        <a:p>
          <a:r>
            <a:rPr lang="de-DE" dirty="0"/>
            <a:t>Constant dose rate</a:t>
          </a:r>
          <a:endParaRPr lang="de-AT" dirty="0"/>
        </a:p>
      </dgm:t>
    </dgm:pt>
    <dgm:pt modelId="{3585BF0A-7150-4272-A6C9-CDBBE5B56DE9}" type="parTrans" cxnId="{B77004F8-7334-4249-A4B7-17B1C1268425}">
      <dgm:prSet/>
      <dgm:spPr/>
      <dgm:t>
        <a:bodyPr/>
        <a:lstStyle/>
        <a:p>
          <a:endParaRPr lang="de-AT"/>
        </a:p>
      </dgm:t>
    </dgm:pt>
    <dgm:pt modelId="{18D92BCF-714C-4060-BDDF-5935B67C9412}" type="sibTrans" cxnId="{B77004F8-7334-4249-A4B7-17B1C1268425}">
      <dgm:prSet/>
      <dgm:spPr/>
      <dgm:t>
        <a:bodyPr/>
        <a:lstStyle/>
        <a:p>
          <a:endParaRPr lang="de-AT"/>
        </a:p>
      </dgm:t>
    </dgm:pt>
    <dgm:pt modelId="{7D6C1C9F-2306-48FD-99B5-733252ECDE7C}">
      <dgm:prSet phldrT="[Text]"/>
      <dgm:spPr/>
      <dgm:t>
        <a:bodyPr/>
        <a:lstStyle/>
        <a:p>
          <a:r>
            <a:rPr lang="de-DE" dirty="0" err="1"/>
            <a:t>Faster</a:t>
          </a:r>
          <a:r>
            <a:rPr lang="de-DE" dirty="0"/>
            <a:t> </a:t>
          </a:r>
          <a:r>
            <a:rPr lang="de-DE" dirty="0" err="1"/>
            <a:t>treatment</a:t>
          </a:r>
          <a:endParaRPr lang="de-AT" dirty="0"/>
        </a:p>
      </dgm:t>
    </dgm:pt>
    <dgm:pt modelId="{67CF766F-B46D-4AE4-87D6-C4D03B396FFC}" type="parTrans" cxnId="{8125E943-F10E-4832-A8F1-09231EBA40EF}">
      <dgm:prSet/>
      <dgm:spPr/>
      <dgm:t>
        <a:bodyPr/>
        <a:lstStyle/>
        <a:p>
          <a:endParaRPr lang="de-AT"/>
        </a:p>
      </dgm:t>
    </dgm:pt>
    <dgm:pt modelId="{6C1DBAD8-A9FE-48B7-B867-B3102E2712C1}" type="sibTrans" cxnId="{8125E943-F10E-4832-A8F1-09231EBA40EF}">
      <dgm:prSet/>
      <dgm:spPr/>
      <dgm:t>
        <a:bodyPr/>
        <a:lstStyle/>
        <a:p>
          <a:endParaRPr lang="de-AT"/>
        </a:p>
      </dgm:t>
    </dgm:pt>
    <dgm:pt modelId="{4B8D99EE-CC8D-4020-B494-FFC6D66B8BA8}">
      <dgm:prSet/>
      <dgm:spPr/>
      <dgm:t>
        <a:bodyPr/>
        <a:lstStyle/>
        <a:p>
          <a:r>
            <a:rPr lang="de-DE" dirty="0" err="1"/>
            <a:t>Less</a:t>
          </a:r>
          <a:r>
            <a:rPr lang="de-DE" dirty="0"/>
            <a:t> </a:t>
          </a:r>
          <a:r>
            <a:rPr lang="de-DE" dirty="0" err="1"/>
            <a:t>intensity</a:t>
          </a:r>
          <a:r>
            <a:rPr lang="de-DE" dirty="0"/>
            <a:t> </a:t>
          </a:r>
          <a:r>
            <a:rPr lang="de-DE" dirty="0" err="1"/>
            <a:t>fluctuations</a:t>
          </a:r>
          <a:endParaRPr lang="de-AT" dirty="0"/>
        </a:p>
      </dgm:t>
    </dgm:pt>
    <dgm:pt modelId="{3886E511-2BC4-4C6C-BE6A-A495F36F2D8D}" type="parTrans" cxnId="{7D953CAD-0EA3-4ECD-8A7F-B1669D67241F}">
      <dgm:prSet/>
      <dgm:spPr/>
      <dgm:t>
        <a:bodyPr/>
        <a:lstStyle/>
        <a:p>
          <a:endParaRPr lang="de-AT"/>
        </a:p>
      </dgm:t>
    </dgm:pt>
    <dgm:pt modelId="{3C9E6F92-74BB-492B-BD5E-A4614B937B8E}" type="sibTrans" cxnId="{7D953CAD-0EA3-4ECD-8A7F-B1669D67241F}">
      <dgm:prSet/>
      <dgm:spPr/>
      <dgm:t>
        <a:bodyPr/>
        <a:lstStyle/>
        <a:p>
          <a:endParaRPr lang="de-AT"/>
        </a:p>
      </dgm:t>
    </dgm:pt>
    <dgm:pt modelId="{6766FC7F-ED77-4652-A48B-562C309F045C}" type="pres">
      <dgm:prSet presAssocID="{BE134D07-705D-46A2-A5C6-0174C617E122}" presName="Name0" presStyleCnt="0">
        <dgm:presLayoutVars>
          <dgm:dir/>
          <dgm:animLvl val="lvl"/>
          <dgm:resizeHandles val="exact"/>
        </dgm:presLayoutVars>
      </dgm:prSet>
      <dgm:spPr/>
    </dgm:pt>
    <dgm:pt modelId="{BC5F3A95-1D58-4E82-B1A5-39E881F64F5D}" type="pres">
      <dgm:prSet presAssocID="{2C0C95D3-621B-4A72-ABC8-EFC05A291106}" presName="parTxOnly" presStyleLbl="node1" presStyleIdx="0" presStyleCnt="4">
        <dgm:presLayoutVars>
          <dgm:chMax val="0"/>
          <dgm:chPref val="0"/>
          <dgm:bulletEnabled val="1"/>
        </dgm:presLayoutVars>
      </dgm:prSet>
      <dgm:spPr/>
    </dgm:pt>
    <dgm:pt modelId="{846C0277-25BE-43CC-B450-E4E9C2B00097}" type="pres">
      <dgm:prSet presAssocID="{4F248E89-53F2-4D20-9EB6-47C3A186F150}" presName="parTxOnlySpace" presStyleCnt="0"/>
      <dgm:spPr/>
    </dgm:pt>
    <dgm:pt modelId="{C8C32074-1884-4223-A8D0-48D7D9F8D1E6}" type="pres">
      <dgm:prSet presAssocID="{4B8D99EE-CC8D-4020-B494-FFC6D66B8BA8}" presName="parTxOnly" presStyleLbl="node1" presStyleIdx="1" presStyleCnt="4">
        <dgm:presLayoutVars>
          <dgm:chMax val="0"/>
          <dgm:chPref val="0"/>
          <dgm:bulletEnabled val="1"/>
        </dgm:presLayoutVars>
      </dgm:prSet>
      <dgm:spPr/>
    </dgm:pt>
    <dgm:pt modelId="{6AB23914-E8E1-436A-8547-73203D45CD4C}" type="pres">
      <dgm:prSet presAssocID="{3C9E6F92-74BB-492B-BD5E-A4614B937B8E}" presName="parTxOnlySpace" presStyleCnt="0"/>
      <dgm:spPr/>
    </dgm:pt>
    <dgm:pt modelId="{A3A8B992-3F09-4D0D-91CE-E6433577AEB6}" type="pres">
      <dgm:prSet presAssocID="{76D02101-ACC1-4134-B23B-A9D5735709CA}" presName="parTxOnly" presStyleLbl="node1" presStyleIdx="2" presStyleCnt="4">
        <dgm:presLayoutVars>
          <dgm:chMax val="0"/>
          <dgm:chPref val="0"/>
          <dgm:bulletEnabled val="1"/>
        </dgm:presLayoutVars>
      </dgm:prSet>
      <dgm:spPr/>
    </dgm:pt>
    <dgm:pt modelId="{28A28839-7ECA-48EE-BD25-19FB55C2832C}" type="pres">
      <dgm:prSet presAssocID="{18D92BCF-714C-4060-BDDF-5935B67C9412}" presName="parTxOnlySpace" presStyleCnt="0"/>
      <dgm:spPr/>
    </dgm:pt>
    <dgm:pt modelId="{AE01B5D6-1B4A-4CB4-ACF9-F4752BDB8027}" type="pres">
      <dgm:prSet presAssocID="{7D6C1C9F-2306-48FD-99B5-733252ECDE7C}" presName="parTxOnly" presStyleLbl="node1" presStyleIdx="3" presStyleCnt="4">
        <dgm:presLayoutVars>
          <dgm:chMax val="0"/>
          <dgm:chPref val="0"/>
          <dgm:bulletEnabled val="1"/>
        </dgm:presLayoutVars>
      </dgm:prSet>
      <dgm:spPr/>
    </dgm:pt>
  </dgm:ptLst>
  <dgm:cxnLst>
    <dgm:cxn modelId="{18D22D22-02B2-44CC-8E0D-D51ADA8266BF}" type="presOf" srcId="{76D02101-ACC1-4134-B23B-A9D5735709CA}" destId="{A3A8B992-3F09-4D0D-91CE-E6433577AEB6}" srcOrd="0" destOrd="0" presId="urn:microsoft.com/office/officeart/2005/8/layout/chevron1"/>
    <dgm:cxn modelId="{2CC81B29-3C32-4F28-955F-467AD6D8E0EF}" type="presOf" srcId="{7D6C1C9F-2306-48FD-99B5-733252ECDE7C}" destId="{AE01B5D6-1B4A-4CB4-ACF9-F4752BDB8027}" srcOrd="0" destOrd="0" presId="urn:microsoft.com/office/officeart/2005/8/layout/chevron1"/>
    <dgm:cxn modelId="{8125E943-F10E-4832-A8F1-09231EBA40EF}" srcId="{BE134D07-705D-46A2-A5C6-0174C617E122}" destId="{7D6C1C9F-2306-48FD-99B5-733252ECDE7C}" srcOrd="3" destOrd="0" parTransId="{67CF766F-B46D-4AE4-87D6-C4D03B396FFC}" sibTransId="{6C1DBAD8-A9FE-48B7-B867-B3102E2712C1}"/>
    <dgm:cxn modelId="{07FF6077-2178-4986-B5DF-4CC5D80E1A2A}" type="presOf" srcId="{BE134D07-705D-46A2-A5C6-0174C617E122}" destId="{6766FC7F-ED77-4652-A48B-562C309F045C}" srcOrd="0" destOrd="0" presId="urn:microsoft.com/office/officeart/2005/8/layout/chevron1"/>
    <dgm:cxn modelId="{987E1C90-D6FB-46D7-AFB7-3A5B3A7ED371}" srcId="{BE134D07-705D-46A2-A5C6-0174C617E122}" destId="{2C0C95D3-621B-4A72-ABC8-EFC05A291106}" srcOrd="0" destOrd="0" parTransId="{79E2B814-0077-4E4C-AB1E-34869C355ED4}" sibTransId="{4F248E89-53F2-4D20-9EB6-47C3A186F150}"/>
    <dgm:cxn modelId="{7D953CAD-0EA3-4ECD-8A7F-B1669D67241F}" srcId="{BE134D07-705D-46A2-A5C6-0174C617E122}" destId="{4B8D99EE-CC8D-4020-B494-FFC6D66B8BA8}" srcOrd="1" destOrd="0" parTransId="{3886E511-2BC4-4C6C-BE6A-A495F36F2D8D}" sibTransId="{3C9E6F92-74BB-492B-BD5E-A4614B937B8E}"/>
    <dgm:cxn modelId="{1B421AAF-1CCB-4B4B-9B11-4143C910150C}" type="presOf" srcId="{4B8D99EE-CC8D-4020-B494-FFC6D66B8BA8}" destId="{C8C32074-1884-4223-A8D0-48D7D9F8D1E6}" srcOrd="0" destOrd="0" presId="urn:microsoft.com/office/officeart/2005/8/layout/chevron1"/>
    <dgm:cxn modelId="{AA5011E9-6E7D-4410-A71D-5E5F2B28EB81}" type="presOf" srcId="{2C0C95D3-621B-4A72-ABC8-EFC05A291106}" destId="{BC5F3A95-1D58-4E82-B1A5-39E881F64F5D}" srcOrd="0" destOrd="0" presId="urn:microsoft.com/office/officeart/2005/8/layout/chevron1"/>
    <dgm:cxn modelId="{B77004F8-7334-4249-A4B7-17B1C1268425}" srcId="{BE134D07-705D-46A2-A5C6-0174C617E122}" destId="{76D02101-ACC1-4134-B23B-A9D5735709CA}" srcOrd="2" destOrd="0" parTransId="{3585BF0A-7150-4272-A6C9-CDBBE5B56DE9}" sibTransId="{18D92BCF-714C-4060-BDDF-5935B67C9412}"/>
    <dgm:cxn modelId="{BD625466-CB40-4765-8FD9-7C9EE33F70D9}" type="presParOf" srcId="{6766FC7F-ED77-4652-A48B-562C309F045C}" destId="{BC5F3A95-1D58-4E82-B1A5-39E881F64F5D}" srcOrd="0" destOrd="0" presId="urn:microsoft.com/office/officeart/2005/8/layout/chevron1"/>
    <dgm:cxn modelId="{0525558F-514E-45F2-A870-F11C63652EAD}" type="presParOf" srcId="{6766FC7F-ED77-4652-A48B-562C309F045C}" destId="{846C0277-25BE-43CC-B450-E4E9C2B00097}" srcOrd="1" destOrd="0" presId="urn:microsoft.com/office/officeart/2005/8/layout/chevron1"/>
    <dgm:cxn modelId="{8838FF4B-76A1-41E8-A919-8C5EF345DE42}" type="presParOf" srcId="{6766FC7F-ED77-4652-A48B-562C309F045C}" destId="{C8C32074-1884-4223-A8D0-48D7D9F8D1E6}" srcOrd="2" destOrd="0" presId="urn:microsoft.com/office/officeart/2005/8/layout/chevron1"/>
    <dgm:cxn modelId="{61D61882-7F44-4223-B785-289FBF5C8BD0}" type="presParOf" srcId="{6766FC7F-ED77-4652-A48B-562C309F045C}" destId="{6AB23914-E8E1-436A-8547-73203D45CD4C}" srcOrd="3" destOrd="0" presId="urn:microsoft.com/office/officeart/2005/8/layout/chevron1"/>
    <dgm:cxn modelId="{80ED691B-6139-428D-B701-4CEA51400869}" type="presParOf" srcId="{6766FC7F-ED77-4652-A48B-562C309F045C}" destId="{A3A8B992-3F09-4D0D-91CE-E6433577AEB6}" srcOrd="4" destOrd="0" presId="urn:microsoft.com/office/officeart/2005/8/layout/chevron1"/>
    <dgm:cxn modelId="{B473025E-BCB9-4AB6-80D3-CFE21D29B78A}" type="presParOf" srcId="{6766FC7F-ED77-4652-A48B-562C309F045C}" destId="{28A28839-7ECA-48EE-BD25-19FB55C2832C}" srcOrd="5" destOrd="0" presId="urn:microsoft.com/office/officeart/2005/8/layout/chevron1"/>
    <dgm:cxn modelId="{3D7F5E54-6EAA-4D17-9445-63EAEADE167B}" type="presParOf" srcId="{6766FC7F-ED77-4652-A48B-562C309F045C}" destId="{AE01B5D6-1B4A-4CB4-ACF9-F4752BDB8027}" srcOrd="6"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6C597EF-9597-4CB0-A369-1B9FDCBEB34A}"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A7680F8D-EB98-424A-9822-19086A3F307A}">
      <dgm:prSet custT="1"/>
      <dgm:spPr/>
      <dgm:t>
        <a:bodyPr/>
        <a:lstStyle/>
        <a:p>
          <a:r>
            <a:rPr lang="en-US" sz="2000" b="0" i="0" baseline="0" dirty="0"/>
            <a:t>Successful testing of alternative extraction methods (RFKO, COSE and PDE)</a:t>
          </a:r>
          <a:endParaRPr lang="en-US" sz="2000" dirty="0"/>
        </a:p>
      </dgm:t>
    </dgm:pt>
    <dgm:pt modelId="{0A326052-E4C4-4DC4-9491-E90B70064C30}" type="parTrans" cxnId="{4C23DCC3-6FFA-40C1-BEF0-8170DDB3815D}">
      <dgm:prSet/>
      <dgm:spPr/>
      <dgm:t>
        <a:bodyPr/>
        <a:lstStyle/>
        <a:p>
          <a:endParaRPr lang="en-US" sz="1600"/>
        </a:p>
      </dgm:t>
    </dgm:pt>
    <dgm:pt modelId="{FE6A5765-B008-47C9-AA2E-EAAEFBA4124C}" type="sibTrans" cxnId="{4C23DCC3-6FFA-40C1-BEF0-8170DDB3815D}">
      <dgm:prSet/>
      <dgm:spPr/>
      <dgm:t>
        <a:bodyPr/>
        <a:lstStyle/>
        <a:p>
          <a:endParaRPr lang="en-US" sz="1600"/>
        </a:p>
      </dgm:t>
    </dgm:pt>
    <dgm:pt modelId="{33C76AD9-91FE-42F2-B100-82AF9690B8DC}">
      <dgm:prSet custT="1"/>
      <dgm:spPr/>
      <dgm:t>
        <a:bodyPr/>
        <a:lstStyle/>
        <a:p>
          <a:r>
            <a:rPr lang="en-US" sz="2000" dirty="0"/>
            <a:t>Proof of principle: extraction of the </a:t>
          </a:r>
          <a:r>
            <a:rPr lang="en-US" sz="2000" b="0" i="0" baseline="0" dirty="0"/>
            <a:t>circulating beam into the treatment room</a:t>
          </a:r>
          <a:endParaRPr lang="en-US" sz="2000" dirty="0"/>
        </a:p>
      </dgm:t>
    </dgm:pt>
    <dgm:pt modelId="{395CD664-8FF0-4180-8AA4-808127C79918}" type="parTrans" cxnId="{1FA9247D-CE93-4549-A663-8AC7A52C9FCD}">
      <dgm:prSet/>
      <dgm:spPr/>
      <dgm:t>
        <a:bodyPr/>
        <a:lstStyle/>
        <a:p>
          <a:endParaRPr lang="en-US" sz="1600"/>
        </a:p>
      </dgm:t>
    </dgm:pt>
    <dgm:pt modelId="{C3C47256-1334-45E6-B67D-2729FC762CDF}" type="sibTrans" cxnId="{1FA9247D-CE93-4549-A663-8AC7A52C9FCD}">
      <dgm:prSet/>
      <dgm:spPr/>
      <dgm:t>
        <a:bodyPr/>
        <a:lstStyle/>
        <a:p>
          <a:endParaRPr lang="en-US" sz="1600"/>
        </a:p>
      </dgm:t>
    </dgm:pt>
    <dgm:pt modelId="{B386EFC5-8204-4BDD-ABEF-DBD78033B093}">
      <dgm:prSet custT="1"/>
      <dgm:spPr/>
      <dgm:t>
        <a:bodyPr/>
        <a:lstStyle/>
        <a:p>
          <a:r>
            <a:rPr lang="en-US" sz="2000" dirty="0"/>
            <a:t>F</a:t>
          </a:r>
          <a:r>
            <a:rPr lang="en-US" sz="2000" b="0" i="0" baseline="0" dirty="0"/>
            <a:t>urther optimization and ongoing developments needed</a:t>
          </a:r>
          <a:endParaRPr lang="en-US" sz="2000" dirty="0"/>
        </a:p>
      </dgm:t>
    </dgm:pt>
    <dgm:pt modelId="{21FD81EB-AF0E-4D4B-81CC-3698B18EF6A7}" type="parTrans" cxnId="{153EA091-8F0A-47F6-A4F3-9DD700D48801}">
      <dgm:prSet/>
      <dgm:spPr/>
      <dgm:t>
        <a:bodyPr/>
        <a:lstStyle/>
        <a:p>
          <a:endParaRPr lang="en-US" sz="1600"/>
        </a:p>
      </dgm:t>
    </dgm:pt>
    <dgm:pt modelId="{3A5599A5-407E-46FE-BE74-56161E66726F}" type="sibTrans" cxnId="{153EA091-8F0A-47F6-A4F3-9DD700D48801}">
      <dgm:prSet/>
      <dgm:spPr/>
      <dgm:t>
        <a:bodyPr/>
        <a:lstStyle/>
        <a:p>
          <a:endParaRPr lang="en-US" sz="1600"/>
        </a:p>
      </dgm:t>
    </dgm:pt>
    <dgm:pt modelId="{2987532D-7D95-4E80-896D-0E6934EB2BCC}">
      <dgm:prSet custT="1"/>
      <dgm:spPr/>
      <dgm:t>
        <a:bodyPr/>
        <a:lstStyle/>
        <a:p>
          <a:r>
            <a:rPr lang="en-US" sz="2000" dirty="0"/>
            <a:t>Understanding of complex beam dynamics during extraction</a:t>
          </a:r>
        </a:p>
      </dgm:t>
    </dgm:pt>
    <dgm:pt modelId="{07633A6D-9AA0-4F26-93A0-91E8BB1BAF19}" type="parTrans" cxnId="{FE60B325-16B7-4D30-8069-47000AC9F187}">
      <dgm:prSet/>
      <dgm:spPr/>
      <dgm:t>
        <a:bodyPr/>
        <a:lstStyle/>
        <a:p>
          <a:endParaRPr lang="de-AT"/>
        </a:p>
      </dgm:t>
    </dgm:pt>
    <dgm:pt modelId="{26F6E403-BCA2-409E-BC1D-8C0014D37C77}" type="sibTrans" cxnId="{FE60B325-16B7-4D30-8069-47000AC9F187}">
      <dgm:prSet/>
      <dgm:spPr/>
      <dgm:t>
        <a:bodyPr/>
        <a:lstStyle/>
        <a:p>
          <a:endParaRPr lang="de-AT"/>
        </a:p>
      </dgm:t>
    </dgm:pt>
    <dgm:pt modelId="{554D1654-FC48-4A47-957E-FBFEF024655A}" type="pres">
      <dgm:prSet presAssocID="{36C597EF-9597-4CB0-A369-1B9FDCBEB34A}" presName="linear" presStyleCnt="0">
        <dgm:presLayoutVars>
          <dgm:animLvl val="lvl"/>
          <dgm:resizeHandles val="exact"/>
        </dgm:presLayoutVars>
      </dgm:prSet>
      <dgm:spPr/>
    </dgm:pt>
    <dgm:pt modelId="{F3CE627D-8EDE-4389-A2EE-8AECC4EDC208}" type="pres">
      <dgm:prSet presAssocID="{A7680F8D-EB98-424A-9822-19086A3F307A}" presName="parentText" presStyleLbl="node1" presStyleIdx="0" presStyleCnt="4">
        <dgm:presLayoutVars>
          <dgm:chMax val="0"/>
          <dgm:bulletEnabled val="1"/>
        </dgm:presLayoutVars>
      </dgm:prSet>
      <dgm:spPr/>
    </dgm:pt>
    <dgm:pt modelId="{E51202F5-80BD-4404-9F86-81179EDBFEB2}" type="pres">
      <dgm:prSet presAssocID="{FE6A5765-B008-47C9-AA2E-EAAEFBA4124C}" presName="spacer" presStyleCnt="0"/>
      <dgm:spPr/>
    </dgm:pt>
    <dgm:pt modelId="{22313A83-4F87-4660-BA06-B6A8ADCE544A}" type="pres">
      <dgm:prSet presAssocID="{33C76AD9-91FE-42F2-B100-82AF9690B8DC}" presName="parentText" presStyleLbl="node1" presStyleIdx="1" presStyleCnt="4">
        <dgm:presLayoutVars>
          <dgm:chMax val="0"/>
          <dgm:bulletEnabled val="1"/>
        </dgm:presLayoutVars>
      </dgm:prSet>
      <dgm:spPr/>
    </dgm:pt>
    <dgm:pt modelId="{CDCAC32E-9D14-4F23-8F8F-1F7D6EE75475}" type="pres">
      <dgm:prSet presAssocID="{C3C47256-1334-45E6-B67D-2729FC762CDF}" presName="spacer" presStyleCnt="0"/>
      <dgm:spPr/>
    </dgm:pt>
    <dgm:pt modelId="{F479516F-B1FF-4348-B332-A176BF39E188}" type="pres">
      <dgm:prSet presAssocID="{2987532D-7D95-4E80-896D-0E6934EB2BCC}" presName="parentText" presStyleLbl="node1" presStyleIdx="2" presStyleCnt="4">
        <dgm:presLayoutVars>
          <dgm:chMax val="0"/>
          <dgm:bulletEnabled val="1"/>
        </dgm:presLayoutVars>
      </dgm:prSet>
      <dgm:spPr/>
    </dgm:pt>
    <dgm:pt modelId="{4DC7A560-9E8C-4B06-96B2-B9EE076B4283}" type="pres">
      <dgm:prSet presAssocID="{26F6E403-BCA2-409E-BC1D-8C0014D37C77}" presName="spacer" presStyleCnt="0"/>
      <dgm:spPr/>
    </dgm:pt>
    <dgm:pt modelId="{2848EB0D-5B91-4B25-86E7-8D3937D23BE7}" type="pres">
      <dgm:prSet presAssocID="{B386EFC5-8204-4BDD-ABEF-DBD78033B093}" presName="parentText" presStyleLbl="node1" presStyleIdx="3" presStyleCnt="4">
        <dgm:presLayoutVars>
          <dgm:chMax val="0"/>
          <dgm:bulletEnabled val="1"/>
        </dgm:presLayoutVars>
      </dgm:prSet>
      <dgm:spPr/>
    </dgm:pt>
  </dgm:ptLst>
  <dgm:cxnLst>
    <dgm:cxn modelId="{4431CD14-8966-4FB5-A6F0-02F93425ABB0}" type="presOf" srcId="{36C597EF-9597-4CB0-A369-1B9FDCBEB34A}" destId="{554D1654-FC48-4A47-957E-FBFEF024655A}" srcOrd="0" destOrd="0" presId="urn:microsoft.com/office/officeart/2005/8/layout/vList2"/>
    <dgm:cxn modelId="{FE60B325-16B7-4D30-8069-47000AC9F187}" srcId="{36C597EF-9597-4CB0-A369-1B9FDCBEB34A}" destId="{2987532D-7D95-4E80-896D-0E6934EB2BCC}" srcOrd="2" destOrd="0" parTransId="{07633A6D-9AA0-4F26-93A0-91E8BB1BAF19}" sibTransId="{26F6E403-BCA2-409E-BC1D-8C0014D37C77}"/>
    <dgm:cxn modelId="{97069826-CE97-4E64-9CB5-36B8B7E65A00}" type="presOf" srcId="{33C76AD9-91FE-42F2-B100-82AF9690B8DC}" destId="{22313A83-4F87-4660-BA06-B6A8ADCE544A}" srcOrd="0" destOrd="0" presId="urn:microsoft.com/office/officeart/2005/8/layout/vList2"/>
    <dgm:cxn modelId="{CD1DAC56-3CD0-4777-A229-842D742AE95D}" type="presOf" srcId="{B386EFC5-8204-4BDD-ABEF-DBD78033B093}" destId="{2848EB0D-5B91-4B25-86E7-8D3937D23BE7}" srcOrd="0" destOrd="0" presId="urn:microsoft.com/office/officeart/2005/8/layout/vList2"/>
    <dgm:cxn modelId="{1FA9247D-CE93-4549-A663-8AC7A52C9FCD}" srcId="{36C597EF-9597-4CB0-A369-1B9FDCBEB34A}" destId="{33C76AD9-91FE-42F2-B100-82AF9690B8DC}" srcOrd="1" destOrd="0" parTransId="{395CD664-8FF0-4180-8AA4-808127C79918}" sibTransId="{C3C47256-1334-45E6-B67D-2729FC762CDF}"/>
    <dgm:cxn modelId="{76573B8F-6237-4192-A219-33ED6EAE34ED}" type="presOf" srcId="{A7680F8D-EB98-424A-9822-19086A3F307A}" destId="{F3CE627D-8EDE-4389-A2EE-8AECC4EDC208}" srcOrd="0" destOrd="0" presId="urn:microsoft.com/office/officeart/2005/8/layout/vList2"/>
    <dgm:cxn modelId="{153EA091-8F0A-47F6-A4F3-9DD700D48801}" srcId="{36C597EF-9597-4CB0-A369-1B9FDCBEB34A}" destId="{B386EFC5-8204-4BDD-ABEF-DBD78033B093}" srcOrd="3" destOrd="0" parTransId="{21FD81EB-AF0E-4D4B-81CC-3698B18EF6A7}" sibTransId="{3A5599A5-407E-46FE-BE74-56161E66726F}"/>
    <dgm:cxn modelId="{402D29B4-149F-4A5F-A0EA-B8B0CA713F22}" type="presOf" srcId="{2987532D-7D95-4E80-896D-0E6934EB2BCC}" destId="{F479516F-B1FF-4348-B332-A176BF39E188}" srcOrd="0" destOrd="0" presId="urn:microsoft.com/office/officeart/2005/8/layout/vList2"/>
    <dgm:cxn modelId="{4C23DCC3-6FFA-40C1-BEF0-8170DDB3815D}" srcId="{36C597EF-9597-4CB0-A369-1B9FDCBEB34A}" destId="{A7680F8D-EB98-424A-9822-19086A3F307A}" srcOrd="0" destOrd="0" parTransId="{0A326052-E4C4-4DC4-9491-E90B70064C30}" sibTransId="{FE6A5765-B008-47C9-AA2E-EAAEFBA4124C}"/>
    <dgm:cxn modelId="{902D5948-3381-4827-906D-692E70E6ED7E}" type="presParOf" srcId="{554D1654-FC48-4A47-957E-FBFEF024655A}" destId="{F3CE627D-8EDE-4389-A2EE-8AECC4EDC208}" srcOrd="0" destOrd="0" presId="urn:microsoft.com/office/officeart/2005/8/layout/vList2"/>
    <dgm:cxn modelId="{E3E75F03-9C83-44F1-81D8-C4E3E4007EE2}" type="presParOf" srcId="{554D1654-FC48-4A47-957E-FBFEF024655A}" destId="{E51202F5-80BD-4404-9F86-81179EDBFEB2}" srcOrd="1" destOrd="0" presId="urn:microsoft.com/office/officeart/2005/8/layout/vList2"/>
    <dgm:cxn modelId="{6A6E1951-6DAE-417B-8046-591DAFE3BBDD}" type="presParOf" srcId="{554D1654-FC48-4A47-957E-FBFEF024655A}" destId="{22313A83-4F87-4660-BA06-B6A8ADCE544A}" srcOrd="2" destOrd="0" presId="urn:microsoft.com/office/officeart/2005/8/layout/vList2"/>
    <dgm:cxn modelId="{A6996443-9F8E-4F53-88B2-ACB08F743880}" type="presParOf" srcId="{554D1654-FC48-4A47-957E-FBFEF024655A}" destId="{CDCAC32E-9D14-4F23-8F8F-1F7D6EE75475}" srcOrd="3" destOrd="0" presId="urn:microsoft.com/office/officeart/2005/8/layout/vList2"/>
    <dgm:cxn modelId="{902F8788-0214-40C9-AF51-2CF32A3755BF}" type="presParOf" srcId="{554D1654-FC48-4A47-957E-FBFEF024655A}" destId="{F479516F-B1FF-4348-B332-A176BF39E188}" srcOrd="4" destOrd="0" presId="urn:microsoft.com/office/officeart/2005/8/layout/vList2"/>
    <dgm:cxn modelId="{E73A814F-98B5-4B14-8106-7FA799FB0C3D}" type="presParOf" srcId="{554D1654-FC48-4A47-957E-FBFEF024655A}" destId="{4DC7A560-9E8C-4B06-96B2-B9EE076B4283}" srcOrd="5" destOrd="0" presId="urn:microsoft.com/office/officeart/2005/8/layout/vList2"/>
    <dgm:cxn modelId="{F1C550E8-0E00-47F1-AF3F-F75A3C2FC86D}" type="presParOf" srcId="{554D1654-FC48-4A47-957E-FBFEF024655A}" destId="{2848EB0D-5B91-4B25-86E7-8D3937D23BE7}"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D0106E-7E8E-42E9-BD71-15C174025D67}">
      <dsp:nvSpPr>
        <dsp:cNvPr id="0" name=""/>
        <dsp:cNvSpPr/>
      </dsp:nvSpPr>
      <dsp:spPr>
        <a:xfrm>
          <a:off x="655558" y="0"/>
          <a:ext cx="7429658" cy="4672013"/>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4625A78-F838-41DD-A195-D51FE9980B61}">
      <dsp:nvSpPr>
        <dsp:cNvPr id="0" name=""/>
        <dsp:cNvSpPr/>
      </dsp:nvSpPr>
      <dsp:spPr>
        <a:xfrm>
          <a:off x="3867" y="1401603"/>
          <a:ext cx="1674906" cy="186880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de-DE" sz="1400" kern="1200" dirty="0"/>
            <a:t>Beam </a:t>
          </a:r>
          <a:r>
            <a:rPr lang="de-DE" sz="1400" kern="1200" dirty="0" err="1"/>
            <a:t>accelerated</a:t>
          </a:r>
          <a:r>
            <a:rPr lang="de-DE" sz="1400" kern="1200" dirty="0"/>
            <a:t> </a:t>
          </a:r>
          <a:br>
            <a:rPr lang="de-DE" sz="1400" kern="1200" dirty="0"/>
          </a:br>
          <a:r>
            <a:rPr lang="de-DE" sz="1400" kern="1200" dirty="0" err="1"/>
            <a:t>to</a:t>
          </a:r>
          <a:r>
            <a:rPr lang="de-DE" sz="1400" kern="1200" dirty="0"/>
            <a:t> </a:t>
          </a:r>
          <a:r>
            <a:rPr lang="de-DE" sz="1400" kern="1200" dirty="0" err="1"/>
            <a:t>target</a:t>
          </a:r>
          <a:r>
            <a:rPr lang="de-DE" sz="1400" kern="1200" dirty="0"/>
            <a:t> </a:t>
          </a:r>
          <a:r>
            <a:rPr lang="de-DE" sz="1400" kern="1200" dirty="0" err="1"/>
            <a:t>energy</a:t>
          </a:r>
          <a:endParaRPr lang="en-US" sz="1400" kern="1200" dirty="0"/>
        </a:p>
      </dsp:txBody>
      <dsp:txXfrm>
        <a:off x="85629" y="1483365"/>
        <a:ext cx="1511382" cy="1705281"/>
      </dsp:txXfrm>
    </dsp:sp>
    <dsp:sp modelId="{119368CE-DEBA-47AE-8389-00202DE7C132}">
      <dsp:nvSpPr>
        <dsp:cNvPr id="0" name=""/>
        <dsp:cNvSpPr/>
      </dsp:nvSpPr>
      <dsp:spPr>
        <a:xfrm>
          <a:off x="1768401" y="1401603"/>
          <a:ext cx="1674906" cy="186880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de-DE" sz="1400" kern="1200" dirty="0" err="1"/>
            <a:t>Extraction</a:t>
          </a:r>
          <a:r>
            <a:rPr lang="de-DE" sz="1400" kern="1200" dirty="0"/>
            <a:t> </a:t>
          </a:r>
          <a:r>
            <a:rPr lang="de-DE" sz="1400" kern="1200" dirty="0" err="1"/>
            <a:t>optics</a:t>
          </a:r>
          <a:br>
            <a:rPr lang="de-DE" sz="1400" kern="1200" dirty="0"/>
          </a:br>
          <a:r>
            <a:rPr lang="de-DE" sz="1400" kern="1200" dirty="0"/>
            <a:t> </a:t>
          </a:r>
          <a:br>
            <a:rPr lang="de-DE" sz="1400" kern="1200" dirty="0"/>
          </a:br>
          <a14:m xmlns:a14="http://schemas.microsoft.com/office/drawing/2010/main">
            <m:oMathPara xmlns:m="http://schemas.openxmlformats.org/officeDocument/2006/math">
              <m:oMathParaPr>
                <m:jc m:val="centerGroup"/>
              </m:oMathParaPr>
              <m:oMath xmlns:m="http://schemas.openxmlformats.org/officeDocument/2006/math">
                <m:sSub>
                  <m:sSubPr>
                    <m:ctrlPr>
                      <a:rPr lang="de-DE" sz="1400" b="0" i="1" kern="1200" smtClean="0">
                        <a:latin typeface="Cambria Math" panose="02040503050406030204" pitchFamily="18" charset="0"/>
                      </a:rPr>
                    </m:ctrlPr>
                  </m:sSubPr>
                  <m:e>
                    <m:r>
                      <a:rPr lang="de-DE" sz="1400" b="0" i="1" kern="1200" smtClean="0">
                        <a:latin typeface="Cambria Math" panose="02040503050406030204" pitchFamily="18" charset="0"/>
                      </a:rPr>
                      <m:t>𝑄</m:t>
                    </m:r>
                  </m:e>
                  <m:sub>
                    <m:r>
                      <a:rPr lang="de-DE" sz="1400" b="0" i="1" kern="1200" smtClean="0">
                        <a:latin typeface="Cambria Math" panose="02040503050406030204" pitchFamily="18" charset="0"/>
                      </a:rPr>
                      <m:t>𝑋</m:t>
                    </m:r>
                  </m:sub>
                </m:sSub>
                <m:r>
                  <a:rPr lang="de-DE" sz="1400" b="0" i="1" kern="1200" smtClean="0">
                    <a:latin typeface="Cambria Math" panose="02040503050406030204" pitchFamily="18" charset="0"/>
                  </a:rPr>
                  <m:t>=5/3</m:t>
                </m:r>
              </m:oMath>
            </m:oMathPara>
          </a14:m>
          <a:endParaRPr lang="en-US" sz="1400" kern="1200" dirty="0"/>
        </a:p>
        <a:p>
          <a:pPr marL="0" lvl="0" indent="0" algn="ctr" defTabSz="622300">
            <a:lnSpc>
              <a:spcPct val="90000"/>
            </a:lnSpc>
            <a:spcBef>
              <a:spcPct val="0"/>
            </a:spcBef>
            <a:spcAft>
              <a:spcPct val="35000"/>
            </a:spcAft>
            <a:buNone/>
          </a:pPr>
          <a14:m xmlns:a14="http://schemas.microsoft.com/office/drawing/2010/main">
            <m:oMathPara xmlns:m="http://schemas.openxmlformats.org/officeDocument/2006/math">
              <m:oMathParaPr>
                <m:jc m:val="center"/>
              </m:oMathParaPr>
              <m:oMath xmlns:m="http://schemas.openxmlformats.org/officeDocument/2006/math">
                <m:sSubSup>
                  <m:sSubSupPr>
                    <m:ctrlPr>
                      <a:rPr lang="de-DE" sz="1400" b="0" i="1" kern="1200" smtClean="0">
                        <a:latin typeface="Cambria Math" panose="02040503050406030204" pitchFamily="18" charset="0"/>
                      </a:rPr>
                    </m:ctrlPr>
                  </m:sSubSupPr>
                  <m:e>
                    <m:r>
                      <a:rPr lang="de-DE" sz="1400" b="0" i="1" kern="1200" smtClean="0">
                        <a:latin typeface="Cambria Math" panose="02040503050406030204" pitchFamily="18" charset="0"/>
                      </a:rPr>
                      <m:t>𝑄</m:t>
                    </m:r>
                  </m:e>
                  <m:sub>
                    <m:r>
                      <a:rPr lang="de-DE" sz="1400" b="0" i="1" kern="1200" smtClean="0">
                        <a:latin typeface="Cambria Math" panose="02040503050406030204" pitchFamily="18" charset="0"/>
                      </a:rPr>
                      <m:t>𝑥</m:t>
                    </m:r>
                  </m:sub>
                  <m:sup>
                    <m:r>
                      <a:rPr lang="de-DE" sz="1400" b="0" i="1" kern="1200" smtClean="0">
                        <a:latin typeface="Cambria Math" panose="02040503050406030204" pitchFamily="18" charset="0"/>
                      </a:rPr>
                      <m:t>′</m:t>
                    </m:r>
                  </m:sup>
                </m:sSubSup>
                <m:r>
                  <a:rPr lang="de-DE" sz="1400" b="0" i="1" kern="1200" smtClean="0">
                    <a:latin typeface="Cambria Math" panose="02040503050406030204" pitchFamily="18" charset="0"/>
                  </a:rPr>
                  <m:t>=−4</m:t>
                </m:r>
              </m:oMath>
              <m:oMath xmlns:m="http://schemas.openxmlformats.org/officeDocument/2006/math">
                <m:f>
                  <m:fPr>
                    <m:ctrlPr>
                      <a:rPr lang="de-DE" sz="1400" b="0" i="1" kern="1200" smtClean="0">
                        <a:latin typeface="Cambria Math" panose="02040503050406030204" pitchFamily="18" charset="0"/>
                      </a:rPr>
                    </m:ctrlPr>
                  </m:fPr>
                  <m:num>
                    <m:r>
                      <m:rPr>
                        <m:sty m:val="p"/>
                      </m:rPr>
                      <a:rPr lang="de-DE" sz="1400" b="0" i="0" kern="1200" smtClean="0">
                        <a:latin typeface="Cambria Math" panose="02040503050406030204" pitchFamily="18" charset="0"/>
                      </a:rPr>
                      <m:t>Δ</m:t>
                    </m:r>
                    <m:r>
                      <a:rPr lang="de-DE" sz="1400" b="0" i="1" kern="1200" smtClean="0">
                        <a:latin typeface="Cambria Math" panose="02040503050406030204" pitchFamily="18" charset="0"/>
                      </a:rPr>
                      <m:t>𝑝</m:t>
                    </m:r>
                  </m:num>
                  <m:den>
                    <m:r>
                      <a:rPr lang="de-DE" sz="1400" b="0" i="1" kern="1200" smtClean="0">
                        <a:latin typeface="Cambria Math" panose="02040503050406030204" pitchFamily="18" charset="0"/>
                      </a:rPr>
                      <m:t>𝑝</m:t>
                    </m:r>
                  </m:den>
                </m:f>
                <m:r>
                  <a:rPr lang="de-DE" sz="1400" b="0" i="1" kern="1200" smtClean="0">
                    <a:latin typeface="Cambria Math" panose="02040503050406030204" pitchFamily="18" charset="0"/>
                  </a:rPr>
                  <m:t>=−2.3</m:t>
                </m:r>
                <m:r>
                  <a:rPr lang="de-DE" sz="1400" b="0" i="1" kern="1200" smtClean="0">
                    <a:latin typeface="Cambria Math" panose="02040503050406030204" pitchFamily="18" charset="0"/>
                  </a:rPr>
                  <m:t>𝐸</m:t>
                </m:r>
                <m:r>
                  <a:rPr lang="de-DE" sz="1400" b="0" i="1" kern="1200" smtClean="0">
                    <a:latin typeface="Cambria Math" panose="02040503050406030204" pitchFamily="18" charset="0"/>
                  </a:rPr>
                  <m:t>−3</m:t>
                </m:r>
              </m:oMath>
            </m:oMathPara>
          </a14:m>
          <a:endParaRPr lang="en-US" sz="1400" kern="1200" dirty="0"/>
        </a:p>
      </dsp:txBody>
      <dsp:txXfrm>
        <a:off x="1850163" y="1483365"/>
        <a:ext cx="1511382" cy="1705281"/>
      </dsp:txXfrm>
    </dsp:sp>
    <dsp:sp modelId="{0177CA8C-F23B-4631-907A-AD2A457E89FB}">
      <dsp:nvSpPr>
        <dsp:cNvPr id="0" name=""/>
        <dsp:cNvSpPr/>
      </dsp:nvSpPr>
      <dsp:spPr>
        <a:xfrm>
          <a:off x="3532934" y="1401603"/>
          <a:ext cx="1674906" cy="186880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de-DE" sz="1400" kern="1200" dirty="0"/>
            <a:t>Phase Jump </a:t>
          </a:r>
          <a:r>
            <a:rPr lang="de-DE" sz="1400" kern="1200" dirty="0" err="1"/>
            <a:t>to</a:t>
          </a:r>
          <a:r>
            <a:rPr lang="de-DE" sz="1400" kern="1200" dirty="0"/>
            <a:t> </a:t>
          </a:r>
          <a:r>
            <a:rPr lang="de-DE" sz="1400" kern="1200" dirty="0" err="1"/>
            <a:t>increase</a:t>
          </a:r>
          <a:r>
            <a:rPr lang="de-DE" sz="1400" kern="1200" dirty="0"/>
            <a:t> </a:t>
          </a:r>
          <a:r>
            <a:rPr lang="de-DE" sz="1400" kern="1200" dirty="0" err="1"/>
            <a:t>momentum</a:t>
          </a:r>
          <a:r>
            <a:rPr lang="de-DE" sz="1400" kern="1200" dirty="0"/>
            <a:t> </a:t>
          </a:r>
          <a:r>
            <a:rPr lang="de-DE" sz="1400" kern="1200" dirty="0" err="1"/>
            <a:t>spread</a:t>
          </a:r>
          <a:endParaRPr lang="en-US" sz="1400" kern="1200" dirty="0"/>
        </a:p>
      </dsp:txBody>
      <dsp:txXfrm>
        <a:off x="3614696" y="1483365"/>
        <a:ext cx="1511382" cy="1705281"/>
      </dsp:txXfrm>
    </dsp:sp>
    <dsp:sp modelId="{BD80C5A9-4641-4800-A197-55A9164438E5}">
      <dsp:nvSpPr>
        <dsp:cNvPr id="0" name=""/>
        <dsp:cNvSpPr/>
      </dsp:nvSpPr>
      <dsp:spPr>
        <a:xfrm>
          <a:off x="5297467" y="1401603"/>
          <a:ext cx="1674906" cy="186880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de-DE" sz="1400" kern="1200" dirty="0"/>
            <a:t>Resonant </a:t>
          </a:r>
          <a:r>
            <a:rPr lang="de-DE" sz="1400" kern="1200" dirty="0" err="1"/>
            <a:t>sextupole</a:t>
          </a:r>
          <a:r>
            <a:rPr lang="de-DE" sz="1400" kern="1200" dirty="0"/>
            <a:t> </a:t>
          </a:r>
          <a:r>
            <a:rPr lang="de-DE" sz="1400" kern="1200" dirty="0" err="1"/>
            <a:t>ramped</a:t>
          </a:r>
          <a:r>
            <a:rPr lang="de-DE" sz="1400" kern="1200" dirty="0"/>
            <a:t> </a:t>
          </a:r>
          <a:r>
            <a:rPr lang="de-DE" sz="1400" kern="1200" dirty="0" err="1"/>
            <a:t>to</a:t>
          </a:r>
          <a:r>
            <a:rPr lang="de-DE" sz="1400" kern="1200" dirty="0"/>
            <a:t> </a:t>
          </a:r>
          <a:r>
            <a:rPr lang="de-DE" sz="1400" kern="1200" dirty="0" err="1"/>
            <a:t>prepare</a:t>
          </a:r>
          <a:r>
            <a:rPr lang="de-DE" sz="1400" kern="1200" dirty="0"/>
            <a:t> </a:t>
          </a:r>
          <a:r>
            <a:rPr lang="de-DE" sz="1400" kern="1200" dirty="0" err="1"/>
            <a:t>resonance</a:t>
          </a:r>
          <a:endParaRPr lang="en-US" sz="1400" kern="1200" dirty="0"/>
        </a:p>
      </dsp:txBody>
      <dsp:txXfrm>
        <a:off x="5379229" y="1483365"/>
        <a:ext cx="1511382" cy="1705281"/>
      </dsp:txXfrm>
    </dsp:sp>
    <dsp:sp modelId="{18BEB971-CCD4-4854-A413-3769B3EE5629}">
      <dsp:nvSpPr>
        <dsp:cNvPr id="0" name=""/>
        <dsp:cNvSpPr/>
      </dsp:nvSpPr>
      <dsp:spPr>
        <a:xfrm>
          <a:off x="7062000" y="1401603"/>
          <a:ext cx="1674906" cy="186880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de-DE" sz="1400" kern="1200" dirty="0"/>
            <a:t>Betatron Core </a:t>
          </a:r>
          <a:r>
            <a:rPr lang="de-DE" sz="1400" kern="1200" dirty="0" err="1"/>
            <a:t>accelerates</a:t>
          </a:r>
          <a:r>
            <a:rPr lang="de-DE" sz="1400" kern="1200" dirty="0"/>
            <a:t> beam </a:t>
          </a:r>
          <a:r>
            <a:rPr lang="de-DE" sz="1400" kern="1200" dirty="0" err="1"/>
            <a:t>into</a:t>
          </a:r>
          <a:r>
            <a:rPr lang="de-DE" sz="1400" kern="1200" dirty="0"/>
            <a:t> </a:t>
          </a:r>
          <a:r>
            <a:rPr lang="de-DE" sz="1400" kern="1200" dirty="0" err="1"/>
            <a:t>resonance</a:t>
          </a:r>
          <a:endParaRPr lang="en-US" sz="1400" kern="1200" dirty="0"/>
        </a:p>
      </dsp:txBody>
      <dsp:txXfrm>
        <a:off x="7143762" y="1483365"/>
        <a:ext cx="1511382" cy="170528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5F3A95-1D58-4E82-B1A5-39E881F64F5D}">
      <dsp:nvSpPr>
        <dsp:cNvPr id="0" name=""/>
        <dsp:cNvSpPr/>
      </dsp:nvSpPr>
      <dsp:spPr>
        <a:xfrm>
          <a:off x="3287" y="1877895"/>
          <a:ext cx="1913520" cy="765408"/>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de-DE" sz="1400" kern="1200" dirty="0" err="1"/>
            <a:t>Less</a:t>
          </a:r>
          <a:r>
            <a:rPr lang="de-DE" sz="1400" kern="1200" dirty="0"/>
            <a:t> </a:t>
          </a:r>
          <a:r>
            <a:rPr lang="de-DE" sz="1400" kern="1200" dirty="0" err="1"/>
            <a:t>ripples</a:t>
          </a:r>
          <a:endParaRPr lang="de-AT" sz="1400" kern="1200" dirty="0"/>
        </a:p>
      </dsp:txBody>
      <dsp:txXfrm>
        <a:off x="385991" y="1877895"/>
        <a:ext cx="1148112" cy="765408"/>
      </dsp:txXfrm>
    </dsp:sp>
    <dsp:sp modelId="{C8C32074-1884-4223-A8D0-48D7D9F8D1E6}">
      <dsp:nvSpPr>
        <dsp:cNvPr id="0" name=""/>
        <dsp:cNvSpPr/>
      </dsp:nvSpPr>
      <dsp:spPr>
        <a:xfrm>
          <a:off x="1725455" y="1877895"/>
          <a:ext cx="1913520" cy="765408"/>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de-DE" sz="1400" kern="1200" dirty="0" err="1"/>
            <a:t>Less</a:t>
          </a:r>
          <a:r>
            <a:rPr lang="de-DE" sz="1400" kern="1200" dirty="0"/>
            <a:t> </a:t>
          </a:r>
          <a:r>
            <a:rPr lang="de-DE" sz="1400" kern="1200" dirty="0" err="1"/>
            <a:t>intensity</a:t>
          </a:r>
          <a:r>
            <a:rPr lang="de-DE" sz="1400" kern="1200" dirty="0"/>
            <a:t> </a:t>
          </a:r>
          <a:r>
            <a:rPr lang="de-DE" sz="1400" kern="1200" dirty="0" err="1"/>
            <a:t>fluctuations</a:t>
          </a:r>
          <a:endParaRPr lang="de-AT" sz="1400" kern="1200" dirty="0"/>
        </a:p>
      </dsp:txBody>
      <dsp:txXfrm>
        <a:off x="2108159" y="1877895"/>
        <a:ext cx="1148112" cy="765408"/>
      </dsp:txXfrm>
    </dsp:sp>
    <dsp:sp modelId="{A3A8B992-3F09-4D0D-91CE-E6433577AEB6}">
      <dsp:nvSpPr>
        <dsp:cNvPr id="0" name=""/>
        <dsp:cNvSpPr/>
      </dsp:nvSpPr>
      <dsp:spPr>
        <a:xfrm>
          <a:off x="3447623" y="1877895"/>
          <a:ext cx="1913520" cy="765408"/>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de-DE" sz="1400" kern="1200" dirty="0"/>
            <a:t>Constant dose rate</a:t>
          </a:r>
          <a:endParaRPr lang="de-AT" sz="1400" kern="1200" dirty="0"/>
        </a:p>
      </dsp:txBody>
      <dsp:txXfrm>
        <a:off x="3830327" y="1877895"/>
        <a:ext cx="1148112" cy="765408"/>
      </dsp:txXfrm>
    </dsp:sp>
    <dsp:sp modelId="{AE01B5D6-1B4A-4CB4-ACF9-F4752BDB8027}">
      <dsp:nvSpPr>
        <dsp:cNvPr id="0" name=""/>
        <dsp:cNvSpPr/>
      </dsp:nvSpPr>
      <dsp:spPr>
        <a:xfrm>
          <a:off x="5169792" y="1877895"/>
          <a:ext cx="1913520" cy="765408"/>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de-DE" sz="1400" kern="1200" dirty="0" err="1"/>
            <a:t>Faster</a:t>
          </a:r>
          <a:r>
            <a:rPr lang="de-DE" sz="1400" kern="1200" dirty="0"/>
            <a:t> </a:t>
          </a:r>
          <a:r>
            <a:rPr lang="de-DE" sz="1400" kern="1200" dirty="0" err="1"/>
            <a:t>treatment</a:t>
          </a:r>
          <a:endParaRPr lang="de-AT" sz="1400" kern="1200" dirty="0"/>
        </a:p>
      </dsp:txBody>
      <dsp:txXfrm>
        <a:off x="5552496" y="1877895"/>
        <a:ext cx="1148112" cy="76540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CE627D-8EDE-4389-A2EE-8AECC4EDC208}">
      <dsp:nvSpPr>
        <dsp:cNvPr id="0" name=""/>
        <dsp:cNvSpPr/>
      </dsp:nvSpPr>
      <dsp:spPr>
        <a:xfrm>
          <a:off x="0" y="17591"/>
          <a:ext cx="4293870" cy="110565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0" i="0" kern="1200" baseline="0" dirty="0"/>
            <a:t>Successful testing of alternative extraction methods (RFKO, COSE and PDE)</a:t>
          </a:r>
          <a:endParaRPr lang="en-US" sz="2000" kern="1200" dirty="0"/>
        </a:p>
      </dsp:txBody>
      <dsp:txXfrm>
        <a:off x="53973" y="71564"/>
        <a:ext cx="4185924" cy="997704"/>
      </dsp:txXfrm>
    </dsp:sp>
    <dsp:sp modelId="{22313A83-4F87-4660-BA06-B6A8ADCE544A}">
      <dsp:nvSpPr>
        <dsp:cNvPr id="0" name=""/>
        <dsp:cNvSpPr/>
      </dsp:nvSpPr>
      <dsp:spPr>
        <a:xfrm>
          <a:off x="0" y="1201001"/>
          <a:ext cx="4293870" cy="110565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Proof of principle: extraction of the </a:t>
          </a:r>
          <a:r>
            <a:rPr lang="en-US" sz="2000" b="0" i="0" kern="1200" baseline="0" dirty="0"/>
            <a:t>circulating beam into the treatment room</a:t>
          </a:r>
          <a:endParaRPr lang="en-US" sz="2000" kern="1200" dirty="0"/>
        </a:p>
      </dsp:txBody>
      <dsp:txXfrm>
        <a:off x="53973" y="1254974"/>
        <a:ext cx="4185924" cy="997704"/>
      </dsp:txXfrm>
    </dsp:sp>
    <dsp:sp modelId="{F479516F-B1FF-4348-B332-A176BF39E188}">
      <dsp:nvSpPr>
        <dsp:cNvPr id="0" name=""/>
        <dsp:cNvSpPr/>
      </dsp:nvSpPr>
      <dsp:spPr>
        <a:xfrm>
          <a:off x="0" y="2384411"/>
          <a:ext cx="4293870" cy="110565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Understanding of complex beam dynamics during extraction</a:t>
          </a:r>
        </a:p>
      </dsp:txBody>
      <dsp:txXfrm>
        <a:off x="53973" y="2438384"/>
        <a:ext cx="4185924" cy="997704"/>
      </dsp:txXfrm>
    </dsp:sp>
    <dsp:sp modelId="{2848EB0D-5B91-4B25-86E7-8D3937D23BE7}">
      <dsp:nvSpPr>
        <dsp:cNvPr id="0" name=""/>
        <dsp:cNvSpPr/>
      </dsp:nvSpPr>
      <dsp:spPr>
        <a:xfrm>
          <a:off x="0" y="3567821"/>
          <a:ext cx="4293870" cy="110565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F</a:t>
          </a:r>
          <a:r>
            <a:rPr lang="en-US" sz="2000" b="0" i="0" kern="1200" baseline="0" dirty="0"/>
            <a:t>urther optimization and ongoing developments needed</a:t>
          </a:r>
          <a:endParaRPr lang="en-US" sz="2000" kern="1200" dirty="0"/>
        </a:p>
      </dsp:txBody>
      <dsp:txXfrm>
        <a:off x="53973" y="3621794"/>
        <a:ext cx="4185924" cy="997704"/>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80013" y="0"/>
            <a:ext cx="3962400" cy="344488"/>
          </a:xfrm>
          <a:prstGeom prst="rect">
            <a:avLst/>
          </a:prstGeom>
        </p:spPr>
        <p:txBody>
          <a:bodyPr vert="horz" lIns="91440" tIns="45720" rIns="91440" bIns="45720" rtlCol="0"/>
          <a:lstStyle>
            <a:lvl1pPr algn="r">
              <a:defRPr sz="1200"/>
            </a:lvl1pPr>
          </a:lstStyle>
          <a:p>
            <a:fld id="{2D5F8E3F-ECD5-44C1-83FE-F73CB3CA4B5C}" type="datetimeFigureOut">
              <a:rPr lang="en-US" smtClean="0"/>
              <a:t>2/11/2024</a:t>
            </a:fld>
            <a:endParaRPr lang="en-US"/>
          </a:p>
        </p:txBody>
      </p:sp>
      <p:sp>
        <p:nvSpPr>
          <p:cNvPr id="4" name="Slide Image Placeholder 3"/>
          <p:cNvSpPr>
            <a:spLocks noGrp="1" noRot="1" noChangeAspect="1"/>
          </p:cNvSpPr>
          <p:nvPr>
            <p:ph type="sldImg" idx="2"/>
          </p:nvPr>
        </p:nvSpPr>
        <p:spPr>
          <a:xfrm>
            <a:off x="3028950" y="857250"/>
            <a:ext cx="30861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a:defRPr sz="1200"/>
            </a:lvl1pPr>
          </a:lstStyle>
          <a:p>
            <a:fld id="{A305820E-3EA8-4FA3-BEF5-60EE673DC1F7}" type="slidenum">
              <a:rPr lang="en-US" smtClean="0"/>
              <a:t>‹#›</a:t>
            </a:fld>
            <a:endParaRPr lang="en-US"/>
          </a:p>
        </p:txBody>
      </p:sp>
    </p:spTree>
    <p:extLst>
      <p:ext uri="{BB962C8B-B14F-4D97-AF65-F5344CB8AC3E}">
        <p14:creationId xmlns:p14="http://schemas.microsoft.com/office/powerpoint/2010/main" val="7047300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2.xml"/><Relationship Id="rId4" Type="http://schemas.openxmlformats.org/officeDocument/2006/relationships/image" Target="../media/image7.jpeg"/></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jpeg"/><Relationship Id="rId1" Type="http://schemas.openxmlformats.org/officeDocument/2006/relationships/slideMaster" Target="../slideMasters/slideMaster2.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g"/><Relationship Id="rId1" Type="http://schemas.openxmlformats.org/officeDocument/2006/relationships/slideMaster" Target="../slideMasters/slideMaster3.xml"/><Relationship Id="rId4" Type="http://schemas.openxmlformats.org/officeDocument/2006/relationships/image" Target="../media/image4.jpg"/></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Metadata">
    <p:spTree>
      <p:nvGrpSpPr>
        <p:cNvPr id="1" name=""/>
        <p:cNvGrpSpPr/>
        <p:nvPr/>
      </p:nvGrpSpPr>
      <p:grpSpPr>
        <a:xfrm>
          <a:off x="0" y="0"/>
          <a:ext cx="0" cy="0"/>
          <a:chOff x="0" y="0"/>
          <a:chExt cx="0" cy="0"/>
        </a:xfrm>
      </p:grpSpPr>
      <p:graphicFrame>
        <p:nvGraphicFramePr>
          <p:cNvPr id="6" name="Tabelle 5">
            <a:extLst>
              <a:ext uri="{FF2B5EF4-FFF2-40B4-BE49-F238E27FC236}">
                <a16:creationId xmlns:a16="http://schemas.microsoft.com/office/drawing/2014/main" id="{721754B5-9DFE-654F-9FF6-AFE4C3CDD787}"/>
              </a:ext>
            </a:extLst>
          </p:cNvPr>
          <p:cNvGraphicFramePr>
            <a:graphicFrameLocks noGrp="1"/>
          </p:cNvGraphicFramePr>
          <p:nvPr userDrawn="1"/>
        </p:nvGraphicFramePr>
        <p:xfrm>
          <a:off x="242648" y="1528341"/>
          <a:ext cx="8377037" cy="612190"/>
        </p:xfrm>
        <a:graphic>
          <a:graphicData uri="http://schemas.openxmlformats.org/drawingml/2006/table">
            <a:tbl>
              <a:tblPr bandRow="1"/>
              <a:tblGrid>
                <a:gridCol w="2487642">
                  <a:extLst>
                    <a:ext uri="{9D8B030D-6E8A-4147-A177-3AD203B41FA5}">
                      <a16:colId xmlns:a16="http://schemas.microsoft.com/office/drawing/2014/main" val="20000"/>
                    </a:ext>
                  </a:extLst>
                </a:gridCol>
                <a:gridCol w="1351345">
                  <a:extLst>
                    <a:ext uri="{9D8B030D-6E8A-4147-A177-3AD203B41FA5}">
                      <a16:colId xmlns:a16="http://schemas.microsoft.com/office/drawing/2014/main" val="20002"/>
                    </a:ext>
                  </a:extLst>
                </a:gridCol>
                <a:gridCol w="1738572">
                  <a:extLst>
                    <a:ext uri="{9D8B030D-6E8A-4147-A177-3AD203B41FA5}">
                      <a16:colId xmlns:a16="http://schemas.microsoft.com/office/drawing/2014/main" val="20003"/>
                    </a:ext>
                  </a:extLst>
                </a:gridCol>
                <a:gridCol w="1303929">
                  <a:extLst>
                    <a:ext uri="{9D8B030D-6E8A-4147-A177-3AD203B41FA5}">
                      <a16:colId xmlns:a16="http://schemas.microsoft.com/office/drawing/2014/main" val="20004"/>
                    </a:ext>
                  </a:extLst>
                </a:gridCol>
                <a:gridCol w="1495549">
                  <a:extLst>
                    <a:ext uri="{9D8B030D-6E8A-4147-A177-3AD203B41FA5}">
                      <a16:colId xmlns:a16="http://schemas.microsoft.com/office/drawing/2014/main" val="20005"/>
                    </a:ext>
                  </a:extLst>
                </a:gridCol>
              </a:tblGrid>
              <a:tr h="108000">
                <a:tc>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a:spcAft>
                          <a:spcPts val="0"/>
                        </a:spcAft>
                      </a:pPr>
                      <a:r>
                        <a:rPr lang="en-GB" sz="700" dirty="0" err="1">
                          <a:solidFill>
                            <a:srgbClr val="00336E"/>
                          </a:solidFill>
                          <a:effectLst/>
                        </a:rPr>
                        <a:t>Dokumentennummer</a:t>
                      </a:r>
                      <a:r>
                        <a:rPr lang="en-GB" sz="700" dirty="0">
                          <a:solidFill>
                            <a:srgbClr val="00336E"/>
                          </a:solidFill>
                          <a:effectLst/>
                        </a:rPr>
                        <a:t> / Document Number</a:t>
                      </a:r>
                      <a:endParaRPr lang="de-AT" sz="700" dirty="0">
                        <a:solidFill>
                          <a:srgbClr val="00336E"/>
                        </a:solidFill>
                        <a:effectLst/>
                        <a:latin typeface="Verdana"/>
                        <a:ea typeface="Calibri"/>
                        <a:cs typeface="Times New Roman"/>
                      </a:endParaRPr>
                    </a:p>
                  </a:txBody>
                  <a:tcPr marL="51435" marR="51435"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lumMod val="40000"/>
                        <a:lumOff val="60000"/>
                      </a:srgbClr>
                    </a:solidFill>
                  </a:tcPr>
                </a:tc>
                <a:tc>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a:spcAft>
                          <a:spcPts val="0"/>
                        </a:spcAft>
                      </a:pPr>
                      <a:r>
                        <a:rPr lang="en-GB" sz="700" dirty="0" err="1">
                          <a:solidFill>
                            <a:srgbClr val="00336E"/>
                          </a:solidFill>
                          <a:effectLst/>
                        </a:rPr>
                        <a:t>DokKlasse</a:t>
                      </a:r>
                      <a:r>
                        <a:rPr lang="en-GB" sz="700" dirty="0">
                          <a:solidFill>
                            <a:srgbClr val="00336E"/>
                          </a:solidFill>
                          <a:effectLst/>
                        </a:rPr>
                        <a:t> / </a:t>
                      </a:r>
                      <a:r>
                        <a:rPr lang="en-GB" sz="700" dirty="0" err="1">
                          <a:solidFill>
                            <a:srgbClr val="00336E"/>
                          </a:solidFill>
                          <a:effectLst/>
                        </a:rPr>
                        <a:t>DocClass</a:t>
                      </a:r>
                      <a:endParaRPr lang="de-AT" sz="700" dirty="0">
                        <a:solidFill>
                          <a:srgbClr val="00336E"/>
                        </a:solidFill>
                        <a:effectLst/>
                        <a:latin typeface="Verdana"/>
                        <a:ea typeface="Calibri"/>
                        <a:cs typeface="Times New Roman"/>
                      </a:endParaRPr>
                    </a:p>
                  </a:txBody>
                  <a:tcPr marL="51435" marR="51435" marT="0" marB="0">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lumMod val="40000"/>
                        <a:lumOff val="60000"/>
                      </a:srgbClr>
                    </a:solidFill>
                  </a:tcPr>
                </a:tc>
                <a:tc>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a:spcAft>
                          <a:spcPts val="0"/>
                        </a:spcAft>
                      </a:pPr>
                      <a:r>
                        <a:rPr lang="en-GB" sz="700" dirty="0" err="1">
                          <a:solidFill>
                            <a:srgbClr val="00336E"/>
                          </a:solidFill>
                          <a:effectLst/>
                        </a:rPr>
                        <a:t>Inhaltskennz</a:t>
                      </a:r>
                      <a:r>
                        <a:rPr lang="en-GB" sz="700" dirty="0">
                          <a:solidFill>
                            <a:srgbClr val="00336E"/>
                          </a:solidFill>
                          <a:effectLst/>
                        </a:rPr>
                        <a:t> / Content Code</a:t>
                      </a:r>
                      <a:endParaRPr lang="de-AT" sz="700" dirty="0">
                        <a:solidFill>
                          <a:srgbClr val="00336E"/>
                        </a:solidFill>
                        <a:effectLst/>
                        <a:latin typeface="Verdana"/>
                        <a:ea typeface="Calibri"/>
                        <a:cs typeface="Times New Roman"/>
                      </a:endParaRPr>
                    </a:p>
                  </a:txBody>
                  <a:tcPr marL="51435" marR="51435" marT="0" marB="0">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lumMod val="40000"/>
                        <a:lumOff val="60000"/>
                      </a:srgbClr>
                    </a:solidFill>
                  </a:tcPr>
                </a:tc>
                <a:tc>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a:spcAft>
                          <a:spcPts val="0"/>
                        </a:spcAft>
                      </a:pPr>
                      <a:r>
                        <a:rPr lang="en-GB" sz="700" dirty="0">
                          <a:solidFill>
                            <a:srgbClr val="00336E"/>
                          </a:solidFill>
                          <a:effectLst/>
                        </a:rPr>
                        <a:t>Version</a:t>
                      </a:r>
                      <a:endParaRPr lang="de-AT" sz="700" dirty="0">
                        <a:solidFill>
                          <a:srgbClr val="00336E"/>
                        </a:solidFill>
                        <a:effectLst/>
                        <a:latin typeface="Verdana"/>
                        <a:ea typeface="Calibri"/>
                        <a:cs typeface="Times New Roman"/>
                      </a:endParaRPr>
                    </a:p>
                  </a:txBody>
                  <a:tcPr marL="51435" marR="51435"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lumMod val="40000"/>
                        <a:lumOff val="60000"/>
                      </a:srgbClr>
                    </a:solidFill>
                  </a:tcPr>
                </a:tc>
                <a:tc>
                  <a:txBody>
                    <a:bodyPr/>
                    <a:lstStyle/>
                    <a:p>
                      <a:pPr>
                        <a:spcAft>
                          <a:spcPts val="0"/>
                        </a:spcAft>
                      </a:pPr>
                      <a:r>
                        <a:rPr lang="en-GB" sz="700" dirty="0">
                          <a:solidFill>
                            <a:srgbClr val="00336E"/>
                          </a:solidFill>
                          <a:effectLst/>
                          <a:latin typeface="Verdana" panose="020B0604030504040204" pitchFamily="34" charset="0"/>
                          <a:ea typeface="Verdana" panose="020B0604030504040204" pitchFamily="34" charset="0"/>
                          <a:cs typeface="Verdana" panose="020B0604030504040204" pitchFamily="34" charset="0"/>
                        </a:rPr>
                        <a:t>Datum / Date</a:t>
                      </a:r>
                      <a:endParaRPr lang="de-AT" sz="700" dirty="0">
                        <a:solidFill>
                          <a:srgbClr val="00336E"/>
                        </a:solidFill>
                        <a:effectLst/>
                        <a:latin typeface="Verdana" panose="020B0604030504040204" pitchFamily="34" charset="0"/>
                        <a:ea typeface="Verdana" panose="020B0604030504040204" pitchFamily="34" charset="0"/>
                        <a:cs typeface="Verdana" panose="020B0604030504040204" pitchFamily="34" charset="0"/>
                      </a:endParaRPr>
                    </a:p>
                  </a:txBody>
                  <a:tcPr marL="51435" marR="51435" marT="0" marB="0">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lumMod val="40000"/>
                        <a:lumOff val="60000"/>
                      </a:srgbClr>
                    </a:solidFill>
                  </a:tcPr>
                </a:tc>
                <a:extLst>
                  <a:ext uri="{0D108BD9-81ED-4DB2-BD59-A6C34878D82A}">
                    <a16:rowId xmlns:a16="http://schemas.microsoft.com/office/drawing/2014/main" val="10000"/>
                  </a:ext>
                </a:extLst>
              </a:tr>
              <a:tr h="252095">
                <a:tc>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a:spcAft>
                          <a:spcPts val="0"/>
                        </a:spcAft>
                      </a:pPr>
                      <a:endParaRPr lang="de-AT" sz="700" dirty="0">
                        <a:solidFill>
                          <a:srgbClr val="00336E"/>
                        </a:solidFill>
                        <a:effectLst/>
                        <a:latin typeface="Verdana"/>
                        <a:ea typeface="Calibri"/>
                        <a:cs typeface="Times New Roman"/>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a:spcAft>
                          <a:spcPts val="0"/>
                        </a:spcAft>
                      </a:pPr>
                      <a:endParaRPr lang="de-AT" sz="700" dirty="0">
                        <a:solidFill>
                          <a:srgbClr val="00336E"/>
                        </a:solidFill>
                        <a:effectLst/>
                        <a:latin typeface="Verdana"/>
                        <a:ea typeface="Calibri"/>
                        <a:cs typeface="Times New Roman"/>
                      </a:endParaRPr>
                    </a:p>
                  </a:txBody>
                  <a:tcPr marL="51435" marR="51435" marT="0" marB="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a:spcAft>
                          <a:spcPts val="0"/>
                        </a:spcAft>
                      </a:pPr>
                      <a:endParaRPr lang="de-AT" sz="700" dirty="0">
                        <a:solidFill>
                          <a:srgbClr val="00336E"/>
                        </a:solidFill>
                        <a:effectLst/>
                        <a:latin typeface="Verdana"/>
                        <a:ea typeface="Calibri"/>
                        <a:cs typeface="Times New Roman"/>
                      </a:endParaRPr>
                    </a:p>
                  </a:txBody>
                  <a:tcPr marL="51435" marR="51435" marT="0" marB="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a:spcAft>
                          <a:spcPts val="0"/>
                        </a:spcAft>
                      </a:pPr>
                      <a:endParaRPr lang="de-AT" sz="700" dirty="0">
                        <a:solidFill>
                          <a:srgbClr val="00336E"/>
                        </a:solidFill>
                        <a:effectLst/>
                        <a:latin typeface="Verdana"/>
                        <a:ea typeface="Calibri"/>
                        <a:cs typeface="Times New Roman"/>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p>
                      <a:pPr>
                        <a:spcAft>
                          <a:spcPts val="0"/>
                        </a:spcAft>
                      </a:pPr>
                      <a:endParaRPr lang="de-AT" sz="700" dirty="0">
                        <a:solidFill>
                          <a:srgbClr val="00336E"/>
                        </a:solidFill>
                        <a:effectLst/>
                        <a:latin typeface="Verdana"/>
                        <a:ea typeface="Calibri"/>
                        <a:cs typeface="Times New Roman"/>
                      </a:endParaRPr>
                    </a:p>
                  </a:txBody>
                  <a:tcPr marL="51435" marR="51435" marT="0" marB="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1"/>
                  </a:ext>
                </a:extLst>
              </a:tr>
              <a:tr h="107950">
                <a:tc gridSpan="2">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a:spcAft>
                          <a:spcPts val="0"/>
                        </a:spcAft>
                      </a:pPr>
                      <a:r>
                        <a:rPr lang="en-GB" sz="700" dirty="0">
                          <a:solidFill>
                            <a:srgbClr val="00336E"/>
                          </a:solidFill>
                          <a:effectLst/>
                        </a:rPr>
                        <a:t>DokEigner / </a:t>
                      </a:r>
                      <a:r>
                        <a:rPr lang="en-GB" sz="700" dirty="0" err="1">
                          <a:solidFill>
                            <a:srgbClr val="00336E"/>
                          </a:solidFill>
                          <a:effectLst/>
                        </a:rPr>
                        <a:t>DocOwner</a:t>
                      </a:r>
                      <a:endParaRPr lang="de-AT" sz="700" dirty="0">
                        <a:solidFill>
                          <a:srgbClr val="00336E"/>
                        </a:solidFill>
                        <a:effectLst/>
                        <a:latin typeface="Verdana"/>
                        <a:ea typeface="Calibri"/>
                        <a:cs typeface="Times New Roman"/>
                      </a:endParaRPr>
                    </a:p>
                  </a:txBody>
                  <a:tcPr marL="51435" marR="51435" marT="0" marB="0">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lumMod val="40000"/>
                        <a:lumOff val="60000"/>
                      </a:srgbClr>
                    </a:solidFill>
                  </a:tcPr>
                </a:tc>
                <a:tc hMerge="1">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a:spcAft>
                          <a:spcPts val="0"/>
                        </a:spcAft>
                      </a:pPr>
                      <a:endParaRPr lang="de-AT" sz="700" dirty="0">
                        <a:solidFill>
                          <a:srgbClr val="00336E"/>
                        </a:solidFill>
                        <a:effectLst/>
                        <a:latin typeface="Verdana"/>
                        <a:ea typeface="Calibri"/>
                        <a:cs typeface="Times New Roman"/>
                      </a:endParaRPr>
                    </a:p>
                  </a:txBody>
                  <a:tcPr marL="68580" marR="68580" marT="0" marB="0">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lumMod val="40000"/>
                        <a:lumOff val="60000"/>
                      </a:srgb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700" dirty="0" err="1">
                          <a:solidFill>
                            <a:srgbClr val="00336E"/>
                          </a:solidFill>
                          <a:effectLst/>
                        </a:rPr>
                        <a:t>gültig</a:t>
                      </a:r>
                      <a:r>
                        <a:rPr lang="en-GB" sz="700" dirty="0">
                          <a:solidFill>
                            <a:srgbClr val="00336E"/>
                          </a:solidFill>
                          <a:effectLst/>
                        </a:rPr>
                        <a:t> ab / effective from</a:t>
                      </a:r>
                      <a:endParaRPr lang="de-AT" sz="700" dirty="0">
                        <a:solidFill>
                          <a:srgbClr val="00336E"/>
                        </a:solidFill>
                        <a:effectLst/>
                        <a:latin typeface="Verdana"/>
                        <a:ea typeface="Calibri"/>
                        <a:cs typeface="Times New Roman"/>
                      </a:endParaRPr>
                    </a:p>
                  </a:txBody>
                  <a:tcPr marL="51435" marR="51435" marT="0" marB="0">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lumMod val="40000"/>
                        <a:lumOff val="60000"/>
                      </a:srgbClr>
                    </a:solidFill>
                  </a:tcPr>
                </a:tc>
                <a:tc>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a:spcAft>
                          <a:spcPts val="0"/>
                        </a:spcAft>
                      </a:pPr>
                      <a:r>
                        <a:rPr lang="en-GB" sz="700" dirty="0" err="1">
                          <a:solidFill>
                            <a:srgbClr val="00336E"/>
                          </a:solidFill>
                          <a:effectLst/>
                        </a:rPr>
                        <a:t>gültig</a:t>
                      </a:r>
                      <a:r>
                        <a:rPr lang="en-GB" sz="700" baseline="0" dirty="0">
                          <a:solidFill>
                            <a:srgbClr val="00336E"/>
                          </a:solidFill>
                          <a:effectLst/>
                        </a:rPr>
                        <a:t> </a:t>
                      </a:r>
                      <a:r>
                        <a:rPr lang="en-GB" sz="700" baseline="0" dirty="0" err="1">
                          <a:solidFill>
                            <a:srgbClr val="00336E"/>
                          </a:solidFill>
                          <a:effectLst/>
                        </a:rPr>
                        <a:t>bis</a:t>
                      </a:r>
                      <a:r>
                        <a:rPr lang="en-GB" sz="700" baseline="0" dirty="0">
                          <a:solidFill>
                            <a:srgbClr val="00336E"/>
                          </a:solidFill>
                          <a:effectLst/>
                        </a:rPr>
                        <a:t>/effective </a:t>
                      </a:r>
                      <a:r>
                        <a:rPr lang="en-GB" sz="700" dirty="0">
                          <a:solidFill>
                            <a:srgbClr val="00336E"/>
                          </a:solidFill>
                          <a:effectLst/>
                        </a:rPr>
                        <a:t>until</a:t>
                      </a:r>
                      <a:endParaRPr lang="de-AT" sz="700" dirty="0">
                        <a:solidFill>
                          <a:srgbClr val="00336E"/>
                        </a:solidFill>
                        <a:effectLst/>
                        <a:latin typeface="Verdana"/>
                        <a:ea typeface="Calibri"/>
                        <a:cs typeface="Times New Roman"/>
                      </a:endParaRPr>
                    </a:p>
                  </a:txBody>
                  <a:tcPr marL="51435" marR="51435"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lumMod val="40000"/>
                        <a:lumOff val="60000"/>
                      </a:srgbClr>
                    </a:solidFill>
                  </a:tcPr>
                </a:tc>
                <a:tc>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a:spcAft>
                          <a:spcPts val="0"/>
                        </a:spcAft>
                      </a:pPr>
                      <a:r>
                        <a:rPr lang="de-AT" sz="700" dirty="0" err="1">
                          <a:solidFill>
                            <a:srgbClr val="00336E"/>
                          </a:solidFill>
                          <a:effectLst/>
                          <a:latin typeface="Verdana"/>
                          <a:ea typeface="Calibri"/>
                          <a:cs typeface="Times New Roman"/>
                        </a:rPr>
                        <a:t>Wartungsinterv</a:t>
                      </a:r>
                      <a:r>
                        <a:rPr lang="de-AT" sz="700" dirty="0">
                          <a:solidFill>
                            <a:srgbClr val="00336E"/>
                          </a:solidFill>
                          <a:effectLst/>
                          <a:latin typeface="Verdana"/>
                          <a:ea typeface="Calibri"/>
                          <a:cs typeface="Times New Roman"/>
                        </a:rPr>
                        <a:t>.</a:t>
                      </a:r>
                      <a:r>
                        <a:rPr lang="de-AT" sz="700" baseline="0" dirty="0">
                          <a:solidFill>
                            <a:srgbClr val="00336E"/>
                          </a:solidFill>
                          <a:effectLst/>
                          <a:latin typeface="Verdana"/>
                          <a:ea typeface="Calibri"/>
                          <a:cs typeface="Times New Roman"/>
                        </a:rPr>
                        <a:t> / </a:t>
                      </a:r>
                      <a:r>
                        <a:rPr lang="de-AT" sz="700" baseline="0" dirty="0" err="1">
                          <a:solidFill>
                            <a:srgbClr val="00336E"/>
                          </a:solidFill>
                          <a:effectLst/>
                          <a:latin typeface="Verdana"/>
                          <a:ea typeface="Calibri"/>
                          <a:cs typeface="Times New Roman"/>
                        </a:rPr>
                        <a:t>MaintInterv</a:t>
                      </a:r>
                      <a:r>
                        <a:rPr lang="de-AT" sz="700" baseline="0" dirty="0">
                          <a:solidFill>
                            <a:srgbClr val="00336E"/>
                          </a:solidFill>
                          <a:effectLst/>
                          <a:latin typeface="Verdana"/>
                          <a:ea typeface="Calibri"/>
                          <a:cs typeface="Times New Roman"/>
                        </a:rPr>
                        <a:t>.</a:t>
                      </a:r>
                      <a:endParaRPr lang="de-AT" sz="700" dirty="0">
                        <a:solidFill>
                          <a:srgbClr val="00336E"/>
                        </a:solidFill>
                        <a:effectLst/>
                        <a:latin typeface="Verdana"/>
                        <a:ea typeface="Calibri"/>
                        <a:cs typeface="Times New Roman"/>
                      </a:endParaRPr>
                    </a:p>
                  </a:txBody>
                  <a:tcPr marL="51435" marR="51435" marT="0" marB="0">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lumMod val="40000"/>
                        <a:lumOff val="60000"/>
                      </a:srgbClr>
                    </a:solidFill>
                  </a:tcPr>
                </a:tc>
                <a:extLst>
                  <a:ext uri="{0D108BD9-81ED-4DB2-BD59-A6C34878D82A}">
                    <a16:rowId xmlns:a16="http://schemas.microsoft.com/office/drawing/2014/main" val="10002"/>
                  </a:ext>
                </a:extLst>
              </a:tr>
              <a:tr h="144145">
                <a:tc gridSpan="2">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a:spcAft>
                          <a:spcPts val="0"/>
                        </a:spcAft>
                      </a:pPr>
                      <a:endParaRPr lang="de-AT" sz="700" dirty="0">
                        <a:solidFill>
                          <a:srgbClr val="00336E"/>
                        </a:solidFill>
                        <a:effectLst/>
                        <a:latin typeface="Verdana"/>
                        <a:ea typeface="Calibri"/>
                        <a:cs typeface="Times New Roman"/>
                      </a:endParaRPr>
                    </a:p>
                  </a:txBody>
                  <a:tcPr marL="51435" marR="51435"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tc hMerge="1">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a:spcAft>
                          <a:spcPts val="0"/>
                        </a:spcAft>
                      </a:pPr>
                      <a:endParaRPr lang="de-AT" sz="700" dirty="0">
                        <a:solidFill>
                          <a:srgbClr val="00336E"/>
                        </a:solidFill>
                        <a:effectLst/>
                        <a:latin typeface="Verdana"/>
                        <a:ea typeface="Calibri"/>
                        <a:cs typeface="Times New Roman"/>
                      </a:endParaRPr>
                    </a:p>
                  </a:txBody>
                  <a:tcPr marL="68580" marR="68580"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p>
                      <a:endParaRPr lang="de-AT" sz="200" dirty="0"/>
                    </a:p>
                  </a:txBody>
                  <a:tcPr marL="51435" marR="51435" marT="0" marB="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algn="ctr">
                        <a:spcAft>
                          <a:spcPts val="0"/>
                        </a:spcAft>
                      </a:pPr>
                      <a:endParaRPr lang="de-AT" sz="700" dirty="0">
                        <a:solidFill>
                          <a:srgbClr val="00336E"/>
                        </a:solidFill>
                        <a:effectLst/>
                        <a:latin typeface="Verdana"/>
                        <a:ea typeface="Calibri"/>
                        <a:cs typeface="Times New Roman"/>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algn="ctr">
                        <a:spcAft>
                          <a:spcPts val="0"/>
                        </a:spcAft>
                      </a:pPr>
                      <a:endParaRPr lang="de-AT" sz="800" dirty="0">
                        <a:solidFill>
                          <a:srgbClr val="00336E"/>
                        </a:solidFill>
                        <a:effectLst/>
                        <a:latin typeface="Verdana"/>
                        <a:ea typeface="Calibri"/>
                        <a:cs typeface="Times New Roman"/>
                      </a:endParaRPr>
                    </a:p>
                  </a:txBody>
                  <a:tcPr marL="51435" marR="51435" marT="0" marB="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3"/>
                  </a:ext>
                </a:extLst>
              </a:tr>
            </a:tbl>
          </a:graphicData>
        </a:graphic>
      </p:graphicFrame>
      <p:graphicFrame>
        <p:nvGraphicFramePr>
          <p:cNvPr id="8" name="Tabelle 7">
            <a:extLst>
              <a:ext uri="{FF2B5EF4-FFF2-40B4-BE49-F238E27FC236}">
                <a16:creationId xmlns:a16="http://schemas.microsoft.com/office/drawing/2014/main" id="{3067AF7C-AFD4-114E-A387-61EDB83DDD78}"/>
              </a:ext>
            </a:extLst>
          </p:cNvPr>
          <p:cNvGraphicFramePr>
            <a:graphicFrameLocks noGrp="1"/>
          </p:cNvGraphicFramePr>
          <p:nvPr userDrawn="1"/>
        </p:nvGraphicFramePr>
        <p:xfrm>
          <a:off x="242647" y="5331929"/>
          <a:ext cx="8428976" cy="633390"/>
        </p:xfrm>
        <a:graphic>
          <a:graphicData uri="http://schemas.openxmlformats.org/drawingml/2006/table">
            <a:tbl>
              <a:tblPr>
                <a:tableStyleId>{5C22544A-7EE6-4342-B048-85BDC9FD1C3A}</a:tableStyleId>
              </a:tblPr>
              <a:tblGrid>
                <a:gridCol w="1027272">
                  <a:extLst>
                    <a:ext uri="{9D8B030D-6E8A-4147-A177-3AD203B41FA5}">
                      <a16:colId xmlns:a16="http://schemas.microsoft.com/office/drawing/2014/main" val="20000"/>
                    </a:ext>
                  </a:extLst>
                </a:gridCol>
                <a:gridCol w="319337">
                  <a:extLst>
                    <a:ext uri="{9D8B030D-6E8A-4147-A177-3AD203B41FA5}">
                      <a16:colId xmlns:a16="http://schemas.microsoft.com/office/drawing/2014/main" val="20002"/>
                    </a:ext>
                  </a:extLst>
                </a:gridCol>
                <a:gridCol w="162367">
                  <a:extLst>
                    <a:ext uri="{9D8B030D-6E8A-4147-A177-3AD203B41FA5}">
                      <a16:colId xmlns:a16="http://schemas.microsoft.com/office/drawing/2014/main" val="20003"/>
                    </a:ext>
                  </a:extLst>
                </a:gridCol>
                <a:gridCol w="1609349">
                  <a:extLst>
                    <a:ext uri="{9D8B030D-6E8A-4147-A177-3AD203B41FA5}">
                      <a16:colId xmlns:a16="http://schemas.microsoft.com/office/drawing/2014/main" val="20004"/>
                    </a:ext>
                  </a:extLst>
                </a:gridCol>
                <a:gridCol w="225484">
                  <a:extLst>
                    <a:ext uri="{9D8B030D-6E8A-4147-A177-3AD203B41FA5}">
                      <a16:colId xmlns:a16="http://schemas.microsoft.com/office/drawing/2014/main" val="20005"/>
                    </a:ext>
                  </a:extLst>
                </a:gridCol>
                <a:gridCol w="1240442">
                  <a:extLst>
                    <a:ext uri="{9D8B030D-6E8A-4147-A177-3AD203B41FA5}">
                      <a16:colId xmlns:a16="http://schemas.microsoft.com/office/drawing/2014/main" val="20006"/>
                    </a:ext>
                  </a:extLst>
                </a:gridCol>
                <a:gridCol w="230447">
                  <a:extLst>
                    <a:ext uri="{9D8B030D-6E8A-4147-A177-3AD203B41FA5}">
                      <a16:colId xmlns:a16="http://schemas.microsoft.com/office/drawing/2014/main" val="20007"/>
                    </a:ext>
                  </a:extLst>
                </a:gridCol>
                <a:gridCol w="844073">
                  <a:extLst>
                    <a:ext uri="{9D8B030D-6E8A-4147-A177-3AD203B41FA5}">
                      <a16:colId xmlns:a16="http://schemas.microsoft.com/office/drawing/2014/main" val="20008"/>
                    </a:ext>
                  </a:extLst>
                </a:gridCol>
                <a:gridCol w="2770205">
                  <a:extLst>
                    <a:ext uri="{9D8B030D-6E8A-4147-A177-3AD203B41FA5}">
                      <a16:colId xmlns:a16="http://schemas.microsoft.com/office/drawing/2014/main" val="20009"/>
                    </a:ext>
                  </a:extLst>
                </a:gridCol>
              </a:tblGrid>
              <a:tr h="180000">
                <a:tc gridSpan="9">
                  <a:txBody>
                    <a:bodyPr/>
                    <a:lstStyle/>
                    <a:p>
                      <a:pPr algn="l" fontAlgn="ctr"/>
                      <a:r>
                        <a:rPr lang="en-GB" sz="800" b="1" u="none" strike="noStrike" dirty="0" err="1">
                          <a:solidFill>
                            <a:srgbClr val="14316C"/>
                          </a:solidFill>
                          <a:effectLst/>
                          <a:latin typeface="Verdana" panose="020B0604030504040204" pitchFamily="34" charset="0"/>
                          <a:ea typeface="Verdana" panose="020B0604030504040204" pitchFamily="34" charset="0"/>
                          <a:cs typeface="Verdana" panose="020B0604030504040204" pitchFamily="34" charset="0"/>
                        </a:rPr>
                        <a:t>Empfehlung</a:t>
                      </a:r>
                      <a:r>
                        <a:rPr lang="en-GB" sz="800" b="1" u="none" strike="noStrike" dirty="0">
                          <a:solidFill>
                            <a:srgbClr val="14316C"/>
                          </a:solidFill>
                          <a:effectLst/>
                          <a:latin typeface="Verdana" panose="020B0604030504040204" pitchFamily="34" charset="0"/>
                          <a:ea typeface="Verdana" panose="020B0604030504040204" pitchFamily="34" charset="0"/>
                          <a:cs typeface="Verdana" panose="020B0604030504040204" pitchFamily="34" charset="0"/>
                        </a:rPr>
                        <a:t> des DokEigners </a:t>
                      </a:r>
                      <a:r>
                        <a:rPr lang="en-GB" sz="800" b="1" u="none" strike="noStrike" dirty="0" err="1">
                          <a:solidFill>
                            <a:srgbClr val="14316C"/>
                          </a:solidFill>
                          <a:effectLst/>
                          <a:latin typeface="Verdana" panose="020B0604030504040204" pitchFamily="34" charset="0"/>
                          <a:ea typeface="Verdana" panose="020B0604030504040204" pitchFamily="34" charset="0"/>
                          <a:cs typeface="Verdana" panose="020B0604030504040204" pitchFamily="34" charset="0"/>
                        </a:rPr>
                        <a:t>bezügl</a:t>
                      </a:r>
                      <a:r>
                        <a:rPr lang="en-GB" sz="800" b="1" u="none" strike="noStrike" dirty="0">
                          <a:solidFill>
                            <a:srgbClr val="14316C"/>
                          </a:solidFill>
                          <a:effectLst/>
                          <a:latin typeface="Verdana" panose="020B0604030504040204" pitchFamily="34" charset="0"/>
                          <a:ea typeface="Verdana" panose="020B0604030504040204" pitchFamily="34" charset="0"/>
                          <a:cs typeface="Verdana" panose="020B0604030504040204" pitchFamily="34" charset="0"/>
                        </a:rPr>
                        <a:t>. </a:t>
                      </a:r>
                      <a:r>
                        <a:rPr lang="en-GB" sz="800" b="1" u="none" strike="noStrike" dirty="0" err="1">
                          <a:solidFill>
                            <a:srgbClr val="14316C"/>
                          </a:solidFill>
                          <a:effectLst/>
                          <a:latin typeface="Verdana" panose="020B0604030504040204" pitchFamily="34" charset="0"/>
                          <a:ea typeface="Verdana" panose="020B0604030504040204" pitchFamily="34" charset="0"/>
                          <a:cs typeface="Verdana" panose="020B0604030504040204" pitchFamily="34" charset="0"/>
                        </a:rPr>
                        <a:t>Schulung</a:t>
                      </a:r>
                      <a:r>
                        <a:rPr lang="en-GB" sz="800" b="1" u="none" strike="noStrike" dirty="0">
                          <a:solidFill>
                            <a:srgbClr val="14316C"/>
                          </a:solidFill>
                          <a:effectLst/>
                          <a:latin typeface="Verdana" panose="020B0604030504040204" pitchFamily="34" charset="0"/>
                          <a:ea typeface="Verdana" panose="020B0604030504040204" pitchFamily="34" charset="0"/>
                          <a:cs typeface="Verdana" panose="020B0604030504040204" pitchFamily="34" charset="0"/>
                        </a:rPr>
                        <a:t>  / recommendation by </a:t>
                      </a:r>
                      <a:r>
                        <a:rPr lang="en-GB" sz="800" b="1" u="none" strike="noStrike" dirty="0" err="1">
                          <a:solidFill>
                            <a:srgbClr val="14316C"/>
                          </a:solidFill>
                          <a:effectLst/>
                          <a:latin typeface="Verdana" panose="020B0604030504040204" pitchFamily="34" charset="0"/>
                          <a:ea typeface="Verdana" panose="020B0604030504040204" pitchFamily="34" charset="0"/>
                          <a:cs typeface="Verdana" panose="020B0604030504040204" pitchFamily="34" charset="0"/>
                        </a:rPr>
                        <a:t>DocOwner</a:t>
                      </a:r>
                      <a:r>
                        <a:rPr lang="en-GB" sz="800" b="1" u="none" strike="noStrike" dirty="0">
                          <a:solidFill>
                            <a:srgbClr val="14316C"/>
                          </a:solidFill>
                          <a:effectLst/>
                          <a:latin typeface="Verdana" panose="020B0604030504040204" pitchFamily="34" charset="0"/>
                          <a:ea typeface="Verdana" panose="020B0604030504040204" pitchFamily="34" charset="0"/>
                          <a:cs typeface="Verdana" panose="020B0604030504040204" pitchFamily="34" charset="0"/>
                        </a:rPr>
                        <a:t> regarding training </a:t>
                      </a:r>
                      <a:endParaRPr lang="en-GB" sz="800" b="1" i="0" u="none" strike="noStrike" dirty="0">
                        <a:solidFill>
                          <a:srgbClr val="14316C"/>
                        </a:solidFill>
                        <a:effectLst/>
                        <a:latin typeface="Verdana" panose="020B0604030504040204" pitchFamily="34" charset="0"/>
                        <a:ea typeface="Verdana" panose="020B0604030504040204" pitchFamily="34" charset="0"/>
                        <a:cs typeface="Verdana" panose="020B0604030504040204" pitchFamily="34" charset="0"/>
                      </a:endParaRPr>
                    </a:p>
                  </a:txBody>
                  <a:tcPr marL="0" marR="0" marT="0" marB="0" anchor="ctr">
                    <a:solidFill>
                      <a:srgbClr val="B9CDE5"/>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pPr algn="l" fontAlgn="b"/>
                      <a:endParaRPr lang="en-GB" sz="7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0" marR="0" marT="0" marB="0" anchor="b">
                    <a:solidFill>
                      <a:srgbClr val="E9EDF4"/>
                    </a:solidFill>
                  </a:tcPr>
                </a:tc>
                <a:tc hMerge="1">
                  <a:txBody>
                    <a:bodyPr/>
                    <a:lstStyle/>
                    <a:p>
                      <a:endParaRPr lang="en-GB"/>
                    </a:p>
                  </a:txBody>
                  <a:tcPr/>
                </a:tc>
                <a:extLst>
                  <a:ext uri="{0D108BD9-81ED-4DB2-BD59-A6C34878D82A}">
                    <a16:rowId xmlns:a16="http://schemas.microsoft.com/office/drawing/2014/main" val="10000"/>
                  </a:ext>
                </a:extLst>
              </a:tr>
              <a:tr h="133350">
                <a:tc>
                  <a:txBody>
                    <a:bodyPr/>
                    <a:lstStyle/>
                    <a:p>
                      <a:pPr algn="l" fontAlgn="ctr"/>
                      <a:r>
                        <a:rPr lang="en-GB" sz="700" u="none" strike="noStrike" dirty="0" err="1">
                          <a:effectLst/>
                          <a:latin typeface="Verdana" panose="020B0604030504040204" pitchFamily="34" charset="0"/>
                          <a:ea typeface="Verdana" panose="020B0604030504040204" pitchFamily="34" charset="0"/>
                          <a:cs typeface="Verdana" panose="020B0604030504040204" pitchFamily="34" charset="0"/>
                        </a:rPr>
                        <a:t>Schulungsrelevant</a:t>
                      </a:r>
                      <a:endParaRPr lang="en-GB" sz="7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0" marR="0" marT="0" marB="0" anchor="ctr">
                    <a:solidFill>
                      <a:srgbClr val="E9EDF4"/>
                    </a:solidFill>
                  </a:tcPr>
                </a:tc>
                <a:tc>
                  <a:txBody>
                    <a:bodyPr/>
                    <a:lstStyle/>
                    <a:p>
                      <a:pPr algn="l" fontAlgn="ctr"/>
                      <a:r>
                        <a:rPr lang="en-GB" sz="700" u="none" strike="noStrike" dirty="0" err="1">
                          <a:effectLst/>
                          <a:latin typeface="Verdana" panose="020B0604030504040204" pitchFamily="34" charset="0"/>
                          <a:ea typeface="Verdana" panose="020B0604030504040204" pitchFamily="34" charset="0"/>
                          <a:cs typeface="Verdana" panose="020B0604030504040204" pitchFamily="34" charset="0"/>
                        </a:rPr>
                        <a:t>ja</a:t>
                      </a:r>
                      <a:r>
                        <a:rPr lang="en-GB" sz="700" u="none" strike="noStrike" dirty="0">
                          <a:effectLst/>
                          <a:latin typeface="Verdana" panose="020B0604030504040204" pitchFamily="34" charset="0"/>
                          <a:ea typeface="Verdana" panose="020B0604030504040204" pitchFamily="34" charset="0"/>
                          <a:cs typeface="Verdana" panose="020B0604030504040204" pitchFamily="34" charset="0"/>
                        </a:rPr>
                        <a:t>/yes</a:t>
                      </a:r>
                      <a:endParaRPr lang="en-GB" sz="7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R w="6350" cap="flat" cmpd="sng" algn="ctr">
                      <a:solidFill>
                        <a:schemeClr val="tx1"/>
                      </a:solidFill>
                      <a:prstDash val="solid"/>
                      <a:round/>
                      <a:headEnd type="none" w="med" len="med"/>
                      <a:tailEnd type="none" w="med" len="med"/>
                    </a:lnR>
                    <a:solidFill>
                      <a:srgbClr val="E9EDF4"/>
                    </a:solidFill>
                  </a:tcPr>
                </a:tc>
                <a:tc>
                  <a:txBody>
                    <a:bodyPr/>
                    <a:lstStyle/>
                    <a:p>
                      <a:pPr algn="l" fontAlgn="ctr"/>
                      <a:r>
                        <a:rPr lang="en-GB" sz="700" u="none" strike="noStrike" dirty="0">
                          <a:solidFill>
                            <a:srgbClr val="14316C"/>
                          </a:solidFill>
                          <a:effectLst/>
                          <a:latin typeface="Verdana" panose="020B0604030504040204" pitchFamily="34" charset="0"/>
                          <a:ea typeface="Verdana" panose="020B0604030504040204" pitchFamily="34" charset="0"/>
                          <a:cs typeface="Verdana" panose="020B0604030504040204" pitchFamily="34" charset="0"/>
                        </a:rPr>
                        <a:t> </a:t>
                      </a:r>
                      <a:endParaRPr lang="en-GB" sz="700" b="0" i="0" u="none" strike="noStrike" dirty="0">
                        <a:solidFill>
                          <a:srgbClr val="14316C"/>
                        </a:solidFill>
                        <a:effectLst/>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fontAlgn="ctr"/>
                      <a:r>
                        <a:rPr lang="en-GB" sz="700" u="none" strike="noStrike" dirty="0">
                          <a:effectLst/>
                          <a:latin typeface="Verdana" panose="020B0604030504040204" pitchFamily="34" charset="0"/>
                          <a:ea typeface="Verdana" panose="020B0604030504040204" pitchFamily="34" charset="0"/>
                          <a:cs typeface="Verdana" panose="020B0604030504040204" pitchFamily="34" charset="0"/>
                        </a:rPr>
                        <a:t>-</a:t>
                      </a:r>
                      <a:r>
                        <a:rPr lang="en-GB" sz="700" u="none" strike="noStrike" dirty="0">
                          <a:effectLst/>
                          <a:latin typeface="Verdana" panose="020B0604030504040204" pitchFamily="34" charset="0"/>
                          <a:ea typeface="Verdana" panose="020B0604030504040204" pitchFamily="34" charset="0"/>
                          <a:cs typeface="Verdana" panose="020B0604030504040204" pitchFamily="34" charset="0"/>
                          <a:sym typeface="Wingdings" panose="05000000000000000000" pitchFamily="2" charset="2"/>
                        </a:rPr>
                        <a:t>--&gt;                 </a:t>
                      </a:r>
                      <a:r>
                        <a:rPr lang="en-GB" sz="700" u="none" strike="noStrike" dirty="0" err="1">
                          <a:effectLst/>
                          <a:latin typeface="Verdana" panose="020B0604030504040204" pitchFamily="34" charset="0"/>
                          <a:ea typeface="Verdana" panose="020B0604030504040204" pitchFamily="34" charset="0"/>
                          <a:cs typeface="Verdana" panose="020B0604030504040204" pitchFamily="34" charset="0"/>
                        </a:rPr>
                        <a:t>Selbstschulung</a:t>
                      </a:r>
                      <a:endParaRPr lang="en-GB" sz="7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0" marR="27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solidFill>
                      <a:srgbClr val="E9EDF4"/>
                    </a:solidFill>
                  </a:tcPr>
                </a:tc>
                <a:tc>
                  <a:txBody>
                    <a:bodyPr/>
                    <a:lstStyle/>
                    <a:p>
                      <a:pPr algn="l" fontAlgn="ctr"/>
                      <a:endParaRPr lang="en-GB" sz="7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fontAlgn="ctr"/>
                      <a:r>
                        <a:rPr lang="en-GB" sz="700" u="none" strike="noStrike" dirty="0" err="1">
                          <a:effectLst/>
                          <a:latin typeface="Verdana" panose="020B0604030504040204" pitchFamily="34" charset="0"/>
                          <a:ea typeface="Verdana" panose="020B0604030504040204" pitchFamily="34" charset="0"/>
                          <a:cs typeface="Verdana" panose="020B0604030504040204" pitchFamily="34" charset="0"/>
                        </a:rPr>
                        <a:t>Schulung</a:t>
                      </a:r>
                      <a:r>
                        <a:rPr lang="en-GB" sz="700" u="none" strike="noStrike" dirty="0">
                          <a:effectLst/>
                          <a:latin typeface="Verdana" panose="020B0604030504040204" pitchFamily="34" charset="0"/>
                          <a:ea typeface="Verdana" panose="020B0604030504040204" pitchFamily="34" charset="0"/>
                          <a:cs typeface="Verdana" panose="020B0604030504040204" pitchFamily="34" charset="0"/>
                        </a:rPr>
                        <a:t> </a:t>
                      </a:r>
                      <a:r>
                        <a:rPr lang="en-GB" sz="700" u="none" strike="noStrike" dirty="0" err="1">
                          <a:effectLst/>
                          <a:latin typeface="Verdana" panose="020B0604030504040204" pitchFamily="34" charset="0"/>
                          <a:ea typeface="Verdana" panose="020B0604030504040204" pitchFamily="34" charset="0"/>
                          <a:cs typeface="Verdana" panose="020B0604030504040204" pitchFamily="34" charset="0"/>
                        </a:rPr>
                        <a:t>durch</a:t>
                      </a:r>
                      <a:r>
                        <a:rPr lang="en-GB" sz="700" u="none" strike="noStrike" dirty="0">
                          <a:effectLst/>
                          <a:latin typeface="Verdana" panose="020B0604030504040204" pitchFamily="34" charset="0"/>
                          <a:ea typeface="Verdana" panose="020B0604030504040204" pitchFamily="34" charset="0"/>
                          <a:cs typeface="Verdana" panose="020B0604030504040204" pitchFamily="34" charset="0"/>
                        </a:rPr>
                        <a:t> Trainer</a:t>
                      </a:r>
                      <a:endParaRPr lang="en-GB" sz="7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0" marR="27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solidFill>
                      <a:srgbClr val="E9EDF4"/>
                    </a:solidFill>
                  </a:tcPr>
                </a:tc>
                <a:tc>
                  <a:txBody>
                    <a:bodyPr/>
                    <a:lstStyle/>
                    <a:p>
                      <a:pPr algn="l" fontAlgn="ctr"/>
                      <a:r>
                        <a:rPr lang="en-GB" sz="700" u="none" strike="noStrike" dirty="0">
                          <a:effectLst/>
                          <a:latin typeface="Verdana" panose="020B0604030504040204" pitchFamily="34" charset="0"/>
                          <a:ea typeface="Verdana" panose="020B0604030504040204" pitchFamily="34" charset="0"/>
                          <a:cs typeface="Verdana" panose="020B0604030504040204" pitchFamily="34" charset="0"/>
                        </a:rPr>
                        <a:t> </a:t>
                      </a:r>
                      <a:endParaRPr lang="en-GB" sz="7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marL="0" marR="0" indent="0" algn="r" defTabSz="914400" rtl="0" eaLnBrk="1" fontAlgn="ctr" latinLnBrk="0" hangingPunct="1">
                        <a:lnSpc>
                          <a:spcPct val="100000"/>
                        </a:lnSpc>
                        <a:spcBef>
                          <a:spcPts val="0"/>
                        </a:spcBef>
                        <a:spcAft>
                          <a:spcPts val="0"/>
                        </a:spcAft>
                        <a:buClrTx/>
                        <a:buSzTx/>
                        <a:buFontTx/>
                        <a:buNone/>
                        <a:tabLst/>
                        <a:defRPr/>
                      </a:pPr>
                      <a:r>
                        <a:rPr lang="en-GB" sz="700" u="none" strike="noStrike" dirty="0" err="1">
                          <a:effectLst/>
                          <a:latin typeface="Verdana" panose="020B0604030504040204" pitchFamily="34" charset="0"/>
                          <a:ea typeface="Verdana" panose="020B0604030504040204" pitchFamily="34" charset="0"/>
                          <a:cs typeface="Verdana" panose="020B0604030504040204" pitchFamily="34" charset="0"/>
                        </a:rPr>
                        <a:t>Kommentar</a:t>
                      </a:r>
                      <a:r>
                        <a:rPr lang="en-GB" sz="700" u="none" strike="noStrike" dirty="0">
                          <a:effectLst/>
                          <a:latin typeface="Verdana" panose="020B0604030504040204" pitchFamily="34" charset="0"/>
                          <a:ea typeface="Verdana" panose="020B0604030504040204" pitchFamily="34" charset="0"/>
                          <a:cs typeface="Verdana" panose="020B0604030504040204" pitchFamily="34" charset="0"/>
                        </a:rPr>
                        <a:t> </a:t>
                      </a:r>
                    </a:p>
                    <a:p>
                      <a:pPr marL="0" marR="0" indent="0" algn="r" defTabSz="914400" rtl="0" eaLnBrk="1" fontAlgn="ctr" latinLnBrk="0" hangingPunct="1">
                        <a:lnSpc>
                          <a:spcPct val="100000"/>
                        </a:lnSpc>
                        <a:spcBef>
                          <a:spcPts val="0"/>
                        </a:spcBef>
                        <a:spcAft>
                          <a:spcPts val="0"/>
                        </a:spcAft>
                        <a:buClrTx/>
                        <a:buSzTx/>
                        <a:buFontTx/>
                        <a:buNone/>
                        <a:tabLst/>
                        <a:defRPr/>
                      </a:pPr>
                      <a:r>
                        <a:rPr lang="en-GB" sz="700" u="none" strike="noStrike" dirty="0">
                          <a:effectLst/>
                          <a:latin typeface="Verdana" panose="020B0604030504040204" pitchFamily="34" charset="0"/>
                          <a:ea typeface="Verdana" panose="020B0604030504040204" pitchFamily="34" charset="0"/>
                          <a:cs typeface="Verdana" panose="020B0604030504040204" pitchFamily="34" charset="0"/>
                        </a:rPr>
                        <a:t>comments: </a:t>
                      </a:r>
                      <a:endParaRPr lang="en-GB" sz="7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0" marR="27000" marT="0" marB="0" anchor="ctr">
                    <a:lnL w="635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solidFill>
                      <a:srgbClr val="E9EDF4"/>
                    </a:solidFill>
                  </a:tcPr>
                </a:tc>
                <a:tc rowSpan="2">
                  <a:txBody>
                    <a:bodyPr/>
                    <a:lstStyle/>
                    <a:p>
                      <a:pPr algn="ctr" fontAlgn="ctr"/>
                      <a:endParaRPr lang="en-GB" sz="7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33350">
                <a:tc>
                  <a:txBody>
                    <a:bodyPr/>
                    <a:lstStyle/>
                    <a:p>
                      <a:pPr algn="l" fontAlgn="ctr"/>
                      <a:r>
                        <a:rPr lang="en-GB" sz="700" u="none" strike="noStrike" dirty="0">
                          <a:effectLst/>
                          <a:latin typeface="Verdana" panose="020B0604030504040204" pitchFamily="34" charset="0"/>
                          <a:ea typeface="Verdana" panose="020B0604030504040204" pitchFamily="34" charset="0"/>
                          <a:cs typeface="Verdana" panose="020B0604030504040204" pitchFamily="34" charset="0"/>
                        </a:rPr>
                        <a:t>subject to training</a:t>
                      </a:r>
                      <a:endParaRPr lang="en-GB" sz="7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0" marR="0" marT="0" marB="0" anchor="ctr">
                    <a:solidFill>
                      <a:srgbClr val="E9EDF4"/>
                    </a:solidFill>
                  </a:tcPr>
                </a:tc>
                <a:tc>
                  <a:txBody>
                    <a:bodyPr/>
                    <a:lstStyle/>
                    <a:p>
                      <a:pPr algn="l" fontAlgn="ctr"/>
                      <a:r>
                        <a:rPr lang="en-GB" sz="700" u="none" strike="noStrike" dirty="0" err="1">
                          <a:effectLst/>
                          <a:latin typeface="Verdana" panose="020B0604030504040204" pitchFamily="34" charset="0"/>
                          <a:ea typeface="Verdana" panose="020B0604030504040204" pitchFamily="34" charset="0"/>
                          <a:cs typeface="Verdana" panose="020B0604030504040204" pitchFamily="34" charset="0"/>
                        </a:rPr>
                        <a:t>nein</a:t>
                      </a:r>
                      <a:r>
                        <a:rPr lang="en-GB" sz="700" u="none" strike="noStrike" dirty="0">
                          <a:effectLst/>
                          <a:latin typeface="Verdana" panose="020B0604030504040204" pitchFamily="34" charset="0"/>
                          <a:ea typeface="Verdana" panose="020B0604030504040204" pitchFamily="34" charset="0"/>
                          <a:cs typeface="Verdana" panose="020B0604030504040204" pitchFamily="34" charset="0"/>
                        </a:rPr>
                        <a:t>/no</a:t>
                      </a:r>
                      <a:endParaRPr lang="en-GB" sz="7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R w="6350" cap="flat" cmpd="sng" algn="ctr">
                      <a:solidFill>
                        <a:schemeClr val="tx1"/>
                      </a:solidFill>
                      <a:prstDash val="solid"/>
                      <a:round/>
                      <a:headEnd type="none" w="med" len="med"/>
                      <a:tailEnd type="none" w="med" len="med"/>
                    </a:lnR>
                    <a:solidFill>
                      <a:srgbClr val="E9EDF4"/>
                    </a:solidFill>
                  </a:tcPr>
                </a:tc>
                <a:tc>
                  <a:txBody>
                    <a:bodyPr/>
                    <a:lstStyle/>
                    <a:p>
                      <a:pPr algn="ctr" fontAlgn="ctr"/>
                      <a:r>
                        <a:rPr lang="en-GB" sz="700" u="none" strike="noStrike" dirty="0">
                          <a:solidFill>
                            <a:srgbClr val="14316C"/>
                          </a:solidFill>
                          <a:effectLst/>
                          <a:latin typeface="Verdana" panose="020B0604030504040204" pitchFamily="34" charset="0"/>
                          <a:ea typeface="Verdana" panose="020B0604030504040204" pitchFamily="34" charset="0"/>
                          <a:cs typeface="Verdana" panose="020B0604030504040204" pitchFamily="34" charset="0"/>
                        </a:rPr>
                        <a:t> </a:t>
                      </a:r>
                      <a:endParaRPr lang="en-GB" sz="700" b="0" i="0" u="none" strike="noStrike" dirty="0">
                        <a:solidFill>
                          <a:srgbClr val="14316C"/>
                        </a:solidFill>
                        <a:effectLst/>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fontAlgn="ctr"/>
                      <a:r>
                        <a:rPr lang="en-GB" sz="700" u="none" strike="noStrike" dirty="0">
                          <a:effectLst/>
                          <a:latin typeface="Verdana" panose="020B0604030504040204" pitchFamily="34" charset="0"/>
                          <a:ea typeface="Verdana" panose="020B0604030504040204" pitchFamily="34" charset="0"/>
                          <a:cs typeface="Verdana" panose="020B0604030504040204" pitchFamily="34" charset="0"/>
                        </a:rPr>
                        <a:t>self-instruction</a:t>
                      </a:r>
                      <a:endParaRPr lang="en-GB" sz="7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0" marR="27000" marT="0" marB="0" anchor="ctr">
                    <a:lnL w="635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solidFill>
                      <a:srgbClr val="E9EDF4"/>
                    </a:solidFill>
                  </a:tcPr>
                </a:tc>
                <a:tc>
                  <a:txBody>
                    <a:bodyPr/>
                    <a:lstStyle/>
                    <a:p>
                      <a:pPr algn="l" fontAlgn="ctr"/>
                      <a:endParaRPr lang="en-GB" sz="7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9EDF4"/>
                    </a:solidFill>
                  </a:tcPr>
                </a:tc>
                <a:tc>
                  <a:txBody>
                    <a:bodyPr/>
                    <a:lstStyle/>
                    <a:p>
                      <a:pPr algn="r" fontAlgn="ctr"/>
                      <a:r>
                        <a:rPr lang="en-GB" sz="700" u="none" strike="noStrike" dirty="0">
                          <a:effectLst/>
                          <a:latin typeface="Verdana" panose="020B0604030504040204" pitchFamily="34" charset="0"/>
                          <a:ea typeface="Verdana" panose="020B0604030504040204" pitchFamily="34" charset="0"/>
                          <a:cs typeface="Verdana" panose="020B0604030504040204" pitchFamily="34" charset="0"/>
                        </a:rPr>
                        <a:t>instruction by trainer</a:t>
                      </a:r>
                      <a:endParaRPr lang="en-GB" sz="7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0" marR="27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rgbClr val="E9EDF4"/>
                    </a:solidFill>
                  </a:tcPr>
                </a:tc>
                <a:tc>
                  <a:txBody>
                    <a:bodyPr/>
                    <a:lstStyle/>
                    <a:p>
                      <a:pPr algn="l" fontAlgn="ctr"/>
                      <a:r>
                        <a:rPr lang="en-GB" sz="700" u="none" strike="noStrike" dirty="0">
                          <a:effectLst/>
                          <a:latin typeface="Verdana" panose="020B0604030504040204" pitchFamily="34" charset="0"/>
                          <a:ea typeface="Verdana" panose="020B0604030504040204" pitchFamily="34" charset="0"/>
                          <a:cs typeface="Verdana" panose="020B0604030504040204" pitchFamily="34" charset="0"/>
                        </a:rPr>
                        <a:t> </a:t>
                      </a:r>
                      <a:endParaRPr lang="en-GB" sz="7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9EDF4"/>
                    </a:solidFill>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10002"/>
                  </a:ext>
                </a:extLst>
              </a:tr>
              <a:tr h="72000">
                <a:tc gridSpan="9">
                  <a:txBody>
                    <a:bodyPr/>
                    <a:lstStyle/>
                    <a:p>
                      <a:pPr algn="l" fontAlgn="ctr"/>
                      <a:r>
                        <a:rPr lang="en-GB" sz="700" u="none" strike="noStrike" dirty="0">
                          <a:effectLst/>
                          <a:latin typeface="Verdana" panose="020B0604030504040204" pitchFamily="34" charset="0"/>
                          <a:ea typeface="Verdana" panose="020B0604030504040204" pitchFamily="34" charset="0"/>
                          <a:cs typeface="Verdana" panose="020B0604030504040204" pitchFamily="34" charset="0"/>
                        </a:rPr>
                        <a:t> </a:t>
                      </a:r>
                      <a:endParaRPr lang="en-GB" sz="7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0" marR="0" marT="0" marB="0" anchor="ctr">
                    <a:solidFill>
                      <a:srgbClr val="E9EDF4"/>
                    </a:solidFill>
                  </a:tcPr>
                </a:tc>
                <a:tc hMerge="1">
                  <a:txBody>
                    <a:bodyPr/>
                    <a:lstStyle/>
                    <a:p>
                      <a:pPr algn="l" fontAlgn="ctr"/>
                      <a:endParaRPr lang="en-GB" sz="800" b="0" i="0" u="none" strike="noStrike" dirty="0">
                        <a:solidFill>
                          <a:srgbClr val="000000"/>
                        </a:solidFill>
                        <a:effectLst/>
                        <a:latin typeface="Verdana"/>
                      </a:endParaRPr>
                    </a:p>
                  </a:txBody>
                  <a:tcPr marL="0" marR="0" marT="0" marB="0" anchor="ctr">
                    <a:solidFill>
                      <a:srgbClr val="E9EDF4"/>
                    </a:solidFill>
                  </a:tcPr>
                </a:tc>
                <a:tc hMerge="1">
                  <a:txBody>
                    <a:bodyPr/>
                    <a:lstStyle/>
                    <a:p>
                      <a:pPr algn="l" fontAlgn="ctr"/>
                      <a:endParaRPr lang="en-GB" sz="800" b="0" i="0" u="none" strike="noStrike">
                        <a:solidFill>
                          <a:srgbClr val="000000"/>
                        </a:solidFill>
                        <a:effectLst/>
                        <a:latin typeface="Verdana"/>
                      </a:endParaRPr>
                    </a:p>
                  </a:txBody>
                  <a:tcPr marL="0" marR="0" marT="0" marB="0" anchor="ctr">
                    <a:lnT w="12700" cap="flat" cmpd="sng" algn="ctr">
                      <a:solidFill>
                        <a:schemeClr val="tx1"/>
                      </a:solidFill>
                      <a:prstDash val="solid"/>
                      <a:round/>
                      <a:headEnd type="none" w="med" len="med"/>
                      <a:tailEnd type="none" w="med" len="med"/>
                    </a:lnT>
                    <a:solidFill>
                      <a:srgbClr val="E9EDF4"/>
                    </a:solidFill>
                  </a:tcPr>
                </a:tc>
                <a:tc hMerge="1">
                  <a:txBody>
                    <a:bodyPr/>
                    <a:lstStyle/>
                    <a:p>
                      <a:pPr algn="r" fontAlgn="ctr"/>
                      <a:endParaRPr lang="en-GB" sz="800" b="0" i="0" u="none" strike="noStrike" dirty="0">
                        <a:solidFill>
                          <a:srgbClr val="000000"/>
                        </a:solidFill>
                        <a:effectLst/>
                        <a:latin typeface="Verdana"/>
                      </a:endParaRPr>
                    </a:p>
                  </a:txBody>
                  <a:tcPr marL="0" marR="0" marT="0" marB="0" anchor="ctr">
                    <a:solidFill>
                      <a:srgbClr val="E9EDF4"/>
                    </a:solidFill>
                  </a:tcPr>
                </a:tc>
                <a:tc hMerge="1">
                  <a:txBody>
                    <a:bodyPr/>
                    <a:lstStyle/>
                    <a:p>
                      <a:pPr algn="l" fontAlgn="ctr"/>
                      <a:endParaRPr lang="en-GB" sz="800" b="0" i="0" u="none" strike="noStrike" dirty="0">
                        <a:solidFill>
                          <a:srgbClr val="000000"/>
                        </a:solidFill>
                        <a:effectLst/>
                        <a:latin typeface="Verdana"/>
                      </a:endParaRPr>
                    </a:p>
                  </a:txBody>
                  <a:tcPr marL="0" marR="0" marT="0" marB="0" anchor="ctr">
                    <a:lnT w="12700" cap="flat" cmpd="sng" algn="ctr">
                      <a:solidFill>
                        <a:schemeClr val="tx1"/>
                      </a:solidFill>
                      <a:prstDash val="solid"/>
                      <a:round/>
                      <a:headEnd type="none" w="med" len="med"/>
                      <a:tailEnd type="none" w="med" len="med"/>
                    </a:lnT>
                    <a:solidFill>
                      <a:srgbClr val="E9EDF4"/>
                    </a:solidFill>
                  </a:tcPr>
                </a:tc>
                <a:tc hMerge="1">
                  <a:txBody>
                    <a:bodyPr/>
                    <a:lstStyle/>
                    <a:p>
                      <a:pPr algn="r" fontAlgn="ctr"/>
                      <a:endParaRPr lang="en-GB" sz="800" b="0" i="0" u="none" strike="noStrike" dirty="0">
                        <a:solidFill>
                          <a:srgbClr val="000000"/>
                        </a:solidFill>
                        <a:effectLst/>
                        <a:latin typeface="Verdana"/>
                      </a:endParaRPr>
                    </a:p>
                  </a:txBody>
                  <a:tcPr marL="0" marR="0" marT="0" marB="0" anchor="ctr">
                    <a:solidFill>
                      <a:srgbClr val="E9EDF4"/>
                    </a:solidFill>
                  </a:tcPr>
                </a:tc>
                <a:tc hMerge="1">
                  <a:txBody>
                    <a:bodyPr/>
                    <a:lstStyle/>
                    <a:p>
                      <a:pPr algn="l" fontAlgn="ctr"/>
                      <a:endParaRPr lang="en-GB" sz="800" b="0" i="0" u="none" strike="noStrike">
                        <a:solidFill>
                          <a:srgbClr val="000000"/>
                        </a:solidFill>
                        <a:effectLst/>
                        <a:latin typeface="Verdana"/>
                      </a:endParaRPr>
                    </a:p>
                  </a:txBody>
                  <a:tcPr marL="0" marR="0" marT="0" marB="0" anchor="ctr">
                    <a:lnT w="12700" cap="flat" cmpd="sng" algn="ctr">
                      <a:solidFill>
                        <a:schemeClr val="tx1"/>
                      </a:solidFill>
                      <a:prstDash val="solid"/>
                      <a:round/>
                      <a:headEnd type="none" w="med" len="med"/>
                      <a:tailEnd type="none" w="med" len="med"/>
                    </a:lnT>
                    <a:solidFill>
                      <a:srgbClr val="E9EDF4"/>
                    </a:solidFill>
                  </a:tcPr>
                </a:tc>
                <a:tc hMerge="1">
                  <a:txBody>
                    <a:bodyPr/>
                    <a:lstStyle/>
                    <a:p>
                      <a:pPr algn="ctr" fontAlgn="ctr"/>
                      <a:endParaRPr lang="en-GB" sz="600" b="0" i="0" u="none" strike="noStrike" dirty="0">
                        <a:solidFill>
                          <a:srgbClr val="000000"/>
                        </a:solidFill>
                        <a:effectLst/>
                        <a:latin typeface="Verdana"/>
                      </a:endParaRPr>
                    </a:p>
                  </a:txBody>
                  <a:tcPr marL="0" marR="0" marT="0" marB="0" anchor="ctr">
                    <a:solidFill>
                      <a:srgbClr val="E9EDF4"/>
                    </a:solidFill>
                  </a:tcPr>
                </a:tc>
                <a:tc hMerge="1">
                  <a:txBody>
                    <a:bodyPr/>
                    <a:lstStyle/>
                    <a:p>
                      <a:endParaRPr lang="en-GB"/>
                    </a:p>
                  </a:txBody>
                  <a:tcPr/>
                </a:tc>
                <a:extLst>
                  <a:ext uri="{0D108BD9-81ED-4DB2-BD59-A6C34878D82A}">
                    <a16:rowId xmlns:a16="http://schemas.microsoft.com/office/drawing/2014/main" val="10003"/>
                  </a:ext>
                </a:extLst>
              </a:tr>
            </a:tbl>
          </a:graphicData>
        </a:graphic>
      </p:graphicFrame>
      <p:graphicFrame>
        <p:nvGraphicFramePr>
          <p:cNvPr id="9" name="Tabelle 8">
            <a:extLst>
              <a:ext uri="{FF2B5EF4-FFF2-40B4-BE49-F238E27FC236}">
                <a16:creationId xmlns:a16="http://schemas.microsoft.com/office/drawing/2014/main" id="{B2FDA4F8-C17B-204F-9B9B-7E4A9EE89202}"/>
              </a:ext>
            </a:extLst>
          </p:cNvPr>
          <p:cNvGraphicFramePr>
            <a:graphicFrameLocks noGrp="1"/>
          </p:cNvGraphicFramePr>
          <p:nvPr userDrawn="1"/>
        </p:nvGraphicFramePr>
        <p:xfrm>
          <a:off x="242648" y="3408083"/>
          <a:ext cx="8428975" cy="1722720"/>
        </p:xfrm>
        <a:graphic>
          <a:graphicData uri="http://schemas.openxmlformats.org/drawingml/2006/table">
            <a:tbl>
              <a:tblPr firstRow="1" firstCol="1" bandRow="1"/>
              <a:tblGrid>
                <a:gridCol w="927784">
                  <a:extLst>
                    <a:ext uri="{9D8B030D-6E8A-4147-A177-3AD203B41FA5}">
                      <a16:colId xmlns:a16="http://schemas.microsoft.com/office/drawing/2014/main" val="20000"/>
                    </a:ext>
                  </a:extLst>
                </a:gridCol>
                <a:gridCol w="1915669">
                  <a:extLst>
                    <a:ext uri="{9D8B030D-6E8A-4147-A177-3AD203B41FA5}">
                      <a16:colId xmlns:a16="http://schemas.microsoft.com/office/drawing/2014/main" val="20001"/>
                    </a:ext>
                  </a:extLst>
                </a:gridCol>
                <a:gridCol w="1691640">
                  <a:extLst>
                    <a:ext uri="{9D8B030D-6E8A-4147-A177-3AD203B41FA5}">
                      <a16:colId xmlns:a16="http://schemas.microsoft.com/office/drawing/2014/main" val="20002"/>
                    </a:ext>
                  </a:extLst>
                </a:gridCol>
                <a:gridCol w="1527002">
                  <a:extLst>
                    <a:ext uri="{9D8B030D-6E8A-4147-A177-3AD203B41FA5}">
                      <a16:colId xmlns:a16="http://schemas.microsoft.com/office/drawing/2014/main" val="2813174626"/>
                    </a:ext>
                  </a:extLst>
                </a:gridCol>
                <a:gridCol w="1062551">
                  <a:extLst>
                    <a:ext uri="{9D8B030D-6E8A-4147-A177-3AD203B41FA5}">
                      <a16:colId xmlns:a16="http://schemas.microsoft.com/office/drawing/2014/main" val="20003"/>
                    </a:ext>
                  </a:extLst>
                </a:gridCol>
                <a:gridCol w="1304329">
                  <a:extLst>
                    <a:ext uri="{9D8B030D-6E8A-4147-A177-3AD203B41FA5}">
                      <a16:colId xmlns:a16="http://schemas.microsoft.com/office/drawing/2014/main" val="20004"/>
                    </a:ext>
                  </a:extLst>
                </a:gridCol>
              </a:tblGrid>
              <a:tr h="192424">
                <a:tc gridSpan="6">
                  <a:txBody>
                    <a:bodyPr/>
                    <a:lstStyle>
                      <a:lvl1pPr marL="0" algn="l" defTabSz="914400" rtl="0" eaLnBrk="1" latinLnBrk="0" hangingPunct="1">
                        <a:defRPr sz="1800" b="1" kern="1200">
                          <a:solidFill>
                            <a:schemeClr val="lt1"/>
                          </a:solidFill>
                          <a:latin typeface="Verdana"/>
                          <a:ea typeface=""/>
                          <a:cs typeface=""/>
                        </a:defRPr>
                      </a:lvl1pPr>
                      <a:lvl2pPr marL="457200" algn="l" defTabSz="914400" rtl="0" eaLnBrk="1" latinLnBrk="0" hangingPunct="1">
                        <a:defRPr sz="1800" b="1" kern="1200">
                          <a:solidFill>
                            <a:schemeClr val="lt1"/>
                          </a:solidFill>
                          <a:latin typeface="Verdana"/>
                          <a:ea typeface=""/>
                          <a:cs typeface=""/>
                        </a:defRPr>
                      </a:lvl2pPr>
                      <a:lvl3pPr marL="914400" algn="l" defTabSz="914400" rtl="0" eaLnBrk="1" latinLnBrk="0" hangingPunct="1">
                        <a:defRPr sz="1800" b="1" kern="1200">
                          <a:solidFill>
                            <a:schemeClr val="lt1"/>
                          </a:solidFill>
                          <a:latin typeface="Verdana"/>
                          <a:ea typeface=""/>
                          <a:cs typeface=""/>
                        </a:defRPr>
                      </a:lvl3pPr>
                      <a:lvl4pPr marL="1371600" algn="l" defTabSz="914400" rtl="0" eaLnBrk="1" latinLnBrk="0" hangingPunct="1">
                        <a:defRPr sz="1800" b="1" kern="1200">
                          <a:solidFill>
                            <a:schemeClr val="lt1"/>
                          </a:solidFill>
                          <a:latin typeface="Verdana"/>
                          <a:ea typeface=""/>
                          <a:cs typeface=""/>
                        </a:defRPr>
                      </a:lvl4pPr>
                      <a:lvl5pPr marL="1828800" algn="l" defTabSz="914400" rtl="0" eaLnBrk="1" latinLnBrk="0" hangingPunct="1">
                        <a:defRPr sz="1800" b="1" kern="1200">
                          <a:solidFill>
                            <a:schemeClr val="lt1"/>
                          </a:solidFill>
                          <a:latin typeface="Verdana"/>
                          <a:ea typeface=""/>
                          <a:cs typeface=""/>
                        </a:defRPr>
                      </a:lvl5pPr>
                      <a:lvl6pPr marL="2286000" algn="l" defTabSz="914400" rtl="0" eaLnBrk="1" latinLnBrk="0" hangingPunct="1">
                        <a:defRPr sz="1800" b="1" kern="1200">
                          <a:solidFill>
                            <a:schemeClr val="lt1"/>
                          </a:solidFill>
                          <a:latin typeface="Verdana"/>
                          <a:ea typeface=""/>
                          <a:cs typeface=""/>
                        </a:defRPr>
                      </a:lvl6pPr>
                      <a:lvl7pPr marL="2743200" algn="l" defTabSz="914400" rtl="0" eaLnBrk="1" latinLnBrk="0" hangingPunct="1">
                        <a:defRPr sz="1800" b="1" kern="1200">
                          <a:solidFill>
                            <a:schemeClr val="lt1"/>
                          </a:solidFill>
                          <a:latin typeface="Verdana"/>
                          <a:ea typeface=""/>
                          <a:cs typeface=""/>
                        </a:defRPr>
                      </a:lvl7pPr>
                      <a:lvl8pPr marL="3200400" algn="l" defTabSz="914400" rtl="0" eaLnBrk="1" latinLnBrk="0" hangingPunct="1">
                        <a:defRPr sz="1800" b="1" kern="1200">
                          <a:solidFill>
                            <a:schemeClr val="lt1"/>
                          </a:solidFill>
                          <a:latin typeface="Verdana"/>
                          <a:ea typeface=""/>
                          <a:cs typeface=""/>
                        </a:defRPr>
                      </a:lvl8pPr>
                      <a:lvl9pPr marL="3657600" algn="l" defTabSz="914400" rtl="0" eaLnBrk="1" latinLnBrk="0" hangingPunct="1">
                        <a:defRPr sz="1800" b="1" kern="1200">
                          <a:solidFill>
                            <a:schemeClr val="lt1"/>
                          </a:solidFill>
                          <a:latin typeface="Verdana"/>
                          <a:ea typeface=""/>
                          <a:cs typeface=""/>
                        </a:defRPr>
                      </a:lvl9pPr>
                    </a:lstStyle>
                    <a:p>
                      <a:pPr algn="l">
                        <a:lnSpc>
                          <a:spcPct val="130000"/>
                        </a:lnSpc>
                        <a:spcAft>
                          <a:spcPts val="0"/>
                        </a:spcAft>
                      </a:pPr>
                      <a:r>
                        <a:rPr lang="de-AT" sz="800" b="1" kern="1200" dirty="0">
                          <a:solidFill>
                            <a:srgbClr val="14316C"/>
                          </a:solidFill>
                          <a:effectLst/>
                          <a:latin typeface="Verdana" panose="020B0604030504040204" pitchFamily="34" charset="0"/>
                          <a:ea typeface="Verdana" panose="020B0604030504040204" pitchFamily="34" charset="0"/>
                          <a:cs typeface="Verdana" panose="020B0604030504040204" pitchFamily="34" charset="0"/>
                        </a:rPr>
                        <a:t>Freigabe / </a:t>
                      </a:r>
                      <a:r>
                        <a:rPr lang="en-GB" sz="800" b="1" kern="1200" noProof="0" dirty="0" err="1">
                          <a:solidFill>
                            <a:srgbClr val="14316C"/>
                          </a:solidFill>
                          <a:effectLst/>
                          <a:latin typeface="Verdana" panose="020B0604030504040204" pitchFamily="34" charset="0"/>
                          <a:ea typeface="Verdana" panose="020B0604030504040204" pitchFamily="34" charset="0"/>
                          <a:cs typeface="Verdana" panose="020B0604030504040204" pitchFamily="34" charset="0"/>
                        </a:rPr>
                        <a:t>Approva</a:t>
                      </a:r>
                      <a:r>
                        <a:rPr lang="de-AT" sz="800" b="1" kern="1200" dirty="0">
                          <a:solidFill>
                            <a:srgbClr val="14316C"/>
                          </a:solidFill>
                          <a:effectLst/>
                          <a:latin typeface="Verdana" panose="020B0604030504040204" pitchFamily="34" charset="0"/>
                          <a:ea typeface="Verdana" panose="020B0604030504040204" pitchFamily="34" charset="0"/>
                          <a:cs typeface="Verdana" panose="020B0604030504040204" pitchFamily="34" charset="0"/>
                        </a:rPr>
                        <a:t>l</a:t>
                      </a:r>
                      <a:endParaRPr lang="de-AT" sz="700" b="0" kern="1200" dirty="0">
                        <a:solidFill>
                          <a:srgbClr val="14316C"/>
                        </a:solidFill>
                        <a:effectLst/>
                        <a:latin typeface="Verdana" panose="020B0604030504040204" pitchFamily="34" charset="0"/>
                        <a:ea typeface="Verdana" panose="020B0604030504040204" pitchFamily="34" charset="0"/>
                        <a:cs typeface="Verdana" panose="020B0604030504040204" pitchFamily="34" charset="0"/>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lumMod val="40000"/>
                        <a:lumOff val="60000"/>
                      </a:srgbClr>
                    </a:solidFill>
                  </a:tcPr>
                </a:tc>
                <a:tc hMerge="1">
                  <a:txBody>
                    <a:bodyPr/>
                    <a:lstStyle/>
                    <a:p>
                      <a:pPr algn="l">
                        <a:spcAft>
                          <a:spcPts val="0"/>
                        </a:spcAft>
                      </a:pPr>
                      <a:endParaRPr lang="de-AT" sz="700" dirty="0">
                        <a:effectLst/>
                        <a:latin typeface="Verdana"/>
                        <a:ea typeface="Calibri"/>
                        <a:cs typeface="Times New Roman"/>
                      </a:endParaRPr>
                    </a:p>
                  </a:txBody>
                  <a:tcPr marL="68580" marR="68580" marT="0" marB="0" anchor="ctr">
                    <a:solidFill>
                      <a:schemeClr val="accent1">
                        <a:lumMod val="40000"/>
                        <a:lumOff val="60000"/>
                      </a:schemeClr>
                    </a:solidFill>
                  </a:tcPr>
                </a:tc>
                <a:tc hMerge="1">
                  <a:txBody>
                    <a:bodyPr/>
                    <a:lstStyle/>
                    <a:p>
                      <a:endParaRPr lang="de-AT" sz="700" dirty="0"/>
                    </a:p>
                  </a:txBody>
                  <a:tcPr marL="68580" marR="68580" marT="0" marB="0" anchor="ctr">
                    <a:solidFill>
                      <a:schemeClr val="accent1">
                        <a:lumMod val="40000"/>
                        <a:lumOff val="60000"/>
                      </a:schemeClr>
                    </a:solidFill>
                  </a:tcPr>
                </a:tc>
                <a:tc hMerge="1">
                  <a:txBody>
                    <a:bodyPr/>
                    <a:lstStyle/>
                    <a:p>
                      <a:endParaRPr lang="de-AT"/>
                    </a:p>
                  </a:txBody>
                  <a:tcPr/>
                </a:tc>
                <a:tc hMerge="1">
                  <a:txBody>
                    <a:bodyPr/>
                    <a:lstStyle/>
                    <a:p>
                      <a:pPr algn="l">
                        <a:spcAft>
                          <a:spcPts val="0"/>
                        </a:spcAft>
                      </a:pPr>
                      <a:endParaRPr lang="de-AT" sz="700" dirty="0">
                        <a:effectLst/>
                        <a:latin typeface="Verdana"/>
                        <a:ea typeface="Calibri"/>
                        <a:cs typeface="Times New Roman"/>
                      </a:endParaRPr>
                    </a:p>
                  </a:txBody>
                  <a:tcPr marL="68580" marR="68580" marT="0" marB="0" anchor="ctr">
                    <a:solidFill>
                      <a:schemeClr val="accent1">
                        <a:lumMod val="40000"/>
                        <a:lumOff val="60000"/>
                      </a:schemeClr>
                    </a:solidFill>
                  </a:tcPr>
                </a:tc>
                <a:tc hMerge="1">
                  <a:txBody>
                    <a:bodyPr/>
                    <a:lstStyle/>
                    <a:p>
                      <a:pPr algn="l">
                        <a:spcAft>
                          <a:spcPts val="0"/>
                        </a:spcAft>
                      </a:pPr>
                      <a:endParaRPr lang="de-AT" sz="700" dirty="0">
                        <a:effectLst/>
                        <a:latin typeface="Verdana"/>
                        <a:ea typeface="Calibri"/>
                        <a:cs typeface="Times New Roman"/>
                      </a:endParaRPr>
                    </a:p>
                  </a:txBody>
                  <a:tcPr marL="68580" marR="68580" marT="0" marB="0" anchor="ctr">
                    <a:solidFill>
                      <a:schemeClr val="accent1">
                        <a:lumMod val="40000"/>
                        <a:lumOff val="60000"/>
                      </a:schemeClr>
                    </a:solidFill>
                  </a:tcPr>
                </a:tc>
                <a:extLst>
                  <a:ext uri="{0D108BD9-81ED-4DB2-BD59-A6C34878D82A}">
                    <a16:rowId xmlns:a16="http://schemas.microsoft.com/office/drawing/2014/main" val="10000"/>
                  </a:ext>
                </a:extLst>
              </a:tr>
              <a:tr h="144145">
                <a:tc>
                  <a:txBody>
                    <a:bodyPr/>
                    <a:lstStyle>
                      <a:lvl1pPr marL="0" algn="l" defTabSz="914400" rtl="0" eaLnBrk="1" latinLnBrk="0" hangingPunct="1">
                        <a:defRPr sz="1800" b="1" kern="1200">
                          <a:solidFill>
                            <a:schemeClr val="lt1"/>
                          </a:solidFill>
                          <a:latin typeface="Verdana"/>
                          <a:ea typeface=""/>
                          <a:cs typeface=""/>
                        </a:defRPr>
                      </a:lvl1pPr>
                      <a:lvl2pPr marL="457200" algn="l" defTabSz="914400" rtl="0" eaLnBrk="1" latinLnBrk="0" hangingPunct="1">
                        <a:defRPr sz="1800" b="1" kern="1200">
                          <a:solidFill>
                            <a:schemeClr val="lt1"/>
                          </a:solidFill>
                          <a:latin typeface="Verdana"/>
                          <a:ea typeface=""/>
                          <a:cs typeface=""/>
                        </a:defRPr>
                      </a:lvl2pPr>
                      <a:lvl3pPr marL="914400" algn="l" defTabSz="914400" rtl="0" eaLnBrk="1" latinLnBrk="0" hangingPunct="1">
                        <a:defRPr sz="1800" b="1" kern="1200">
                          <a:solidFill>
                            <a:schemeClr val="lt1"/>
                          </a:solidFill>
                          <a:latin typeface="Verdana"/>
                          <a:ea typeface=""/>
                          <a:cs typeface=""/>
                        </a:defRPr>
                      </a:lvl3pPr>
                      <a:lvl4pPr marL="1371600" algn="l" defTabSz="914400" rtl="0" eaLnBrk="1" latinLnBrk="0" hangingPunct="1">
                        <a:defRPr sz="1800" b="1" kern="1200">
                          <a:solidFill>
                            <a:schemeClr val="lt1"/>
                          </a:solidFill>
                          <a:latin typeface="Verdana"/>
                          <a:ea typeface=""/>
                          <a:cs typeface=""/>
                        </a:defRPr>
                      </a:lvl4pPr>
                      <a:lvl5pPr marL="1828800" algn="l" defTabSz="914400" rtl="0" eaLnBrk="1" latinLnBrk="0" hangingPunct="1">
                        <a:defRPr sz="1800" b="1" kern="1200">
                          <a:solidFill>
                            <a:schemeClr val="lt1"/>
                          </a:solidFill>
                          <a:latin typeface="Verdana"/>
                          <a:ea typeface=""/>
                          <a:cs typeface=""/>
                        </a:defRPr>
                      </a:lvl5pPr>
                      <a:lvl6pPr marL="2286000" algn="l" defTabSz="914400" rtl="0" eaLnBrk="1" latinLnBrk="0" hangingPunct="1">
                        <a:defRPr sz="1800" b="1" kern="1200">
                          <a:solidFill>
                            <a:schemeClr val="lt1"/>
                          </a:solidFill>
                          <a:latin typeface="Verdana"/>
                          <a:ea typeface=""/>
                          <a:cs typeface=""/>
                        </a:defRPr>
                      </a:lvl6pPr>
                      <a:lvl7pPr marL="2743200" algn="l" defTabSz="914400" rtl="0" eaLnBrk="1" latinLnBrk="0" hangingPunct="1">
                        <a:defRPr sz="1800" b="1" kern="1200">
                          <a:solidFill>
                            <a:schemeClr val="lt1"/>
                          </a:solidFill>
                          <a:latin typeface="Verdana"/>
                          <a:ea typeface=""/>
                          <a:cs typeface=""/>
                        </a:defRPr>
                      </a:lvl7pPr>
                      <a:lvl8pPr marL="3200400" algn="l" defTabSz="914400" rtl="0" eaLnBrk="1" latinLnBrk="0" hangingPunct="1">
                        <a:defRPr sz="1800" b="1" kern="1200">
                          <a:solidFill>
                            <a:schemeClr val="lt1"/>
                          </a:solidFill>
                          <a:latin typeface="Verdana"/>
                          <a:ea typeface=""/>
                          <a:cs typeface=""/>
                        </a:defRPr>
                      </a:lvl8pPr>
                      <a:lvl9pPr marL="3657600" algn="l" defTabSz="914400" rtl="0" eaLnBrk="1" latinLnBrk="0" hangingPunct="1">
                        <a:defRPr sz="1800" b="1" kern="1200">
                          <a:solidFill>
                            <a:schemeClr val="lt1"/>
                          </a:solidFill>
                          <a:latin typeface="Verdana"/>
                          <a:ea typeface=""/>
                          <a:cs typeface=""/>
                        </a:defRPr>
                      </a:lvl9pPr>
                    </a:lstStyle>
                    <a:p>
                      <a:pPr algn="l">
                        <a:lnSpc>
                          <a:spcPct val="130000"/>
                        </a:lnSpc>
                        <a:spcAft>
                          <a:spcPts val="0"/>
                        </a:spcAft>
                      </a:pPr>
                      <a:r>
                        <a:rPr lang="en-GB" sz="800" dirty="0">
                          <a:effectLst/>
                        </a:rPr>
                        <a:t> </a:t>
                      </a:r>
                      <a:endParaRPr lang="de-AT" sz="1000" dirty="0">
                        <a:effectLst/>
                        <a:latin typeface="Verdana"/>
                        <a:ea typeface="Calibri"/>
                        <a:cs typeface="Times New Roman"/>
                      </a:endParaRPr>
                    </a:p>
                  </a:txBody>
                  <a:tcPr marL="51435" marR="51435"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lumMod val="40000"/>
                        <a:lumOff val="60000"/>
                      </a:srgbClr>
                    </a:solidFill>
                  </a:tcPr>
                </a:tc>
                <a:tc>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algn="l">
                        <a:spcAft>
                          <a:spcPts val="0"/>
                        </a:spcAft>
                      </a:pPr>
                      <a:r>
                        <a:rPr lang="en-GB" sz="700" dirty="0">
                          <a:effectLst/>
                        </a:rPr>
                        <a:t>Name </a:t>
                      </a:r>
                      <a:endParaRPr lang="de-AT" sz="700" dirty="0">
                        <a:effectLst/>
                        <a:latin typeface="Verdana"/>
                        <a:ea typeface="Calibri"/>
                        <a:cs typeface="Times New Roman"/>
                      </a:endParaRPr>
                    </a:p>
                  </a:txBody>
                  <a:tcPr marL="51435" marR="51435"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lumMod val="40000"/>
                        <a:lumOff val="60000"/>
                      </a:srgbClr>
                    </a:solidFill>
                  </a:tcPr>
                </a:tc>
                <a:tc>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r>
                        <a:rPr lang="de-AT" sz="700" dirty="0"/>
                        <a:t>Funktion / </a:t>
                      </a:r>
                      <a:r>
                        <a:rPr lang="en-GB" sz="700" noProof="0" dirty="0"/>
                        <a:t>Function</a:t>
                      </a:r>
                    </a:p>
                  </a:txBody>
                  <a:tcPr marL="51435" marR="51435"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lumMod val="40000"/>
                        <a:lumOff val="60000"/>
                      </a:srgbClr>
                    </a:solidFill>
                  </a:tcPr>
                </a:tc>
                <a:tc>
                  <a:txBody>
                    <a:bodyPr/>
                    <a:lstStyle/>
                    <a:p>
                      <a:pPr algn="l">
                        <a:spcAft>
                          <a:spcPts val="0"/>
                        </a:spcAft>
                      </a:pPr>
                      <a:r>
                        <a:rPr lang="de-AT" sz="700" dirty="0">
                          <a:effectLst/>
                          <a:latin typeface="Verdana"/>
                          <a:ea typeface="Calibri"/>
                          <a:cs typeface="Times New Roman"/>
                        </a:rPr>
                        <a:t>Bemerkung / </a:t>
                      </a:r>
                      <a:r>
                        <a:rPr lang="de-AT" sz="700" dirty="0" err="1">
                          <a:effectLst/>
                          <a:latin typeface="Verdana"/>
                          <a:ea typeface="Calibri"/>
                          <a:cs typeface="Times New Roman"/>
                        </a:rPr>
                        <a:t>Remark</a:t>
                      </a:r>
                      <a:endParaRPr lang="de-AT" sz="700" dirty="0">
                        <a:effectLst/>
                        <a:latin typeface="Verdana"/>
                        <a:ea typeface="Calibri"/>
                        <a:cs typeface="Times New Roman"/>
                      </a:endParaRPr>
                    </a:p>
                  </a:txBody>
                  <a:tcPr marL="51435" marR="51435"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lumMod val="40000"/>
                        <a:lumOff val="60000"/>
                      </a:srgbClr>
                    </a:solidFill>
                  </a:tcPr>
                </a:tc>
                <a:tc>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algn="l">
                        <a:spcAft>
                          <a:spcPts val="0"/>
                        </a:spcAft>
                      </a:pPr>
                      <a:r>
                        <a:rPr lang="en-GB" sz="700" dirty="0">
                          <a:effectLst/>
                        </a:rPr>
                        <a:t>Datum / Date</a:t>
                      </a:r>
                      <a:endParaRPr lang="de-AT" sz="700" dirty="0">
                        <a:effectLst/>
                        <a:latin typeface="Verdana"/>
                        <a:ea typeface="Calibri"/>
                        <a:cs typeface="Times New Roman"/>
                      </a:endParaRPr>
                    </a:p>
                  </a:txBody>
                  <a:tcPr marL="51435" marR="51435"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lumMod val="40000"/>
                        <a:lumOff val="60000"/>
                      </a:srgbClr>
                    </a:solidFill>
                  </a:tcPr>
                </a:tc>
                <a:tc>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algn="l">
                        <a:spcAft>
                          <a:spcPts val="0"/>
                        </a:spcAft>
                      </a:pPr>
                      <a:r>
                        <a:rPr lang="de-AT" sz="700" noProof="0" dirty="0">
                          <a:effectLst/>
                        </a:rPr>
                        <a:t>Unterschrift</a:t>
                      </a:r>
                      <a:r>
                        <a:rPr lang="en-GB" sz="700" dirty="0">
                          <a:effectLst/>
                        </a:rPr>
                        <a:t> / Signature</a:t>
                      </a:r>
                      <a:endParaRPr lang="de-AT" sz="700" dirty="0">
                        <a:effectLst/>
                        <a:latin typeface="Verdana"/>
                        <a:ea typeface="Calibri"/>
                        <a:cs typeface="Times New Roman"/>
                      </a:endParaRPr>
                    </a:p>
                  </a:txBody>
                  <a:tcPr marL="51435" marR="51435"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lumMod val="40000"/>
                        <a:lumOff val="60000"/>
                      </a:srgbClr>
                    </a:solidFill>
                  </a:tcPr>
                </a:tc>
                <a:extLst>
                  <a:ext uri="{0D108BD9-81ED-4DB2-BD59-A6C34878D82A}">
                    <a16:rowId xmlns:a16="http://schemas.microsoft.com/office/drawing/2014/main" val="10001"/>
                  </a:ext>
                </a:extLst>
              </a:tr>
              <a:tr h="237665">
                <a:tc rowSpan="2">
                  <a:txBody>
                    <a:bodyPr/>
                    <a:lstStyle>
                      <a:lvl1pPr marL="0" algn="l" defTabSz="914400" rtl="0" eaLnBrk="1" latinLnBrk="0" hangingPunct="1">
                        <a:defRPr sz="1800" b="1" kern="1200">
                          <a:solidFill>
                            <a:schemeClr val="lt1"/>
                          </a:solidFill>
                          <a:latin typeface="Verdana"/>
                          <a:ea typeface=""/>
                          <a:cs typeface=""/>
                        </a:defRPr>
                      </a:lvl1pPr>
                      <a:lvl2pPr marL="457200" algn="l" defTabSz="914400" rtl="0" eaLnBrk="1" latinLnBrk="0" hangingPunct="1">
                        <a:defRPr sz="1800" b="1" kern="1200">
                          <a:solidFill>
                            <a:schemeClr val="lt1"/>
                          </a:solidFill>
                          <a:latin typeface="Verdana"/>
                          <a:ea typeface=""/>
                          <a:cs typeface=""/>
                        </a:defRPr>
                      </a:lvl2pPr>
                      <a:lvl3pPr marL="914400" algn="l" defTabSz="914400" rtl="0" eaLnBrk="1" latinLnBrk="0" hangingPunct="1">
                        <a:defRPr sz="1800" b="1" kern="1200">
                          <a:solidFill>
                            <a:schemeClr val="lt1"/>
                          </a:solidFill>
                          <a:latin typeface="Verdana"/>
                          <a:ea typeface=""/>
                          <a:cs typeface=""/>
                        </a:defRPr>
                      </a:lvl3pPr>
                      <a:lvl4pPr marL="1371600" algn="l" defTabSz="914400" rtl="0" eaLnBrk="1" latinLnBrk="0" hangingPunct="1">
                        <a:defRPr sz="1800" b="1" kern="1200">
                          <a:solidFill>
                            <a:schemeClr val="lt1"/>
                          </a:solidFill>
                          <a:latin typeface="Verdana"/>
                          <a:ea typeface=""/>
                          <a:cs typeface=""/>
                        </a:defRPr>
                      </a:lvl4pPr>
                      <a:lvl5pPr marL="1828800" algn="l" defTabSz="914400" rtl="0" eaLnBrk="1" latinLnBrk="0" hangingPunct="1">
                        <a:defRPr sz="1800" b="1" kern="1200">
                          <a:solidFill>
                            <a:schemeClr val="lt1"/>
                          </a:solidFill>
                          <a:latin typeface="Verdana"/>
                          <a:ea typeface=""/>
                          <a:cs typeface=""/>
                        </a:defRPr>
                      </a:lvl5pPr>
                      <a:lvl6pPr marL="2286000" algn="l" defTabSz="914400" rtl="0" eaLnBrk="1" latinLnBrk="0" hangingPunct="1">
                        <a:defRPr sz="1800" b="1" kern="1200">
                          <a:solidFill>
                            <a:schemeClr val="lt1"/>
                          </a:solidFill>
                          <a:latin typeface="Verdana"/>
                          <a:ea typeface=""/>
                          <a:cs typeface=""/>
                        </a:defRPr>
                      </a:lvl6pPr>
                      <a:lvl7pPr marL="2743200" algn="l" defTabSz="914400" rtl="0" eaLnBrk="1" latinLnBrk="0" hangingPunct="1">
                        <a:defRPr sz="1800" b="1" kern="1200">
                          <a:solidFill>
                            <a:schemeClr val="lt1"/>
                          </a:solidFill>
                          <a:latin typeface="Verdana"/>
                          <a:ea typeface=""/>
                          <a:cs typeface=""/>
                        </a:defRPr>
                      </a:lvl7pPr>
                      <a:lvl8pPr marL="3200400" algn="l" defTabSz="914400" rtl="0" eaLnBrk="1" latinLnBrk="0" hangingPunct="1">
                        <a:defRPr sz="1800" b="1" kern="1200">
                          <a:solidFill>
                            <a:schemeClr val="lt1"/>
                          </a:solidFill>
                          <a:latin typeface="Verdana"/>
                          <a:ea typeface=""/>
                          <a:cs typeface=""/>
                        </a:defRPr>
                      </a:lvl8pPr>
                      <a:lvl9pPr marL="3657600" algn="l" defTabSz="914400" rtl="0" eaLnBrk="1" latinLnBrk="0" hangingPunct="1">
                        <a:defRPr sz="1800" b="1" kern="1200">
                          <a:solidFill>
                            <a:schemeClr val="lt1"/>
                          </a:solidFill>
                          <a:latin typeface="Verdana"/>
                          <a:ea typeface=""/>
                          <a:cs typeface=""/>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de-AT" sz="700" b="0" noProof="0" dirty="0">
                          <a:solidFill>
                            <a:srgbClr val="14316C"/>
                          </a:solidFill>
                          <a:effectLst/>
                        </a:rPr>
                        <a:t>erstellt von / </a:t>
                      </a:r>
                    </a:p>
                    <a:p>
                      <a:pPr marL="0" marR="0" indent="0" algn="l" defTabSz="914400" rtl="0" eaLnBrk="1" fontAlgn="auto" latinLnBrk="0" hangingPunct="1">
                        <a:lnSpc>
                          <a:spcPct val="100000"/>
                        </a:lnSpc>
                        <a:spcBef>
                          <a:spcPts val="0"/>
                        </a:spcBef>
                        <a:spcAft>
                          <a:spcPts val="0"/>
                        </a:spcAft>
                        <a:buClrTx/>
                        <a:buSzTx/>
                        <a:buFontTx/>
                        <a:buNone/>
                        <a:tabLst/>
                        <a:defRPr/>
                      </a:pPr>
                      <a:r>
                        <a:rPr lang="en-GB" sz="700" b="0" dirty="0">
                          <a:solidFill>
                            <a:srgbClr val="14316C"/>
                          </a:solidFill>
                          <a:effectLst/>
                        </a:rPr>
                        <a:t>prepared by</a:t>
                      </a:r>
                      <a:endParaRPr lang="de-AT" sz="700" b="0" dirty="0">
                        <a:solidFill>
                          <a:srgbClr val="14316C"/>
                        </a:solidFill>
                        <a:effectLst/>
                        <a:latin typeface="+mn-lt"/>
                        <a:ea typeface="Calibri"/>
                        <a:cs typeface="Times New Roman"/>
                      </a:endParaRPr>
                    </a:p>
                  </a:txBody>
                  <a:tcPr marL="51435" marR="51435"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lumMod val="40000"/>
                        <a:lumOff val="60000"/>
                      </a:srgbClr>
                    </a:solidFill>
                  </a:tcPr>
                </a:tc>
                <a:tc>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algn="l">
                        <a:lnSpc>
                          <a:spcPct val="130000"/>
                        </a:lnSpc>
                        <a:spcAft>
                          <a:spcPts val="0"/>
                        </a:spcAft>
                      </a:pPr>
                      <a:endParaRPr lang="de-AT" sz="800" dirty="0">
                        <a:effectLst/>
                        <a:latin typeface="+mn-lt"/>
                        <a:ea typeface="Calibri"/>
                        <a:cs typeface="Times New Roman"/>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9EDF4"/>
                    </a:solidFill>
                  </a:tcPr>
                </a:tc>
                <a:tc>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algn="l">
                        <a:lnSpc>
                          <a:spcPct val="130000"/>
                        </a:lnSpc>
                        <a:spcAft>
                          <a:spcPts val="0"/>
                        </a:spcAft>
                      </a:pPr>
                      <a:endParaRPr lang="de-AT" sz="800" dirty="0">
                        <a:effectLst/>
                        <a:latin typeface="+mn-lt"/>
                        <a:ea typeface="Calibri"/>
                        <a:cs typeface="Times New Roman"/>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9EDF4"/>
                    </a:solidFill>
                  </a:tcPr>
                </a:tc>
                <a:tc>
                  <a:txBody>
                    <a:bodyPr/>
                    <a:lstStyle/>
                    <a:p>
                      <a:pPr algn="l">
                        <a:lnSpc>
                          <a:spcPct val="130000"/>
                        </a:lnSpc>
                        <a:spcAft>
                          <a:spcPts val="0"/>
                        </a:spcAft>
                      </a:pPr>
                      <a:endParaRPr lang="de-AT" sz="800" dirty="0">
                        <a:effectLst/>
                        <a:latin typeface="+mn-lt"/>
                        <a:ea typeface="Calibri"/>
                        <a:cs typeface="Times New Roman"/>
                      </a:endParaRPr>
                    </a:p>
                  </a:txBody>
                  <a:tcPr marL="51435" marR="51435"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9EDF4"/>
                    </a:solidFill>
                  </a:tcPr>
                </a:tc>
                <a:tc>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algn="l">
                        <a:lnSpc>
                          <a:spcPct val="130000"/>
                        </a:lnSpc>
                        <a:spcAft>
                          <a:spcPts val="0"/>
                        </a:spcAft>
                      </a:pPr>
                      <a:r>
                        <a:rPr lang="en-GB" sz="800" dirty="0">
                          <a:effectLst/>
                          <a:latin typeface="+mn-lt"/>
                        </a:rPr>
                        <a:t> </a:t>
                      </a:r>
                      <a:endParaRPr lang="de-AT" sz="800" dirty="0">
                        <a:effectLst/>
                        <a:latin typeface="+mn-lt"/>
                        <a:ea typeface="Calibri"/>
                        <a:cs typeface="Times New Roman"/>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9EDF4"/>
                    </a:solidFill>
                  </a:tcPr>
                </a:tc>
                <a:tc>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algn="l">
                        <a:lnSpc>
                          <a:spcPct val="130000"/>
                        </a:lnSpc>
                        <a:spcAft>
                          <a:spcPts val="0"/>
                        </a:spcAft>
                      </a:pPr>
                      <a:r>
                        <a:rPr lang="en-GB" sz="800" dirty="0">
                          <a:effectLst/>
                          <a:latin typeface="+mn-lt"/>
                        </a:rPr>
                        <a:t> </a:t>
                      </a:r>
                      <a:endParaRPr lang="de-AT" sz="800" dirty="0">
                        <a:effectLst/>
                        <a:latin typeface="+mn-lt"/>
                        <a:ea typeface="Calibri"/>
                        <a:cs typeface="Times New Roman"/>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9EDF4"/>
                    </a:solidFill>
                  </a:tcPr>
                </a:tc>
                <a:extLst>
                  <a:ext uri="{0D108BD9-81ED-4DB2-BD59-A6C34878D82A}">
                    <a16:rowId xmlns:a16="http://schemas.microsoft.com/office/drawing/2014/main" val="10002"/>
                  </a:ext>
                </a:extLst>
              </a:tr>
              <a:tr h="241402">
                <a:tc vMerge="1">
                  <a:txBody>
                    <a:bodyPr/>
                    <a:lstStyle>
                      <a:lvl1pPr marL="0" algn="l" defTabSz="914400" rtl="0" eaLnBrk="1" latinLnBrk="0" hangingPunct="1">
                        <a:defRPr sz="1800" b="1" kern="1200">
                          <a:solidFill>
                            <a:schemeClr val="lt1"/>
                          </a:solidFill>
                          <a:latin typeface="Verdana"/>
                          <a:ea typeface=""/>
                          <a:cs typeface=""/>
                        </a:defRPr>
                      </a:lvl1pPr>
                      <a:lvl2pPr marL="457200" algn="l" defTabSz="914400" rtl="0" eaLnBrk="1" latinLnBrk="0" hangingPunct="1">
                        <a:defRPr sz="1800" b="1" kern="1200">
                          <a:solidFill>
                            <a:schemeClr val="lt1"/>
                          </a:solidFill>
                          <a:latin typeface="Verdana"/>
                          <a:ea typeface=""/>
                          <a:cs typeface=""/>
                        </a:defRPr>
                      </a:lvl2pPr>
                      <a:lvl3pPr marL="914400" algn="l" defTabSz="914400" rtl="0" eaLnBrk="1" latinLnBrk="0" hangingPunct="1">
                        <a:defRPr sz="1800" b="1" kern="1200">
                          <a:solidFill>
                            <a:schemeClr val="lt1"/>
                          </a:solidFill>
                          <a:latin typeface="Verdana"/>
                          <a:ea typeface=""/>
                          <a:cs typeface=""/>
                        </a:defRPr>
                      </a:lvl3pPr>
                      <a:lvl4pPr marL="1371600" algn="l" defTabSz="914400" rtl="0" eaLnBrk="1" latinLnBrk="0" hangingPunct="1">
                        <a:defRPr sz="1800" b="1" kern="1200">
                          <a:solidFill>
                            <a:schemeClr val="lt1"/>
                          </a:solidFill>
                          <a:latin typeface="Verdana"/>
                          <a:ea typeface=""/>
                          <a:cs typeface=""/>
                        </a:defRPr>
                      </a:lvl4pPr>
                      <a:lvl5pPr marL="1828800" algn="l" defTabSz="914400" rtl="0" eaLnBrk="1" latinLnBrk="0" hangingPunct="1">
                        <a:defRPr sz="1800" b="1" kern="1200">
                          <a:solidFill>
                            <a:schemeClr val="lt1"/>
                          </a:solidFill>
                          <a:latin typeface="Verdana"/>
                          <a:ea typeface=""/>
                          <a:cs typeface=""/>
                        </a:defRPr>
                      </a:lvl5pPr>
                      <a:lvl6pPr marL="2286000" algn="l" defTabSz="914400" rtl="0" eaLnBrk="1" latinLnBrk="0" hangingPunct="1">
                        <a:defRPr sz="1800" b="1" kern="1200">
                          <a:solidFill>
                            <a:schemeClr val="lt1"/>
                          </a:solidFill>
                          <a:latin typeface="Verdana"/>
                          <a:ea typeface=""/>
                          <a:cs typeface=""/>
                        </a:defRPr>
                      </a:lvl6pPr>
                      <a:lvl7pPr marL="2743200" algn="l" defTabSz="914400" rtl="0" eaLnBrk="1" latinLnBrk="0" hangingPunct="1">
                        <a:defRPr sz="1800" b="1" kern="1200">
                          <a:solidFill>
                            <a:schemeClr val="lt1"/>
                          </a:solidFill>
                          <a:latin typeface="Verdana"/>
                          <a:ea typeface=""/>
                          <a:cs typeface=""/>
                        </a:defRPr>
                      </a:lvl7pPr>
                      <a:lvl8pPr marL="3200400" algn="l" defTabSz="914400" rtl="0" eaLnBrk="1" latinLnBrk="0" hangingPunct="1">
                        <a:defRPr sz="1800" b="1" kern="1200">
                          <a:solidFill>
                            <a:schemeClr val="lt1"/>
                          </a:solidFill>
                          <a:latin typeface="Verdana"/>
                          <a:ea typeface=""/>
                          <a:cs typeface=""/>
                        </a:defRPr>
                      </a:lvl8pPr>
                      <a:lvl9pPr marL="3657600" algn="l" defTabSz="914400" rtl="0" eaLnBrk="1" latinLnBrk="0" hangingPunct="1">
                        <a:defRPr sz="1800" b="1" kern="1200">
                          <a:solidFill>
                            <a:schemeClr val="lt1"/>
                          </a:solidFill>
                          <a:latin typeface="Verdana"/>
                          <a:ea typeface=""/>
                          <a:cs typeface=""/>
                        </a:defRPr>
                      </a:lvl9pPr>
                    </a:lstStyle>
                    <a:p>
                      <a:pPr algn="l">
                        <a:spcBef>
                          <a:spcPts val="0"/>
                        </a:spcBef>
                        <a:spcAft>
                          <a:spcPts val="0"/>
                        </a:spcAft>
                      </a:pPr>
                      <a:endParaRPr lang="de-AT" sz="700" b="0" noProof="0" dirty="0">
                        <a:solidFill>
                          <a:srgbClr val="14316C"/>
                        </a:solidFill>
                        <a:effectLst/>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lumMod val="40000"/>
                        <a:lumOff val="60000"/>
                      </a:srgbClr>
                    </a:solidFill>
                  </a:tcPr>
                </a:tc>
                <a:tc>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algn="l">
                        <a:lnSpc>
                          <a:spcPct val="130000"/>
                        </a:lnSpc>
                        <a:spcAft>
                          <a:spcPts val="0"/>
                        </a:spcAft>
                      </a:pPr>
                      <a:r>
                        <a:rPr lang="en-GB" sz="800" dirty="0">
                          <a:effectLst/>
                          <a:latin typeface="+mn-lt"/>
                        </a:rPr>
                        <a:t> </a:t>
                      </a:r>
                      <a:endParaRPr lang="de-AT" sz="800" dirty="0">
                        <a:effectLst/>
                        <a:latin typeface="+mn-lt"/>
                        <a:ea typeface="Calibri"/>
                        <a:cs typeface="Times New Roman"/>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9EDF4"/>
                    </a:solidFill>
                  </a:tcPr>
                </a:tc>
                <a:tc>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algn="l">
                        <a:lnSpc>
                          <a:spcPct val="130000"/>
                        </a:lnSpc>
                        <a:spcAft>
                          <a:spcPts val="0"/>
                        </a:spcAft>
                      </a:pPr>
                      <a:endParaRPr lang="de-AT" sz="800" dirty="0">
                        <a:effectLst/>
                        <a:latin typeface="+mn-lt"/>
                        <a:ea typeface="Calibri"/>
                        <a:cs typeface="Times New Roman"/>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9EDF4"/>
                    </a:solidFill>
                  </a:tcPr>
                </a:tc>
                <a:tc>
                  <a:txBody>
                    <a:bodyPr/>
                    <a:lstStyle/>
                    <a:p>
                      <a:pPr algn="l">
                        <a:lnSpc>
                          <a:spcPct val="130000"/>
                        </a:lnSpc>
                        <a:spcAft>
                          <a:spcPts val="0"/>
                        </a:spcAft>
                      </a:pPr>
                      <a:endParaRPr lang="de-AT" sz="800" dirty="0">
                        <a:effectLst/>
                        <a:latin typeface="+mn-lt"/>
                        <a:ea typeface="Calibri"/>
                        <a:cs typeface="Times New Roman"/>
                      </a:endParaRPr>
                    </a:p>
                  </a:txBody>
                  <a:tcPr marL="51435" marR="51435"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9EDF4"/>
                    </a:solidFill>
                  </a:tcPr>
                </a:tc>
                <a:tc>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algn="l">
                        <a:lnSpc>
                          <a:spcPct val="130000"/>
                        </a:lnSpc>
                        <a:spcAft>
                          <a:spcPts val="0"/>
                        </a:spcAft>
                      </a:pPr>
                      <a:r>
                        <a:rPr lang="en-GB" sz="800" dirty="0">
                          <a:effectLst/>
                          <a:latin typeface="+mn-lt"/>
                        </a:rPr>
                        <a:t> </a:t>
                      </a:r>
                      <a:endParaRPr lang="de-AT" sz="800" dirty="0">
                        <a:effectLst/>
                        <a:latin typeface="+mn-lt"/>
                        <a:ea typeface="Calibri"/>
                        <a:cs typeface="Times New Roman"/>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9EDF4"/>
                    </a:solidFill>
                  </a:tcPr>
                </a:tc>
                <a:tc>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algn="l">
                        <a:lnSpc>
                          <a:spcPct val="130000"/>
                        </a:lnSpc>
                        <a:spcAft>
                          <a:spcPts val="0"/>
                        </a:spcAft>
                      </a:pPr>
                      <a:r>
                        <a:rPr lang="en-GB" sz="800" dirty="0">
                          <a:effectLst/>
                          <a:latin typeface="+mn-lt"/>
                        </a:rPr>
                        <a:t> </a:t>
                      </a:r>
                      <a:endParaRPr lang="de-AT" sz="800" dirty="0">
                        <a:effectLst/>
                        <a:latin typeface="+mn-lt"/>
                        <a:ea typeface="Calibri"/>
                        <a:cs typeface="Times New Roman"/>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9EDF4"/>
                    </a:solidFill>
                  </a:tcPr>
                </a:tc>
                <a:extLst>
                  <a:ext uri="{0D108BD9-81ED-4DB2-BD59-A6C34878D82A}">
                    <a16:rowId xmlns:a16="http://schemas.microsoft.com/office/drawing/2014/main" val="10003"/>
                  </a:ext>
                </a:extLst>
              </a:tr>
              <a:tr h="226771">
                <a:tc rowSpan="2">
                  <a:txBody>
                    <a:bodyPr/>
                    <a:lstStyle>
                      <a:lvl1pPr marL="0" algn="l" defTabSz="914400" rtl="0" eaLnBrk="1" latinLnBrk="0" hangingPunct="1">
                        <a:defRPr sz="1800" b="1" kern="1200">
                          <a:solidFill>
                            <a:schemeClr val="lt1"/>
                          </a:solidFill>
                          <a:latin typeface="Verdana"/>
                          <a:ea typeface=""/>
                          <a:cs typeface=""/>
                        </a:defRPr>
                      </a:lvl1pPr>
                      <a:lvl2pPr marL="457200" algn="l" defTabSz="914400" rtl="0" eaLnBrk="1" latinLnBrk="0" hangingPunct="1">
                        <a:defRPr sz="1800" b="1" kern="1200">
                          <a:solidFill>
                            <a:schemeClr val="lt1"/>
                          </a:solidFill>
                          <a:latin typeface="Verdana"/>
                          <a:ea typeface=""/>
                          <a:cs typeface=""/>
                        </a:defRPr>
                      </a:lvl2pPr>
                      <a:lvl3pPr marL="914400" algn="l" defTabSz="914400" rtl="0" eaLnBrk="1" latinLnBrk="0" hangingPunct="1">
                        <a:defRPr sz="1800" b="1" kern="1200">
                          <a:solidFill>
                            <a:schemeClr val="lt1"/>
                          </a:solidFill>
                          <a:latin typeface="Verdana"/>
                          <a:ea typeface=""/>
                          <a:cs typeface=""/>
                        </a:defRPr>
                      </a:lvl3pPr>
                      <a:lvl4pPr marL="1371600" algn="l" defTabSz="914400" rtl="0" eaLnBrk="1" latinLnBrk="0" hangingPunct="1">
                        <a:defRPr sz="1800" b="1" kern="1200">
                          <a:solidFill>
                            <a:schemeClr val="lt1"/>
                          </a:solidFill>
                          <a:latin typeface="Verdana"/>
                          <a:ea typeface=""/>
                          <a:cs typeface=""/>
                        </a:defRPr>
                      </a:lvl4pPr>
                      <a:lvl5pPr marL="1828800" algn="l" defTabSz="914400" rtl="0" eaLnBrk="1" latinLnBrk="0" hangingPunct="1">
                        <a:defRPr sz="1800" b="1" kern="1200">
                          <a:solidFill>
                            <a:schemeClr val="lt1"/>
                          </a:solidFill>
                          <a:latin typeface="Verdana"/>
                          <a:ea typeface=""/>
                          <a:cs typeface=""/>
                        </a:defRPr>
                      </a:lvl5pPr>
                      <a:lvl6pPr marL="2286000" algn="l" defTabSz="914400" rtl="0" eaLnBrk="1" latinLnBrk="0" hangingPunct="1">
                        <a:defRPr sz="1800" b="1" kern="1200">
                          <a:solidFill>
                            <a:schemeClr val="lt1"/>
                          </a:solidFill>
                          <a:latin typeface="Verdana"/>
                          <a:ea typeface=""/>
                          <a:cs typeface=""/>
                        </a:defRPr>
                      </a:lvl6pPr>
                      <a:lvl7pPr marL="2743200" algn="l" defTabSz="914400" rtl="0" eaLnBrk="1" latinLnBrk="0" hangingPunct="1">
                        <a:defRPr sz="1800" b="1" kern="1200">
                          <a:solidFill>
                            <a:schemeClr val="lt1"/>
                          </a:solidFill>
                          <a:latin typeface="Verdana"/>
                          <a:ea typeface=""/>
                          <a:cs typeface=""/>
                        </a:defRPr>
                      </a:lvl7pPr>
                      <a:lvl8pPr marL="3200400" algn="l" defTabSz="914400" rtl="0" eaLnBrk="1" latinLnBrk="0" hangingPunct="1">
                        <a:defRPr sz="1800" b="1" kern="1200">
                          <a:solidFill>
                            <a:schemeClr val="lt1"/>
                          </a:solidFill>
                          <a:latin typeface="Verdana"/>
                          <a:ea typeface=""/>
                          <a:cs typeface=""/>
                        </a:defRPr>
                      </a:lvl8pPr>
                      <a:lvl9pPr marL="3657600" algn="l" defTabSz="914400" rtl="0" eaLnBrk="1" latinLnBrk="0" hangingPunct="1">
                        <a:defRPr sz="1800" b="1" kern="1200">
                          <a:solidFill>
                            <a:schemeClr val="lt1"/>
                          </a:solidFill>
                          <a:latin typeface="Verdana"/>
                          <a:ea typeface=""/>
                          <a:cs typeface=""/>
                        </a:defRPr>
                      </a:lvl9pPr>
                    </a:lstStyle>
                    <a:p>
                      <a:pPr algn="l">
                        <a:spcBef>
                          <a:spcPts val="0"/>
                        </a:spcBef>
                        <a:spcAft>
                          <a:spcPts val="0"/>
                        </a:spcAft>
                      </a:pPr>
                      <a:r>
                        <a:rPr lang="de-AT" sz="700" b="0" noProof="0" dirty="0">
                          <a:solidFill>
                            <a:srgbClr val="14316C"/>
                          </a:solidFill>
                          <a:effectLst/>
                        </a:rPr>
                        <a:t>geprüft von / </a:t>
                      </a:r>
                    </a:p>
                    <a:p>
                      <a:pPr algn="l">
                        <a:spcBef>
                          <a:spcPts val="0"/>
                        </a:spcBef>
                        <a:spcAft>
                          <a:spcPts val="0"/>
                        </a:spcAft>
                      </a:pPr>
                      <a:r>
                        <a:rPr lang="de-AT" sz="700" b="0" noProof="0" dirty="0" err="1">
                          <a:solidFill>
                            <a:srgbClr val="14316C"/>
                          </a:solidFill>
                          <a:effectLst/>
                        </a:rPr>
                        <a:t>checked</a:t>
                      </a:r>
                      <a:r>
                        <a:rPr lang="de-AT" sz="700" b="0" noProof="0" dirty="0">
                          <a:solidFill>
                            <a:srgbClr val="14316C"/>
                          </a:solidFill>
                          <a:effectLst/>
                        </a:rPr>
                        <a:t> </a:t>
                      </a:r>
                      <a:r>
                        <a:rPr lang="de-AT" sz="700" b="0" noProof="0" dirty="0" err="1">
                          <a:solidFill>
                            <a:srgbClr val="14316C"/>
                          </a:solidFill>
                          <a:effectLst/>
                        </a:rPr>
                        <a:t>by</a:t>
                      </a:r>
                      <a:endParaRPr lang="de-AT" sz="700" b="0" noProof="0" dirty="0">
                        <a:solidFill>
                          <a:srgbClr val="14316C"/>
                        </a:solidFill>
                        <a:effectLst/>
                      </a:endParaRPr>
                    </a:p>
                  </a:txBody>
                  <a:tcPr marL="51435" marR="51435"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lumMod val="40000"/>
                        <a:lumOff val="60000"/>
                      </a:srgbClr>
                    </a:solidFill>
                  </a:tcPr>
                </a:tc>
                <a:tc>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algn="l">
                        <a:lnSpc>
                          <a:spcPct val="130000"/>
                        </a:lnSpc>
                        <a:spcAft>
                          <a:spcPts val="0"/>
                        </a:spcAft>
                      </a:pPr>
                      <a:r>
                        <a:rPr lang="en-GB" sz="800" dirty="0">
                          <a:effectLst/>
                          <a:latin typeface="+mn-lt"/>
                        </a:rPr>
                        <a:t> </a:t>
                      </a:r>
                      <a:endParaRPr lang="de-AT" sz="800" dirty="0">
                        <a:effectLst/>
                        <a:latin typeface="+mn-lt"/>
                        <a:ea typeface="Calibri"/>
                        <a:cs typeface="Times New Roman"/>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9EDF4"/>
                    </a:solidFill>
                  </a:tcPr>
                </a:tc>
                <a:tc>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algn="l">
                        <a:lnSpc>
                          <a:spcPct val="130000"/>
                        </a:lnSpc>
                        <a:spcAft>
                          <a:spcPts val="0"/>
                        </a:spcAft>
                      </a:pPr>
                      <a:endParaRPr lang="de-AT" sz="800" dirty="0">
                        <a:effectLst/>
                        <a:latin typeface="+mn-lt"/>
                        <a:ea typeface="Calibri"/>
                        <a:cs typeface="Times New Roman"/>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9EDF4"/>
                    </a:solidFill>
                  </a:tcPr>
                </a:tc>
                <a:tc>
                  <a:txBody>
                    <a:bodyPr/>
                    <a:lstStyle/>
                    <a:p>
                      <a:pPr algn="l">
                        <a:lnSpc>
                          <a:spcPct val="130000"/>
                        </a:lnSpc>
                        <a:spcAft>
                          <a:spcPts val="0"/>
                        </a:spcAft>
                      </a:pPr>
                      <a:endParaRPr lang="de-AT" sz="800" dirty="0">
                        <a:effectLst/>
                        <a:latin typeface="+mn-lt"/>
                        <a:ea typeface="Calibri"/>
                        <a:cs typeface="Times New Roman"/>
                      </a:endParaRPr>
                    </a:p>
                  </a:txBody>
                  <a:tcPr marL="51435" marR="51435"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9EDF4"/>
                    </a:solidFill>
                  </a:tcPr>
                </a:tc>
                <a:tc>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algn="l">
                        <a:lnSpc>
                          <a:spcPct val="130000"/>
                        </a:lnSpc>
                        <a:spcAft>
                          <a:spcPts val="0"/>
                        </a:spcAft>
                      </a:pPr>
                      <a:r>
                        <a:rPr lang="en-GB" sz="800" dirty="0">
                          <a:effectLst/>
                          <a:latin typeface="+mn-lt"/>
                        </a:rPr>
                        <a:t> </a:t>
                      </a:r>
                      <a:endParaRPr lang="de-AT" sz="800" dirty="0">
                        <a:effectLst/>
                        <a:latin typeface="+mn-lt"/>
                        <a:ea typeface="Calibri"/>
                        <a:cs typeface="Times New Roman"/>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9EDF4"/>
                    </a:solidFill>
                  </a:tcPr>
                </a:tc>
                <a:tc>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algn="l">
                        <a:lnSpc>
                          <a:spcPct val="130000"/>
                        </a:lnSpc>
                        <a:spcAft>
                          <a:spcPts val="0"/>
                        </a:spcAft>
                      </a:pPr>
                      <a:r>
                        <a:rPr lang="en-GB" sz="800" dirty="0">
                          <a:effectLst/>
                          <a:latin typeface="+mn-lt"/>
                        </a:rPr>
                        <a:t> </a:t>
                      </a:r>
                      <a:endParaRPr lang="de-AT" sz="800" dirty="0">
                        <a:effectLst/>
                        <a:latin typeface="+mn-lt"/>
                        <a:ea typeface="Calibri"/>
                        <a:cs typeface="Times New Roman"/>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9EDF4"/>
                    </a:solidFill>
                  </a:tcPr>
                </a:tc>
                <a:extLst>
                  <a:ext uri="{0D108BD9-81ED-4DB2-BD59-A6C34878D82A}">
                    <a16:rowId xmlns:a16="http://schemas.microsoft.com/office/drawing/2014/main" val="10004"/>
                  </a:ext>
                </a:extLst>
              </a:tr>
              <a:tr h="226771">
                <a:tc vMerge="1">
                  <a:txBody>
                    <a:bodyPr/>
                    <a:lstStyle/>
                    <a:p>
                      <a:pPr algn="l">
                        <a:spcBef>
                          <a:spcPts val="0"/>
                        </a:spcBef>
                        <a:spcAft>
                          <a:spcPts val="0"/>
                        </a:spcAft>
                      </a:pPr>
                      <a:endParaRPr lang="de-AT" sz="700" b="0" noProof="0" dirty="0">
                        <a:solidFill>
                          <a:srgbClr val="14316C"/>
                        </a:solidFill>
                        <a:effectLst/>
                      </a:endParaRPr>
                    </a:p>
                  </a:txBody>
                  <a:tcPr marL="68580" marR="68580"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lumMod val="40000"/>
                        <a:lumOff val="60000"/>
                      </a:srgbClr>
                    </a:solidFill>
                  </a:tcPr>
                </a:tc>
                <a:tc>
                  <a:txBody>
                    <a:bodyPr/>
                    <a:lstStyle/>
                    <a:p>
                      <a:pPr algn="l">
                        <a:lnSpc>
                          <a:spcPct val="130000"/>
                        </a:lnSpc>
                        <a:spcAft>
                          <a:spcPts val="0"/>
                        </a:spcAft>
                      </a:pPr>
                      <a:endParaRPr lang="de-AT" sz="800" dirty="0">
                        <a:effectLst/>
                        <a:latin typeface="+mn-lt"/>
                        <a:ea typeface="Calibri"/>
                        <a:cs typeface="Times New Roman"/>
                      </a:endParaRPr>
                    </a:p>
                  </a:txBody>
                  <a:tcPr marL="51435" marR="51435"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9EDF4"/>
                    </a:solidFill>
                  </a:tcPr>
                </a:tc>
                <a:tc>
                  <a:txBody>
                    <a:bodyPr/>
                    <a:lstStyle/>
                    <a:p>
                      <a:pPr algn="l">
                        <a:lnSpc>
                          <a:spcPct val="130000"/>
                        </a:lnSpc>
                        <a:spcAft>
                          <a:spcPts val="0"/>
                        </a:spcAft>
                      </a:pPr>
                      <a:endParaRPr lang="de-AT" sz="800" dirty="0">
                        <a:effectLst/>
                        <a:latin typeface="+mn-lt"/>
                        <a:ea typeface="Calibri"/>
                        <a:cs typeface="Times New Roman"/>
                      </a:endParaRPr>
                    </a:p>
                  </a:txBody>
                  <a:tcPr marL="51435" marR="51435"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9EDF4"/>
                    </a:solidFill>
                  </a:tcPr>
                </a:tc>
                <a:tc>
                  <a:txBody>
                    <a:bodyPr/>
                    <a:lstStyle/>
                    <a:p>
                      <a:pPr algn="l">
                        <a:lnSpc>
                          <a:spcPct val="130000"/>
                        </a:lnSpc>
                        <a:spcAft>
                          <a:spcPts val="0"/>
                        </a:spcAft>
                      </a:pPr>
                      <a:endParaRPr lang="de-AT" sz="800" dirty="0">
                        <a:effectLst/>
                        <a:latin typeface="+mn-lt"/>
                        <a:ea typeface="Calibri"/>
                        <a:cs typeface="Times New Roman"/>
                      </a:endParaRPr>
                    </a:p>
                  </a:txBody>
                  <a:tcPr marL="51435" marR="51435"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9EDF4"/>
                    </a:solidFill>
                  </a:tcPr>
                </a:tc>
                <a:tc>
                  <a:txBody>
                    <a:bodyPr/>
                    <a:lstStyle/>
                    <a:p>
                      <a:pPr algn="l">
                        <a:lnSpc>
                          <a:spcPct val="130000"/>
                        </a:lnSpc>
                        <a:spcAft>
                          <a:spcPts val="0"/>
                        </a:spcAft>
                      </a:pPr>
                      <a:endParaRPr lang="de-AT" sz="800" dirty="0">
                        <a:effectLst/>
                        <a:latin typeface="+mn-lt"/>
                        <a:ea typeface="Calibri"/>
                        <a:cs typeface="Times New Roman"/>
                      </a:endParaRPr>
                    </a:p>
                  </a:txBody>
                  <a:tcPr marL="51435" marR="51435"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9EDF4"/>
                    </a:solidFill>
                  </a:tcPr>
                </a:tc>
                <a:tc>
                  <a:txBody>
                    <a:bodyPr/>
                    <a:lstStyle/>
                    <a:p>
                      <a:pPr algn="l">
                        <a:lnSpc>
                          <a:spcPct val="130000"/>
                        </a:lnSpc>
                        <a:spcAft>
                          <a:spcPts val="0"/>
                        </a:spcAft>
                      </a:pPr>
                      <a:endParaRPr lang="de-AT" sz="800" dirty="0">
                        <a:effectLst/>
                        <a:latin typeface="+mn-lt"/>
                        <a:ea typeface="Calibri"/>
                        <a:cs typeface="Times New Roman"/>
                      </a:endParaRPr>
                    </a:p>
                  </a:txBody>
                  <a:tcPr marL="51435" marR="51435" marT="0" marB="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9EDF4"/>
                    </a:solidFill>
                  </a:tcPr>
                </a:tc>
                <a:extLst>
                  <a:ext uri="{0D108BD9-81ED-4DB2-BD59-A6C34878D82A}">
                    <a16:rowId xmlns:a16="http://schemas.microsoft.com/office/drawing/2014/main" val="2848497032"/>
                  </a:ext>
                </a:extLst>
              </a:tr>
              <a:tr h="226771">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AT" sz="700" b="0" noProof="0" dirty="0">
                          <a:solidFill>
                            <a:srgbClr val="14316C"/>
                          </a:solidFill>
                          <a:effectLst/>
                          <a:latin typeface="Verdana" panose="020B0604030504040204" pitchFamily="34" charset="0"/>
                          <a:ea typeface="Verdana" panose="020B0604030504040204" pitchFamily="34" charset="0"/>
                          <a:cs typeface="Verdana" panose="020B0604030504040204" pitchFamily="34" charset="0"/>
                        </a:rPr>
                        <a:t>freigegeben von / </a:t>
                      </a:r>
                    </a:p>
                    <a:p>
                      <a:pPr marL="0" marR="0" lvl="0" indent="0" algn="l" defTabSz="914400" rtl="0" eaLnBrk="1" fontAlgn="auto" latinLnBrk="0" hangingPunct="1">
                        <a:lnSpc>
                          <a:spcPct val="100000"/>
                        </a:lnSpc>
                        <a:spcBef>
                          <a:spcPts val="0"/>
                        </a:spcBef>
                        <a:spcAft>
                          <a:spcPts val="0"/>
                        </a:spcAft>
                        <a:buClrTx/>
                        <a:buSzTx/>
                        <a:buFontTx/>
                        <a:buNone/>
                        <a:tabLst/>
                        <a:defRPr/>
                      </a:pPr>
                      <a:r>
                        <a:rPr lang="de-AT" sz="700" b="0" noProof="0" dirty="0" err="1">
                          <a:solidFill>
                            <a:srgbClr val="14316C"/>
                          </a:solidFill>
                          <a:effectLst/>
                          <a:latin typeface="Verdana" panose="020B0604030504040204" pitchFamily="34" charset="0"/>
                          <a:ea typeface="Verdana" panose="020B0604030504040204" pitchFamily="34" charset="0"/>
                          <a:cs typeface="Verdana" panose="020B0604030504040204" pitchFamily="34" charset="0"/>
                        </a:rPr>
                        <a:t>approved</a:t>
                      </a:r>
                      <a:r>
                        <a:rPr lang="de-AT" sz="700" b="0" noProof="0" dirty="0">
                          <a:solidFill>
                            <a:srgbClr val="14316C"/>
                          </a:solidFill>
                          <a:effectLst/>
                          <a:latin typeface="Verdana" panose="020B0604030504040204" pitchFamily="34" charset="0"/>
                          <a:ea typeface="Verdana" panose="020B0604030504040204" pitchFamily="34" charset="0"/>
                          <a:cs typeface="Verdana" panose="020B0604030504040204" pitchFamily="34" charset="0"/>
                        </a:rPr>
                        <a:t> </a:t>
                      </a:r>
                      <a:r>
                        <a:rPr lang="de-AT" sz="700" b="0" noProof="0" dirty="0" err="1">
                          <a:solidFill>
                            <a:srgbClr val="14316C"/>
                          </a:solidFill>
                          <a:effectLst/>
                          <a:latin typeface="Verdana" panose="020B0604030504040204" pitchFamily="34" charset="0"/>
                          <a:ea typeface="Verdana" panose="020B0604030504040204" pitchFamily="34" charset="0"/>
                          <a:cs typeface="Verdana" panose="020B0604030504040204" pitchFamily="34" charset="0"/>
                        </a:rPr>
                        <a:t>by</a:t>
                      </a:r>
                      <a:endParaRPr lang="de-AT" sz="700" b="0" noProof="0" dirty="0">
                        <a:solidFill>
                          <a:srgbClr val="14316C"/>
                        </a:solidFill>
                        <a:effectLst/>
                        <a:latin typeface="Verdana" panose="020B0604030504040204" pitchFamily="34" charset="0"/>
                        <a:ea typeface="Verdana" panose="020B0604030504040204" pitchFamily="34" charset="0"/>
                        <a:cs typeface="Verdana" panose="020B0604030504040204" pitchFamily="34" charset="0"/>
                      </a:endParaRPr>
                    </a:p>
                    <a:p>
                      <a:pPr algn="l">
                        <a:spcBef>
                          <a:spcPts val="0"/>
                        </a:spcBef>
                        <a:spcAft>
                          <a:spcPts val="0"/>
                        </a:spcAft>
                      </a:pPr>
                      <a:endParaRPr lang="de-AT" sz="700" b="0" noProof="0" dirty="0">
                        <a:solidFill>
                          <a:srgbClr val="14316C"/>
                        </a:solidFill>
                        <a:effectLst/>
                      </a:endParaRPr>
                    </a:p>
                  </a:txBody>
                  <a:tcPr marL="51435" marR="51435"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lumMod val="40000"/>
                        <a:lumOff val="60000"/>
                      </a:srgbClr>
                    </a:solidFill>
                  </a:tcPr>
                </a:tc>
                <a:tc>
                  <a:txBody>
                    <a:bodyPr/>
                    <a:lstStyle/>
                    <a:p>
                      <a:pPr algn="l">
                        <a:lnSpc>
                          <a:spcPct val="130000"/>
                        </a:lnSpc>
                        <a:spcAft>
                          <a:spcPts val="0"/>
                        </a:spcAft>
                      </a:pPr>
                      <a:endParaRPr lang="de-AT" sz="800" dirty="0">
                        <a:effectLst/>
                        <a:latin typeface="+mn-lt"/>
                        <a:ea typeface="Calibri"/>
                        <a:cs typeface="Times New Roman"/>
                      </a:endParaRPr>
                    </a:p>
                  </a:txBody>
                  <a:tcPr marL="51435" marR="51435"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9EDF4"/>
                    </a:solidFill>
                  </a:tcPr>
                </a:tc>
                <a:tc>
                  <a:txBody>
                    <a:bodyPr/>
                    <a:lstStyle/>
                    <a:p>
                      <a:pPr algn="l">
                        <a:lnSpc>
                          <a:spcPct val="130000"/>
                        </a:lnSpc>
                        <a:spcAft>
                          <a:spcPts val="0"/>
                        </a:spcAft>
                      </a:pPr>
                      <a:endParaRPr lang="de-AT" sz="800" dirty="0">
                        <a:effectLst/>
                        <a:latin typeface="+mn-lt"/>
                        <a:ea typeface="Calibri"/>
                        <a:cs typeface="Times New Roman"/>
                      </a:endParaRPr>
                    </a:p>
                  </a:txBody>
                  <a:tcPr marL="51435" marR="51435"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9EDF4"/>
                    </a:solidFill>
                  </a:tcPr>
                </a:tc>
                <a:tc>
                  <a:txBody>
                    <a:bodyPr/>
                    <a:lstStyle/>
                    <a:p>
                      <a:pPr algn="l">
                        <a:lnSpc>
                          <a:spcPct val="130000"/>
                        </a:lnSpc>
                        <a:spcAft>
                          <a:spcPts val="0"/>
                        </a:spcAft>
                      </a:pPr>
                      <a:endParaRPr lang="de-AT" sz="800" dirty="0">
                        <a:effectLst/>
                        <a:latin typeface="+mn-lt"/>
                        <a:ea typeface="Calibri"/>
                        <a:cs typeface="Times New Roman"/>
                      </a:endParaRPr>
                    </a:p>
                  </a:txBody>
                  <a:tcPr marL="51435" marR="51435"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9EDF4"/>
                    </a:solidFill>
                  </a:tcPr>
                </a:tc>
                <a:tc>
                  <a:txBody>
                    <a:bodyPr/>
                    <a:lstStyle/>
                    <a:p>
                      <a:pPr algn="l">
                        <a:lnSpc>
                          <a:spcPct val="130000"/>
                        </a:lnSpc>
                        <a:spcAft>
                          <a:spcPts val="0"/>
                        </a:spcAft>
                      </a:pPr>
                      <a:endParaRPr lang="de-AT" sz="800" dirty="0">
                        <a:effectLst/>
                        <a:latin typeface="+mn-lt"/>
                        <a:ea typeface="Calibri"/>
                        <a:cs typeface="Times New Roman"/>
                      </a:endParaRPr>
                    </a:p>
                  </a:txBody>
                  <a:tcPr marL="51435" marR="51435"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9EDF4"/>
                    </a:solidFill>
                  </a:tcPr>
                </a:tc>
                <a:tc>
                  <a:txBody>
                    <a:bodyPr/>
                    <a:lstStyle/>
                    <a:p>
                      <a:pPr algn="l">
                        <a:lnSpc>
                          <a:spcPct val="130000"/>
                        </a:lnSpc>
                        <a:spcAft>
                          <a:spcPts val="0"/>
                        </a:spcAft>
                      </a:pPr>
                      <a:endParaRPr lang="de-AT" sz="800" dirty="0">
                        <a:effectLst/>
                        <a:latin typeface="+mn-lt"/>
                        <a:ea typeface="Calibri"/>
                        <a:cs typeface="Times New Roman"/>
                      </a:endParaRPr>
                    </a:p>
                  </a:txBody>
                  <a:tcPr marL="51435" marR="51435" marT="0" marB="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9EDF4"/>
                    </a:solidFill>
                  </a:tcPr>
                </a:tc>
                <a:extLst>
                  <a:ext uri="{0D108BD9-81ED-4DB2-BD59-A6C34878D82A}">
                    <a16:rowId xmlns:a16="http://schemas.microsoft.com/office/drawing/2014/main" val="310234632"/>
                  </a:ext>
                </a:extLst>
              </a:tr>
              <a:tr h="226771">
                <a:tc vMerge="1">
                  <a:txBody>
                    <a:bodyPr/>
                    <a:lstStyle/>
                    <a:p>
                      <a:pPr algn="l">
                        <a:spcBef>
                          <a:spcPts val="0"/>
                        </a:spcBef>
                        <a:spcAft>
                          <a:spcPts val="0"/>
                        </a:spcAft>
                      </a:pPr>
                      <a:endParaRPr lang="de-AT" sz="700" b="0" noProof="0" dirty="0">
                        <a:solidFill>
                          <a:srgbClr val="14316C"/>
                        </a:solidFill>
                        <a:effectLst/>
                      </a:endParaRPr>
                    </a:p>
                  </a:txBody>
                  <a:tcPr marL="68580" marR="68580"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lumMod val="40000"/>
                        <a:lumOff val="60000"/>
                      </a:srgbClr>
                    </a:solidFill>
                  </a:tcPr>
                </a:tc>
                <a:tc>
                  <a:txBody>
                    <a:bodyPr/>
                    <a:lstStyle/>
                    <a:p>
                      <a:pPr algn="l">
                        <a:lnSpc>
                          <a:spcPct val="130000"/>
                        </a:lnSpc>
                        <a:spcAft>
                          <a:spcPts val="0"/>
                        </a:spcAft>
                      </a:pPr>
                      <a:endParaRPr lang="de-AT" sz="800" dirty="0">
                        <a:effectLst/>
                        <a:latin typeface="+mn-lt"/>
                        <a:ea typeface="Calibri"/>
                        <a:cs typeface="Times New Roman"/>
                      </a:endParaRPr>
                    </a:p>
                  </a:txBody>
                  <a:tcPr marL="51435" marR="51435"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9EDF4"/>
                    </a:solidFill>
                  </a:tcPr>
                </a:tc>
                <a:tc>
                  <a:txBody>
                    <a:bodyPr/>
                    <a:lstStyle/>
                    <a:p>
                      <a:pPr algn="l">
                        <a:lnSpc>
                          <a:spcPct val="130000"/>
                        </a:lnSpc>
                        <a:spcAft>
                          <a:spcPts val="0"/>
                        </a:spcAft>
                      </a:pPr>
                      <a:endParaRPr lang="de-AT" sz="800" dirty="0">
                        <a:effectLst/>
                        <a:latin typeface="+mn-lt"/>
                        <a:ea typeface="Calibri"/>
                        <a:cs typeface="Times New Roman"/>
                      </a:endParaRPr>
                    </a:p>
                  </a:txBody>
                  <a:tcPr marL="51435" marR="51435"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9EDF4"/>
                    </a:solidFill>
                  </a:tcPr>
                </a:tc>
                <a:tc>
                  <a:txBody>
                    <a:bodyPr/>
                    <a:lstStyle/>
                    <a:p>
                      <a:pPr algn="l">
                        <a:lnSpc>
                          <a:spcPct val="130000"/>
                        </a:lnSpc>
                        <a:spcAft>
                          <a:spcPts val="0"/>
                        </a:spcAft>
                      </a:pPr>
                      <a:endParaRPr lang="de-AT" sz="800" dirty="0">
                        <a:effectLst/>
                        <a:latin typeface="+mn-lt"/>
                        <a:ea typeface="Calibri"/>
                        <a:cs typeface="Times New Roman"/>
                      </a:endParaRPr>
                    </a:p>
                  </a:txBody>
                  <a:tcPr marL="51435" marR="51435"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E9EDF4"/>
                    </a:solidFill>
                  </a:tcPr>
                </a:tc>
                <a:tc>
                  <a:txBody>
                    <a:bodyPr/>
                    <a:lstStyle/>
                    <a:p>
                      <a:pPr algn="l">
                        <a:lnSpc>
                          <a:spcPct val="130000"/>
                        </a:lnSpc>
                        <a:spcAft>
                          <a:spcPts val="0"/>
                        </a:spcAft>
                      </a:pPr>
                      <a:endParaRPr lang="de-AT" sz="800" dirty="0">
                        <a:effectLst/>
                        <a:latin typeface="+mn-lt"/>
                        <a:ea typeface="Calibri"/>
                        <a:cs typeface="Times New Roman"/>
                      </a:endParaRPr>
                    </a:p>
                  </a:txBody>
                  <a:tcPr marL="51435" marR="51435"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9EDF4"/>
                    </a:solidFill>
                  </a:tcPr>
                </a:tc>
                <a:tc>
                  <a:txBody>
                    <a:bodyPr/>
                    <a:lstStyle/>
                    <a:p>
                      <a:pPr algn="l">
                        <a:lnSpc>
                          <a:spcPct val="130000"/>
                        </a:lnSpc>
                        <a:spcAft>
                          <a:spcPts val="0"/>
                        </a:spcAft>
                      </a:pPr>
                      <a:endParaRPr lang="de-AT" sz="800" dirty="0">
                        <a:effectLst/>
                        <a:latin typeface="+mn-lt"/>
                        <a:ea typeface="Calibri"/>
                        <a:cs typeface="Times New Roman"/>
                      </a:endParaRPr>
                    </a:p>
                  </a:txBody>
                  <a:tcPr marL="51435" marR="51435" marT="0" marB="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9EDF4"/>
                    </a:solidFill>
                  </a:tcPr>
                </a:tc>
                <a:extLst>
                  <a:ext uri="{0D108BD9-81ED-4DB2-BD59-A6C34878D82A}">
                    <a16:rowId xmlns:a16="http://schemas.microsoft.com/office/drawing/2014/main" val="12756051"/>
                  </a:ext>
                </a:extLst>
              </a:tr>
            </a:tbl>
          </a:graphicData>
        </a:graphic>
      </p:graphicFrame>
      <p:graphicFrame>
        <p:nvGraphicFramePr>
          <p:cNvPr id="10" name="Tabelle 9">
            <a:extLst>
              <a:ext uri="{FF2B5EF4-FFF2-40B4-BE49-F238E27FC236}">
                <a16:creationId xmlns:a16="http://schemas.microsoft.com/office/drawing/2014/main" id="{DD7BD878-362D-984A-97F3-017689C804F1}"/>
              </a:ext>
            </a:extLst>
          </p:cNvPr>
          <p:cNvGraphicFramePr>
            <a:graphicFrameLocks noGrp="1"/>
          </p:cNvGraphicFramePr>
          <p:nvPr userDrawn="1"/>
        </p:nvGraphicFramePr>
        <p:xfrm>
          <a:off x="242647" y="2316928"/>
          <a:ext cx="5539250" cy="879008"/>
        </p:xfrm>
        <a:graphic>
          <a:graphicData uri="http://schemas.openxmlformats.org/drawingml/2006/table">
            <a:tbl>
              <a:tblPr firstRow="1" firstCol="1" bandRow="1"/>
              <a:tblGrid>
                <a:gridCol w="582376">
                  <a:extLst>
                    <a:ext uri="{9D8B030D-6E8A-4147-A177-3AD203B41FA5}">
                      <a16:colId xmlns:a16="http://schemas.microsoft.com/office/drawing/2014/main" val="20000"/>
                    </a:ext>
                  </a:extLst>
                </a:gridCol>
                <a:gridCol w="935025">
                  <a:extLst>
                    <a:ext uri="{9D8B030D-6E8A-4147-A177-3AD203B41FA5}">
                      <a16:colId xmlns:a16="http://schemas.microsoft.com/office/drawing/2014/main" val="20001"/>
                    </a:ext>
                  </a:extLst>
                </a:gridCol>
                <a:gridCol w="4021849">
                  <a:extLst>
                    <a:ext uri="{9D8B030D-6E8A-4147-A177-3AD203B41FA5}">
                      <a16:colId xmlns:a16="http://schemas.microsoft.com/office/drawing/2014/main" val="20002"/>
                    </a:ext>
                  </a:extLst>
                </a:gridCol>
              </a:tblGrid>
              <a:tr h="180000">
                <a:tc gridSpan="3">
                  <a:txBody>
                    <a:bodyPr/>
                    <a:lstStyle>
                      <a:lvl1pPr marL="0" algn="l" defTabSz="914400" rtl="0" eaLnBrk="1" latinLnBrk="0" hangingPunct="1">
                        <a:defRPr sz="1800" b="1" kern="1200">
                          <a:solidFill>
                            <a:schemeClr val="lt1"/>
                          </a:solidFill>
                          <a:latin typeface="Verdana"/>
                          <a:ea typeface=""/>
                          <a:cs typeface=""/>
                        </a:defRPr>
                      </a:lvl1pPr>
                      <a:lvl2pPr marL="457200" algn="l" defTabSz="914400" rtl="0" eaLnBrk="1" latinLnBrk="0" hangingPunct="1">
                        <a:defRPr sz="1800" b="1" kern="1200">
                          <a:solidFill>
                            <a:schemeClr val="lt1"/>
                          </a:solidFill>
                          <a:latin typeface="Verdana"/>
                          <a:ea typeface=""/>
                          <a:cs typeface=""/>
                        </a:defRPr>
                      </a:lvl2pPr>
                      <a:lvl3pPr marL="914400" algn="l" defTabSz="914400" rtl="0" eaLnBrk="1" latinLnBrk="0" hangingPunct="1">
                        <a:defRPr sz="1800" b="1" kern="1200">
                          <a:solidFill>
                            <a:schemeClr val="lt1"/>
                          </a:solidFill>
                          <a:latin typeface="Verdana"/>
                          <a:ea typeface=""/>
                          <a:cs typeface=""/>
                        </a:defRPr>
                      </a:lvl3pPr>
                      <a:lvl4pPr marL="1371600" algn="l" defTabSz="914400" rtl="0" eaLnBrk="1" latinLnBrk="0" hangingPunct="1">
                        <a:defRPr sz="1800" b="1" kern="1200">
                          <a:solidFill>
                            <a:schemeClr val="lt1"/>
                          </a:solidFill>
                          <a:latin typeface="Verdana"/>
                          <a:ea typeface=""/>
                          <a:cs typeface=""/>
                        </a:defRPr>
                      </a:lvl4pPr>
                      <a:lvl5pPr marL="1828800" algn="l" defTabSz="914400" rtl="0" eaLnBrk="1" latinLnBrk="0" hangingPunct="1">
                        <a:defRPr sz="1800" b="1" kern="1200">
                          <a:solidFill>
                            <a:schemeClr val="lt1"/>
                          </a:solidFill>
                          <a:latin typeface="Verdana"/>
                          <a:ea typeface=""/>
                          <a:cs typeface=""/>
                        </a:defRPr>
                      </a:lvl5pPr>
                      <a:lvl6pPr marL="2286000" algn="l" defTabSz="914400" rtl="0" eaLnBrk="1" latinLnBrk="0" hangingPunct="1">
                        <a:defRPr sz="1800" b="1" kern="1200">
                          <a:solidFill>
                            <a:schemeClr val="lt1"/>
                          </a:solidFill>
                          <a:latin typeface="Verdana"/>
                          <a:ea typeface=""/>
                          <a:cs typeface=""/>
                        </a:defRPr>
                      </a:lvl6pPr>
                      <a:lvl7pPr marL="2743200" algn="l" defTabSz="914400" rtl="0" eaLnBrk="1" latinLnBrk="0" hangingPunct="1">
                        <a:defRPr sz="1800" b="1" kern="1200">
                          <a:solidFill>
                            <a:schemeClr val="lt1"/>
                          </a:solidFill>
                          <a:latin typeface="Verdana"/>
                          <a:ea typeface=""/>
                          <a:cs typeface=""/>
                        </a:defRPr>
                      </a:lvl7pPr>
                      <a:lvl8pPr marL="3200400" algn="l" defTabSz="914400" rtl="0" eaLnBrk="1" latinLnBrk="0" hangingPunct="1">
                        <a:defRPr sz="1800" b="1" kern="1200">
                          <a:solidFill>
                            <a:schemeClr val="lt1"/>
                          </a:solidFill>
                          <a:latin typeface="Verdana"/>
                          <a:ea typeface=""/>
                          <a:cs typeface=""/>
                        </a:defRPr>
                      </a:lvl8pPr>
                      <a:lvl9pPr marL="3657600" algn="l" defTabSz="914400" rtl="0" eaLnBrk="1" latinLnBrk="0" hangingPunct="1">
                        <a:defRPr sz="1800" b="1" kern="1200">
                          <a:solidFill>
                            <a:schemeClr val="lt1"/>
                          </a:solidFill>
                          <a:latin typeface="Verdana"/>
                          <a:ea typeface=""/>
                          <a:cs typeface=""/>
                        </a:defRPr>
                      </a:lvl9pPr>
                    </a:lstStyle>
                    <a:p>
                      <a:pPr marL="0" algn="l" defTabSz="914400" rtl="0" eaLnBrk="1" latinLnBrk="0" hangingPunct="1">
                        <a:lnSpc>
                          <a:spcPct val="130000"/>
                        </a:lnSpc>
                        <a:spcAft>
                          <a:spcPts val="0"/>
                        </a:spcAft>
                      </a:pPr>
                      <a:r>
                        <a:rPr lang="de-AT" sz="700" kern="1200" dirty="0">
                          <a:solidFill>
                            <a:srgbClr val="00336E"/>
                          </a:solidFill>
                          <a:effectLst/>
                          <a:latin typeface="Verdana" panose="020B0604030504040204" pitchFamily="34" charset="0"/>
                          <a:ea typeface="Verdana" panose="020B0604030504040204" pitchFamily="34" charset="0"/>
                          <a:cs typeface="Verdana" panose="020B0604030504040204" pitchFamily="34" charset="0"/>
                        </a:rPr>
                        <a:t>Dokumentenhistorie</a:t>
                      </a:r>
                      <a:r>
                        <a:rPr lang="de-AT" sz="700" kern="1200" baseline="0" dirty="0">
                          <a:solidFill>
                            <a:srgbClr val="00336E"/>
                          </a:solidFill>
                          <a:effectLst/>
                          <a:latin typeface="Verdana" panose="020B0604030504040204" pitchFamily="34" charset="0"/>
                          <a:ea typeface="Verdana" panose="020B0604030504040204" pitchFamily="34" charset="0"/>
                          <a:cs typeface="Verdana" panose="020B0604030504040204" pitchFamily="34" charset="0"/>
                        </a:rPr>
                        <a:t> / </a:t>
                      </a:r>
                      <a:r>
                        <a:rPr lang="en-GB" sz="700" kern="1200" baseline="0" noProof="0" dirty="0">
                          <a:solidFill>
                            <a:srgbClr val="00336E"/>
                          </a:solidFill>
                          <a:effectLst/>
                          <a:latin typeface="Verdana" panose="020B0604030504040204" pitchFamily="34" charset="0"/>
                          <a:ea typeface="Verdana" panose="020B0604030504040204" pitchFamily="34" charset="0"/>
                          <a:cs typeface="Verdana" panose="020B0604030504040204" pitchFamily="34" charset="0"/>
                        </a:rPr>
                        <a:t>Document History</a:t>
                      </a:r>
                      <a:endParaRPr lang="en-GB" sz="700" kern="1200" noProof="0" dirty="0">
                        <a:solidFill>
                          <a:srgbClr val="00336E"/>
                        </a:solidFill>
                        <a:effectLst/>
                        <a:latin typeface="Verdana" panose="020B0604030504040204" pitchFamily="34" charset="0"/>
                        <a:ea typeface="Verdana" panose="020B0604030504040204" pitchFamily="34" charset="0"/>
                        <a:cs typeface="Verdana" panose="020B0604030504040204" pitchFamily="34" charset="0"/>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B9CDE5"/>
                    </a:solidFill>
                  </a:tcPr>
                </a:tc>
                <a:tc hMerge="1">
                  <a:txBody>
                    <a:bodyPr/>
                    <a:lstStyle/>
                    <a:p>
                      <a:pPr marL="0" algn="l" defTabSz="914400" rtl="0" eaLnBrk="1" latinLnBrk="0" hangingPunct="1">
                        <a:lnSpc>
                          <a:spcPct val="130000"/>
                        </a:lnSpc>
                        <a:spcAft>
                          <a:spcPts val="0"/>
                        </a:spcAft>
                      </a:pPr>
                      <a:endParaRPr lang="de-AT" sz="800" kern="1200" dirty="0">
                        <a:solidFill>
                          <a:schemeClr val="dk1"/>
                        </a:solidFill>
                        <a:effectLst/>
                        <a:latin typeface="+mn-lt"/>
                        <a:ea typeface="+mn-ea"/>
                        <a:cs typeface="+mn-cs"/>
                      </a:endParaRPr>
                    </a:p>
                  </a:txBody>
                  <a:tcPr marL="68580" marR="68580" marT="0" marB="0" anchor="ctr">
                    <a:solidFill>
                      <a:schemeClr val="accent1">
                        <a:lumMod val="40000"/>
                        <a:lumOff val="60000"/>
                      </a:schemeClr>
                    </a:solidFill>
                  </a:tcPr>
                </a:tc>
                <a:tc hMerge="1">
                  <a:txBody>
                    <a:bodyPr/>
                    <a:lstStyle/>
                    <a:p>
                      <a:pPr marL="0" algn="l" defTabSz="914400" rtl="0" eaLnBrk="1" latinLnBrk="0" hangingPunct="1">
                        <a:lnSpc>
                          <a:spcPct val="130000"/>
                        </a:lnSpc>
                        <a:spcAft>
                          <a:spcPts val="0"/>
                        </a:spcAft>
                      </a:pPr>
                      <a:endParaRPr lang="de-AT" sz="800" kern="1200" dirty="0">
                        <a:solidFill>
                          <a:schemeClr val="dk1"/>
                        </a:solidFill>
                        <a:effectLst/>
                        <a:latin typeface="+mn-lt"/>
                        <a:ea typeface="+mn-ea"/>
                        <a:cs typeface="+mn-cs"/>
                      </a:endParaRPr>
                    </a:p>
                  </a:txBody>
                  <a:tcPr marL="68580" marR="68580" marT="0" marB="0" anchor="ctr">
                    <a:solidFill>
                      <a:schemeClr val="accent1">
                        <a:lumMod val="40000"/>
                        <a:lumOff val="60000"/>
                      </a:schemeClr>
                    </a:solidFill>
                  </a:tcPr>
                </a:tc>
                <a:extLst>
                  <a:ext uri="{0D108BD9-81ED-4DB2-BD59-A6C34878D82A}">
                    <a16:rowId xmlns:a16="http://schemas.microsoft.com/office/drawing/2014/main" val="10000"/>
                  </a:ext>
                </a:extLst>
              </a:tr>
              <a:tr h="108000">
                <a:tc>
                  <a:txBody>
                    <a:bodyPr/>
                    <a:lstStyle>
                      <a:lvl1pPr marL="0" algn="l" defTabSz="914400" rtl="0" eaLnBrk="1" latinLnBrk="0" hangingPunct="1">
                        <a:defRPr sz="1800" b="1" kern="1200">
                          <a:solidFill>
                            <a:schemeClr val="lt1"/>
                          </a:solidFill>
                          <a:latin typeface="Verdana"/>
                          <a:ea typeface=""/>
                          <a:cs typeface=""/>
                        </a:defRPr>
                      </a:lvl1pPr>
                      <a:lvl2pPr marL="457200" algn="l" defTabSz="914400" rtl="0" eaLnBrk="1" latinLnBrk="0" hangingPunct="1">
                        <a:defRPr sz="1800" b="1" kern="1200">
                          <a:solidFill>
                            <a:schemeClr val="lt1"/>
                          </a:solidFill>
                          <a:latin typeface="Verdana"/>
                          <a:ea typeface=""/>
                          <a:cs typeface=""/>
                        </a:defRPr>
                      </a:lvl2pPr>
                      <a:lvl3pPr marL="914400" algn="l" defTabSz="914400" rtl="0" eaLnBrk="1" latinLnBrk="0" hangingPunct="1">
                        <a:defRPr sz="1800" b="1" kern="1200">
                          <a:solidFill>
                            <a:schemeClr val="lt1"/>
                          </a:solidFill>
                          <a:latin typeface="Verdana"/>
                          <a:ea typeface=""/>
                          <a:cs typeface=""/>
                        </a:defRPr>
                      </a:lvl3pPr>
                      <a:lvl4pPr marL="1371600" algn="l" defTabSz="914400" rtl="0" eaLnBrk="1" latinLnBrk="0" hangingPunct="1">
                        <a:defRPr sz="1800" b="1" kern="1200">
                          <a:solidFill>
                            <a:schemeClr val="lt1"/>
                          </a:solidFill>
                          <a:latin typeface="Verdana"/>
                          <a:ea typeface=""/>
                          <a:cs typeface=""/>
                        </a:defRPr>
                      </a:lvl4pPr>
                      <a:lvl5pPr marL="1828800" algn="l" defTabSz="914400" rtl="0" eaLnBrk="1" latinLnBrk="0" hangingPunct="1">
                        <a:defRPr sz="1800" b="1" kern="1200">
                          <a:solidFill>
                            <a:schemeClr val="lt1"/>
                          </a:solidFill>
                          <a:latin typeface="Verdana"/>
                          <a:ea typeface=""/>
                          <a:cs typeface=""/>
                        </a:defRPr>
                      </a:lvl5pPr>
                      <a:lvl6pPr marL="2286000" algn="l" defTabSz="914400" rtl="0" eaLnBrk="1" latinLnBrk="0" hangingPunct="1">
                        <a:defRPr sz="1800" b="1" kern="1200">
                          <a:solidFill>
                            <a:schemeClr val="lt1"/>
                          </a:solidFill>
                          <a:latin typeface="Verdana"/>
                          <a:ea typeface=""/>
                          <a:cs typeface=""/>
                        </a:defRPr>
                      </a:lvl6pPr>
                      <a:lvl7pPr marL="2743200" algn="l" defTabSz="914400" rtl="0" eaLnBrk="1" latinLnBrk="0" hangingPunct="1">
                        <a:defRPr sz="1800" b="1" kern="1200">
                          <a:solidFill>
                            <a:schemeClr val="lt1"/>
                          </a:solidFill>
                          <a:latin typeface="Verdana"/>
                          <a:ea typeface=""/>
                          <a:cs typeface=""/>
                        </a:defRPr>
                      </a:lvl7pPr>
                      <a:lvl8pPr marL="3200400" algn="l" defTabSz="914400" rtl="0" eaLnBrk="1" latinLnBrk="0" hangingPunct="1">
                        <a:defRPr sz="1800" b="1" kern="1200">
                          <a:solidFill>
                            <a:schemeClr val="lt1"/>
                          </a:solidFill>
                          <a:latin typeface="Verdana"/>
                          <a:ea typeface=""/>
                          <a:cs typeface=""/>
                        </a:defRPr>
                      </a:lvl8pPr>
                      <a:lvl9pPr marL="3657600" algn="l" defTabSz="914400" rtl="0" eaLnBrk="1" latinLnBrk="0" hangingPunct="1">
                        <a:defRPr sz="1800" b="1" kern="1200">
                          <a:solidFill>
                            <a:schemeClr val="lt1"/>
                          </a:solidFill>
                          <a:latin typeface="Verdana"/>
                          <a:ea typeface=""/>
                          <a:cs typeface=""/>
                        </a:defRPr>
                      </a:lvl9pPr>
                    </a:lstStyle>
                    <a:p>
                      <a:pPr marL="0" algn="l" defTabSz="914400" rtl="0" eaLnBrk="1" latinLnBrk="0" hangingPunct="1">
                        <a:lnSpc>
                          <a:spcPct val="130000"/>
                        </a:lnSpc>
                        <a:spcAft>
                          <a:spcPts val="0"/>
                        </a:spcAft>
                      </a:pPr>
                      <a:r>
                        <a:rPr lang="en-GB" sz="700" b="0" kern="1200" dirty="0" err="1">
                          <a:solidFill>
                            <a:srgbClr val="00336E"/>
                          </a:solidFill>
                          <a:effectLst/>
                          <a:latin typeface="Verdana" panose="020B0604030504040204" pitchFamily="34" charset="0"/>
                          <a:ea typeface="Verdana" panose="020B0604030504040204" pitchFamily="34" charset="0"/>
                          <a:cs typeface="Verdana" panose="020B0604030504040204" pitchFamily="34" charset="0"/>
                        </a:rPr>
                        <a:t>Vers</a:t>
                      </a:r>
                      <a:endParaRPr lang="de-AT" sz="700" b="0" kern="1200" dirty="0">
                        <a:solidFill>
                          <a:srgbClr val="00336E"/>
                        </a:solidFill>
                        <a:effectLst/>
                        <a:latin typeface="Verdana" panose="020B0604030504040204" pitchFamily="34" charset="0"/>
                        <a:ea typeface="Verdana" panose="020B0604030504040204" pitchFamily="34" charset="0"/>
                        <a:cs typeface="Verdana" panose="020B0604030504040204" pitchFamily="34" charset="0"/>
                      </a:endParaRPr>
                    </a:p>
                  </a:txBody>
                  <a:tcPr marL="51435" marR="51435"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lumMod val="40000"/>
                        <a:lumOff val="60000"/>
                      </a:srgbClr>
                    </a:solidFill>
                  </a:tcPr>
                </a:tc>
                <a:tc>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marL="0" algn="l" defTabSz="914400" rtl="0" eaLnBrk="1" latinLnBrk="0" hangingPunct="1">
                        <a:lnSpc>
                          <a:spcPct val="130000"/>
                        </a:lnSpc>
                        <a:spcAft>
                          <a:spcPts val="0"/>
                        </a:spcAft>
                      </a:pPr>
                      <a:r>
                        <a:rPr lang="en-GB" sz="700" kern="1200" dirty="0">
                          <a:solidFill>
                            <a:srgbClr val="00336E"/>
                          </a:solidFill>
                          <a:effectLst/>
                          <a:latin typeface="Verdana" panose="020B0604030504040204" pitchFamily="34" charset="0"/>
                          <a:ea typeface="Verdana" panose="020B0604030504040204" pitchFamily="34" charset="0"/>
                          <a:cs typeface="Verdana" panose="020B0604030504040204" pitchFamily="34" charset="0"/>
                        </a:rPr>
                        <a:t>Datum</a:t>
                      </a:r>
                      <a:r>
                        <a:rPr lang="en-GB" sz="700" kern="1200" baseline="0" dirty="0">
                          <a:solidFill>
                            <a:srgbClr val="00336E"/>
                          </a:solidFill>
                          <a:effectLst/>
                          <a:latin typeface="Verdana" panose="020B0604030504040204" pitchFamily="34" charset="0"/>
                          <a:ea typeface="Verdana" panose="020B0604030504040204" pitchFamily="34" charset="0"/>
                          <a:cs typeface="Verdana" panose="020B0604030504040204" pitchFamily="34" charset="0"/>
                        </a:rPr>
                        <a:t> / </a:t>
                      </a:r>
                      <a:r>
                        <a:rPr lang="en-GB" sz="700" kern="1200" dirty="0">
                          <a:solidFill>
                            <a:srgbClr val="00336E"/>
                          </a:solidFill>
                          <a:effectLst/>
                          <a:latin typeface="Verdana" panose="020B0604030504040204" pitchFamily="34" charset="0"/>
                          <a:ea typeface="Verdana" panose="020B0604030504040204" pitchFamily="34" charset="0"/>
                          <a:cs typeface="Verdana" panose="020B0604030504040204" pitchFamily="34" charset="0"/>
                        </a:rPr>
                        <a:t>Date</a:t>
                      </a:r>
                      <a:endParaRPr lang="de-AT" sz="700" kern="1200" dirty="0">
                        <a:solidFill>
                          <a:srgbClr val="00336E"/>
                        </a:solidFill>
                        <a:effectLst/>
                        <a:latin typeface="Verdana" panose="020B0604030504040204" pitchFamily="34" charset="0"/>
                        <a:ea typeface="Verdana" panose="020B0604030504040204" pitchFamily="34" charset="0"/>
                        <a:cs typeface="Verdana" panose="020B0604030504040204" pitchFamily="34" charset="0"/>
                      </a:endParaRPr>
                    </a:p>
                  </a:txBody>
                  <a:tcPr marL="51435" marR="51435"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lumMod val="40000"/>
                        <a:lumOff val="60000"/>
                      </a:srgbClr>
                    </a:solidFill>
                  </a:tcPr>
                </a:tc>
                <a:tc>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marL="0" algn="l" defTabSz="914400" rtl="0" eaLnBrk="1" latinLnBrk="0" hangingPunct="1">
                        <a:lnSpc>
                          <a:spcPct val="130000"/>
                        </a:lnSpc>
                        <a:spcAft>
                          <a:spcPts val="0"/>
                        </a:spcAft>
                      </a:pPr>
                      <a:r>
                        <a:rPr lang="en-GB" sz="700" kern="1200" dirty="0" err="1">
                          <a:solidFill>
                            <a:srgbClr val="00336E"/>
                          </a:solidFill>
                          <a:effectLst/>
                          <a:latin typeface="Verdana" panose="020B0604030504040204" pitchFamily="34" charset="0"/>
                          <a:ea typeface="Verdana" panose="020B0604030504040204" pitchFamily="34" charset="0"/>
                          <a:cs typeface="Verdana" panose="020B0604030504040204" pitchFamily="34" charset="0"/>
                        </a:rPr>
                        <a:t>Beschreibung</a:t>
                      </a:r>
                      <a:r>
                        <a:rPr lang="en-GB" sz="700" kern="1200" baseline="0" dirty="0">
                          <a:solidFill>
                            <a:srgbClr val="00336E"/>
                          </a:solidFill>
                          <a:effectLst/>
                          <a:latin typeface="Verdana" panose="020B0604030504040204" pitchFamily="34" charset="0"/>
                          <a:ea typeface="Verdana" panose="020B0604030504040204" pitchFamily="34" charset="0"/>
                          <a:cs typeface="Verdana" panose="020B0604030504040204" pitchFamily="34" charset="0"/>
                        </a:rPr>
                        <a:t> / </a:t>
                      </a:r>
                      <a:r>
                        <a:rPr lang="en-GB" sz="700" kern="1200" dirty="0">
                          <a:solidFill>
                            <a:srgbClr val="00336E"/>
                          </a:solidFill>
                          <a:effectLst/>
                          <a:latin typeface="Verdana" panose="020B0604030504040204" pitchFamily="34" charset="0"/>
                          <a:ea typeface="Verdana" panose="020B0604030504040204" pitchFamily="34" charset="0"/>
                          <a:cs typeface="Verdana" panose="020B0604030504040204" pitchFamily="34" charset="0"/>
                        </a:rPr>
                        <a:t>Description</a:t>
                      </a:r>
                      <a:endParaRPr lang="de-AT" sz="700" kern="1200" dirty="0">
                        <a:solidFill>
                          <a:srgbClr val="00336E"/>
                        </a:solidFill>
                        <a:effectLst/>
                        <a:latin typeface="Verdana" panose="020B0604030504040204" pitchFamily="34" charset="0"/>
                        <a:ea typeface="Verdana" panose="020B0604030504040204" pitchFamily="34" charset="0"/>
                        <a:cs typeface="Verdana" panose="020B0604030504040204" pitchFamily="34" charset="0"/>
                      </a:endParaRPr>
                    </a:p>
                  </a:txBody>
                  <a:tcPr marL="51435" marR="51435"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lumMod val="40000"/>
                        <a:lumOff val="60000"/>
                      </a:srgbClr>
                    </a:solidFill>
                  </a:tcPr>
                </a:tc>
                <a:extLst>
                  <a:ext uri="{0D108BD9-81ED-4DB2-BD59-A6C34878D82A}">
                    <a16:rowId xmlns:a16="http://schemas.microsoft.com/office/drawing/2014/main" val="10001"/>
                  </a:ext>
                </a:extLst>
              </a:tr>
              <a:tr h="144145">
                <a:tc>
                  <a:txBody>
                    <a:bodyPr/>
                    <a:lstStyle>
                      <a:lvl1pPr marL="0" algn="l" defTabSz="914400" rtl="0" eaLnBrk="1" latinLnBrk="0" hangingPunct="1">
                        <a:defRPr sz="1800" b="1" kern="1200">
                          <a:solidFill>
                            <a:schemeClr val="lt1"/>
                          </a:solidFill>
                          <a:latin typeface="Verdana"/>
                          <a:ea typeface=""/>
                          <a:cs typeface=""/>
                        </a:defRPr>
                      </a:lvl1pPr>
                      <a:lvl2pPr marL="457200" algn="l" defTabSz="914400" rtl="0" eaLnBrk="1" latinLnBrk="0" hangingPunct="1">
                        <a:defRPr sz="1800" b="1" kern="1200">
                          <a:solidFill>
                            <a:schemeClr val="lt1"/>
                          </a:solidFill>
                          <a:latin typeface="Verdana"/>
                          <a:ea typeface=""/>
                          <a:cs typeface=""/>
                        </a:defRPr>
                      </a:lvl2pPr>
                      <a:lvl3pPr marL="914400" algn="l" defTabSz="914400" rtl="0" eaLnBrk="1" latinLnBrk="0" hangingPunct="1">
                        <a:defRPr sz="1800" b="1" kern="1200">
                          <a:solidFill>
                            <a:schemeClr val="lt1"/>
                          </a:solidFill>
                          <a:latin typeface="Verdana"/>
                          <a:ea typeface=""/>
                          <a:cs typeface=""/>
                        </a:defRPr>
                      </a:lvl3pPr>
                      <a:lvl4pPr marL="1371600" algn="l" defTabSz="914400" rtl="0" eaLnBrk="1" latinLnBrk="0" hangingPunct="1">
                        <a:defRPr sz="1800" b="1" kern="1200">
                          <a:solidFill>
                            <a:schemeClr val="lt1"/>
                          </a:solidFill>
                          <a:latin typeface="Verdana"/>
                          <a:ea typeface=""/>
                          <a:cs typeface=""/>
                        </a:defRPr>
                      </a:lvl4pPr>
                      <a:lvl5pPr marL="1828800" algn="l" defTabSz="914400" rtl="0" eaLnBrk="1" latinLnBrk="0" hangingPunct="1">
                        <a:defRPr sz="1800" b="1" kern="1200">
                          <a:solidFill>
                            <a:schemeClr val="lt1"/>
                          </a:solidFill>
                          <a:latin typeface="Verdana"/>
                          <a:ea typeface=""/>
                          <a:cs typeface=""/>
                        </a:defRPr>
                      </a:lvl5pPr>
                      <a:lvl6pPr marL="2286000" algn="l" defTabSz="914400" rtl="0" eaLnBrk="1" latinLnBrk="0" hangingPunct="1">
                        <a:defRPr sz="1800" b="1" kern="1200">
                          <a:solidFill>
                            <a:schemeClr val="lt1"/>
                          </a:solidFill>
                          <a:latin typeface="Verdana"/>
                          <a:ea typeface=""/>
                          <a:cs typeface=""/>
                        </a:defRPr>
                      </a:lvl6pPr>
                      <a:lvl7pPr marL="2743200" algn="l" defTabSz="914400" rtl="0" eaLnBrk="1" latinLnBrk="0" hangingPunct="1">
                        <a:defRPr sz="1800" b="1" kern="1200">
                          <a:solidFill>
                            <a:schemeClr val="lt1"/>
                          </a:solidFill>
                          <a:latin typeface="Verdana"/>
                          <a:ea typeface=""/>
                          <a:cs typeface=""/>
                        </a:defRPr>
                      </a:lvl7pPr>
                      <a:lvl8pPr marL="3200400" algn="l" defTabSz="914400" rtl="0" eaLnBrk="1" latinLnBrk="0" hangingPunct="1">
                        <a:defRPr sz="1800" b="1" kern="1200">
                          <a:solidFill>
                            <a:schemeClr val="lt1"/>
                          </a:solidFill>
                          <a:latin typeface="Verdana"/>
                          <a:ea typeface=""/>
                          <a:cs typeface=""/>
                        </a:defRPr>
                      </a:lvl8pPr>
                      <a:lvl9pPr marL="3657600" algn="l" defTabSz="914400" rtl="0" eaLnBrk="1" latinLnBrk="0" hangingPunct="1">
                        <a:defRPr sz="1800" b="1" kern="1200">
                          <a:solidFill>
                            <a:schemeClr val="lt1"/>
                          </a:solidFill>
                          <a:latin typeface="Verdana"/>
                          <a:ea typeface=""/>
                          <a:cs typeface=""/>
                        </a:defRPr>
                      </a:lvl9pPr>
                    </a:lstStyle>
                    <a:p>
                      <a:pPr algn="ctr">
                        <a:lnSpc>
                          <a:spcPct val="130000"/>
                        </a:lnSpc>
                        <a:spcAft>
                          <a:spcPts val="0"/>
                        </a:spcAft>
                      </a:pPr>
                      <a:endParaRPr lang="en-GB" sz="800" b="0" kern="1200" dirty="0">
                        <a:solidFill>
                          <a:srgbClr val="00336E"/>
                        </a:solidFill>
                        <a:effectLst/>
                        <a:latin typeface="Verdana" panose="020B0604030504040204" pitchFamily="34" charset="0"/>
                        <a:ea typeface="Verdana" panose="020B0604030504040204" pitchFamily="34" charset="0"/>
                        <a:cs typeface="Verdana" panose="020B0604030504040204" pitchFamily="34" charset="0"/>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9EDF4"/>
                    </a:solidFill>
                  </a:tcPr>
                </a:tc>
                <a:tc>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algn="ctr">
                        <a:lnSpc>
                          <a:spcPct val="130000"/>
                        </a:lnSpc>
                        <a:spcAft>
                          <a:spcPts val="0"/>
                        </a:spcAft>
                      </a:pPr>
                      <a:endParaRPr lang="de-AT" sz="800" kern="1200" dirty="0">
                        <a:solidFill>
                          <a:srgbClr val="00336E"/>
                        </a:solidFill>
                        <a:effectLst/>
                        <a:latin typeface="Verdana" panose="020B0604030504040204" pitchFamily="34" charset="0"/>
                        <a:ea typeface="Verdana" panose="020B0604030504040204" pitchFamily="34" charset="0"/>
                        <a:cs typeface="Verdana" panose="020B0604030504040204" pitchFamily="34" charset="0"/>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9EDF4"/>
                    </a:solidFill>
                  </a:tcPr>
                </a:tc>
                <a:tc>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a:lnSpc>
                          <a:spcPct val="130000"/>
                        </a:lnSpc>
                        <a:spcAft>
                          <a:spcPts val="0"/>
                        </a:spcAft>
                      </a:pPr>
                      <a:endParaRPr lang="de-AT" sz="800" kern="1200" dirty="0">
                        <a:solidFill>
                          <a:srgbClr val="00336E"/>
                        </a:solidFill>
                        <a:effectLst/>
                        <a:latin typeface="Verdana" panose="020B0604030504040204" pitchFamily="34" charset="0"/>
                        <a:ea typeface="Verdana" panose="020B0604030504040204" pitchFamily="34" charset="0"/>
                        <a:cs typeface="Verdana" panose="020B0604030504040204" pitchFamily="34" charset="0"/>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9EDF4"/>
                    </a:solidFill>
                  </a:tcPr>
                </a:tc>
                <a:extLst>
                  <a:ext uri="{0D108BD9-81ED-4DB2-BD59-A6C34878D82A}">
                    <a16:rowId xmlns:a16="http://schemas.microsoft.com/office/drawing/2014/main" val="10002"/>
                  </a:ext>
                </a:extLst>
              </a:tr>
              <a:tr h="144145">
                <a:tc>
                  <a:txBody>
                    <a:bodyPr/>
                    <a:lstStyle>
                      <a:lvl1pPr marL="0" algn="l" defTabSz="914400" rtl="0" eaLnBrk="1" latinLnBrk="0" hangingPunct="1">
                        <a:defRPr sz="1800" b="1" kern="1200">
                          <a:solidFill>
                            <a:schemeClr val="lt1"/>
                          </a:solidFill>
                          <a:latin typeface="Verdana"/>
                          <a:ea typeface=""/>
                          <a:cs typeface=""/>
                        </a:defRPr>
                      </a:lvl1pPr>
                      <a:lvl2pPr marL="457200" algn="l" defTabSz="914400" rtl="0" eaLnBrk="1" latinLnBrk="0" hangingPunct="1">
                        <a:defRPr sz="1800" b="1" kern="1200">
                          <a:solidFill>
                            <a:schemeClr val="lt1"/>
                          </a:solidFill>
                          <a:latin typeface="Verdana"/>
                          <a:ea typeface=""/>
                          <a:cs typeface=""/>
                        </a:defRPr>
                      </a:lvl2pPr>
                      <a:lvl3pPr marL="914400" algn="l" defTabSz="914400" rtl="0" eaLnBrk="1" latinLnBrk="0" hangingPunct="1">
                        <a:defRPr sz="1800" b="1" kern="1200">
                          <a:solidFill>
                            <a:schemeClr val="lt1"/>
                          </a:solidFill>
                          <a:latin typeface="Verdana"/>
                          <a:ea typeface=""/>
                          <a:cs typeface=""/>
                        </a:defRPr>
                      </a:lvl3pPr>
                      <a:lvl4pPr marL="1371600" algn="l" defTabSz="914400" rtl="0" eaLnBrk="1" latinLnBrk="0" hangingPunct="1">
                        <a:defRPr sz="1800" b="1" kern="1200">
                          <a:solidFill>
                            <a:schemeClr val="lt1"/>
                          </a:solidFill>
                          <a:latin typeface="Verdana"/>
                          <a:ea typeface=""/>
                          <a:cs typeface=""/>
                        </a:defRPr>
                      </a:lvl4pPr>
                      <a:lvl5pPr marL="1828800" algn="l" defTabSz="914400" rtl="0" eaLnBrk="1" latinLnBrk="0" hangingPunct="1">
                        <a:defRPr sz="1800" b="1" kern="1200">
                          <a:solidFill>
                            <a:schemeClr val="lt1"/>
                          </a:solidFill>
                          <a:latin typeface="Verdana"/>
                          <a:ea typeface=""/>
                          <a:cs typeface=""/>
                        </a:defRPr>
                      </a:lvl5pPr>
                      <a:lvl6pPr marL="2286000" algn="l" defTabSz="914400" rtl="0" eaLnBrk="1" latinLnBrk="0" hangingPunct="1">
                        <a:defRPr sz="1800" b="1" kern="1200">
                          <a:solidFill>
                            <a:schemeClr val="lt1"/>
                          </a:solidFill>
                          <a:latin typeface="Verdana"/>
                          <a:ea typeface=""/>
                          <a:cs typeface=""/>
                        </a:defRPr>
                      </a:lvl6pPr>
                      <a:lvl7pPr marL="2743200" algn="l" defTabSz="914400" rtl="0" eaLnBrk="1" latinLnBrk="0" hangingPunct="1">
                        <a:defRPr sz="1800" b="1" kern="1200">
                          <a:solidFill>
                            <a:schemeClr val="lt1"/>
                          </a:solidFill>
                          <a:latin typeface="Verdana"/>
                          <a:ea typeface=""/>
                          <a:cs typeface=""/>
                        </a:defRPr>
                      </a:lvl7pPr>
                      <a:lvl8pPr marL="3200400" algn="l" defTabSz="914400" rtl="0" eaLnBrk="1" latinLnBrk="0" hangingPunct="1">
                        <a:defRPr sz="1800" b="1" kern="1200">
                          <a:solidFill>
                            <a:schemeClr val="lt1"/>
                          </a:solidFill>
                          <a:latin typeface="Verdana"/>
                          <a:ea typeface=""/>
                          <a:cs typeface=""/>
                        </a:defRPr>
                      </a:lvl8pPr>
                      <a:lvl9pPr marL="3657600" algn="l" defTabSz="914400" rtl="0" eaLnBrk="1" latinLnBrk="0" hangingPunct="1">
                        <a:defRPr sz="1800" b="1" kern="1200">
                          <a:solidFill>
                            <a:schemeClr val="lt1"/>
                          </a:solidFill>
                          <a:latin typeface="Verdana"/>
                          <a:ea typeface=""/>
                          <a:cs typeface=""/>
                        </a:defRPr>
                      </a:lvl9pPr>
                    </a:lstStyle>
                    <a:p>
                      <a:pPr algn="ctr">
                        <a:lnSpc>
                          <a:spcPct val="130000"/>
                        </a:lnSpc>
                        <a:spcAft>
                          <a:spcPts val="0"/>
                        </a:spcAft>
                      </a:pPr>
                      <a:r>
                        <a:rPr lang="en-GB" sz="800" kern="1200" dirty="0">
                          <a:solidFill>
                            <a:srgbClr val="00336E"/>
                          </a:solidFill>
                          <a:effectLst/>
                          <a:latin typeface="Verdana" panose="020B0604030504040204" pitchFamily="34" charset="0"/>
                          <a:ea typeface="Verdana" panose="020B0604030504040204" pitchFamily="34" charset="0"/>
                          <a:cs typeface="Verdana" panose="020B0604030504040204" pitchFamily="34" charset="0"/>
                        </a:rPr>
                        <a:t> </a:t>
                      </a:r>
                      <a:endParaRPr lang="de-AT" sz="800" kern="1200" dirty="0">
                        <a:solidFill>
                          <a:srgbClr val="00336E"/>
                        </a:solidFill>
                        <a:effectLst/>
                        <a:latin typeface="Verdana" panose="020B0604030504040204" pitchFamily="34" charset="0"/>
                        <a:ea typeface="Verdana" panose="020B0604030504040204" pitchFamily="34" charset="0"/>
                        <a:cs typeface="Verdana" panose="020B0604030504040204" pitchFamily="34" charset="0"/>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9EDF4"/>
                    </a:solidFill>
                  </a:tcPr>
                </a:tc>
                <a:tc>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algn="ctr">
                        <a:lnSpc>
                          <a:spcPct val="130000"/>
                        </a:lnSpc>
                        <a:spcAft>
                          <a:spcPts val="0"/>
                        </a:spcAft>
                      </a:pPr>
                      <a:r>
                        <a:rPr lang="en-GB" sz="800" kern="1200" dirty="0">
                          <a:solidFill>
                            <a:srgbClr val="00336E"/>
                          </a:solidFill>
                          <a:effectLst/>
                          <a:latin typeface="Verdana" panose="020B0604030504040204" pitchFamily="34" charset="0"/>
                          <a:ea typeface="Verdana" panose="020B0604030504040204" pitchFamily="34" charset="0"/>
                          <a:cs typeface="Verdana" panose="020B0604030504040204" pitchFamily="34" charset="0"/>
                        </a:rPr>
                        <a:t> </a:t>
                      </a:r>
                      <a:endParaRPr lang="de-AT" sz="800" kern="1200" dirty="0">
                        <a:solidFill>
                          <a:srgbClr val="00336E"/>
                        </a:solidFill>
                        <a:effectLst/>
                        <a:latin typeface="Verdana" panose="020B0604030504040204" pitchFamily="34" charset="0"/>
                        <a:ea typeface="Verdana" panose="020B0604030504040204" pitchFamily="34" charset="0"/>
                        <a:cs typeface="Verdana" panose="020B0604030504040204" pitchFamily="34" charset="0"/>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9EDF4"/>
                    </a:solidFill>
                  </a:tcPr>
                </a:tc>
                <a:tc>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a:lnSpc>
                          <a:spcPct val="130000"/>
                        </a:lnSpc>
                        <a:spcAft>
                          <a:spcPts val="0"/>
                        </a:spcAft>
                      </a:pPr>
                      <a:r>
                        <a:rPr lang="en-GB" sz="800" kern="1200" dirty="0">
                          <a:solidFill>
                            <a:srgbClr val="00336E"/>
                          </a:solidFill>
                          <a:effectLst/>
                          <a:latin typeface="Verdana" panose="020B0604030504040204" pitchFamily="34" charset="0"/>
                          <a:ea typeface="Verdana" panose="020B0604030504040204" pitchFamily="34" charset="0"/>
                          <a:cs typeface="Verdana" panose="020B0604030504040204" pitchFamily="34" charset="0"/>
                        </a:rPr>
                        <a:t> </a:t>
                      </a:r>
                      <a:endParaRPr lang="de-AT" sz="800" kern="1200" dirty="0">
                        <a:solidFill>
                          <a:srgbClr val="00336E"/>
                        </a:solidFill>
                        <a:effectLst/>
                        <a:latin typeface="Verdana" panose="020B0604030504040204" pitchFamily="34" charset="0"/>
                        <a:ea typeface="Verdana" panose="020B0604030504040204" pitchFamily="34" charset="0"/>
                        <a:cs typeface="Verdana" panose="020B0604030504040204" pitchFamily="34" charset="0"/>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9EDF4"/>
                    </a:solidFill>
                  </a:tcPr>
                </a:tc>
                <a:extLst>
                  <a:ext uri="{0D108BD9-81ED-4DB2-BD59-A6C34878D82A}">
                    <a16:rowId xmlns:a16="http://schemas.microsoft.com/office/drawing/2014/main" val="10003"/>
                  </a:ext>
                </a:extLst>
              </a:tr>
              <a:tr h="144145">
                <a:tc>
                  <a:txBody>
                    <a:bodyPr/>
                    <a:lstStyle>
                      <a:lvl1pPr marL="0" algn="l" defTabSz="914400" rtl="0" eaLnBrk="1" latinLnBrk="0" hangingPunct="1">
                        <a:defRPr sz="1800" b="1" kern="1200">
                          <a:solidFill>
                            <a:schemeClr val="lt1"/>
                          </a:solidFill>
                          <a:latin typeface="Verdana"/>
                          <a:ea typeface=""/>
                          <a:cs typeface=""/>
                        </a:defRPr>
                      </a:lvl1pPr>
                      <a:lvl2pPr marL="457200" algn="l" defTabSz="914400" rtl="0" eaLnBrk="1" latinLnBrk="0" hangingPunct="1">
                        <a:defRPr sz="1800" b="1" kern="1200">
                          <a:solidFill>
                            <a:schemeClr val="lt1"/>
                          </a:solidFill>
                          <a:latin typeface="Verdana"/>
                          <a:ea typeface=""/>
                          <a:cs typeface=""/>
                        </a:defRPr>
                      </a:lvl2pPr>
                      <a:lvl3pPr marL="914400" algn="l" defTabSz="914400" rtl="0" eaLnBrk="1" latinLnBrk="0" hangingPunct="1">
                        <a:defRPr sz="1800" b="1" kern="1200">
                          <a:solidFill>
                            <a:schemeClr val="lt1"/>
                          </a:solidFill>
                          <a:latin typeface="Verdana"/>
                          <a:ea typeface=""/>
                          <a:cs typeface=""/>
                        </a:defRPr>
                      </a:lvl3pPr>
                      <a:lvl4pPr marL="1371600" algn="l" defTabSz="914400" rtl="0" eaLnBrk="1" latinLnBrk="0" hangingPunct="1">
                        <a:defRPr sz="1800" b="1" kern="1200">
                          <a:solidFill>
                            <a:schemeClr val="lt1"/>
                          </a:solidFill>
                          <a:latin typeface="Verdana"/>
                          <a:ea typeface=""/>
                          <a:cs typeface=""/>
                        </a:defRPr>
                      </a:lvl4pPr>
                      <a:lvl5pPr marL="1828800" algn="l" defTabSz="914400" rtl="0" eaLnBrk="1" latinLnBrk="0" hangingPunct="1">
                        <a:defRPr sz="1800" b="1" kern="1200">
                          <a:solidFill>
                            <a:schemeClr val="lt1"/>
                          </a:solidFill>
                          <a:latin typeface="Verdana"/>
                          <a:ea typeface=""/>
                          <a:cs typeface=""/>
                        </a:defRPr>
                      </a:lvl5pPr>
                      <a:lvl6pPr marL="2286000" algn="l" defTabSz="914400" rtl="0" eaLnBrk="1" latinLnBrk="0" hangingPunct="1">
                        <a:defRPr sz="1800" b="1" kern="1200">
                          <a:solidFill>
                            <a:schemeClr val="lt1"/>
                          </a:solidFill>
                          <a:latin typeface="Verdana"/>
                          <a:ea typeface=""/>
                          <a:cs typeface=""/>
                        </a:defRPr>
                      </a:lvl6pPr>
                      <a:lvl7pPr marL="2743200" algn="l" defTabSz="914400" rtl="0" eaLnBrk="1" latinLnBrk="0" hangingPunct="1">
                        <a:defRPr sz="1800" b="1" kern="1200">
                          <a:solidFill>
                            <a:schemeClr val="lt1"/>
                          </a:solidFill>
                          <a:latin typeface="Verdana"/>
                          <a:ea typeface=""/>
                          <a:cs typeface=""/>
                        </a:defRPr>
                      </a:lvl7pPr>
                      <a:lvl8pPr marL="3200400" algn="l" defTabSz="914400" rtl="0" eaLnBrk="1" latinLnBrk="0" hangingPunct="1">
                        <a:defRPr sz="1800" b="1" kern="1200">
                          <a:solidFill>
                            <a:schemeClr val="lt1"/>
                          </a:solidFill>
                          <a:latin typeface="Verdana"/>
                          <a:ea typeface=""/>
                          <a:cs typeface=""/>
                        </a:defRPr>
                      </a:lvl8pPr>
                      <a:lvl9pPr marL="3657600" algn="l" defTabSz="914400" rtl="0" eaLnBrk="1" latinLnBrk="0" hangingPunct="1">
                        <a:defRPr sz="1800" b="1" kern="1200">
                          <a:solidFill>
                            <a:schemeClr val="lt1"/>
                          </a:solidFill>
                          <a:latin typeface="Verdana"/>
                          <a:ea typeface=""/>
                          <a:cs typeface=""/>
                        </a:defRPr>
                      </a:lvl9pPr>
                    </a:lstStyle>
                    <a:p>
                      <a:pPr algn="ctr">
                        <a:lnSpc>
                          <a:spcPct val="130000"/>
                        </a:lnSpc>
                        <a:spcAft>
                          <a:spcPts val="0"/>
                        </a:spcAft>
                      </a:pPr>
                      <a:r>
                        <a:rPr lang="en-GB" sz="800" kern="1200" dirty="0">
                          <a:solidFill>
                            <a:srgbClr val="00336E"/>
                          </a:solidFill>
                          <a:effectLst/>
                          <a:latin typeface="Verdana" panose="020B0604030504040204" pitchFamily="34" charset="0"/>
                          <a:ea typeface="Verdana" panose="020B0604030504040204" pitchFamily="34" charset="0"/>
                          <a:cs typeface="Verdana" panose="020B0604030504040204" pitchFamily="34" charset="0"/>
                        </a:rPr>
                        <a:t> </a:t>
                      </a:r>
                      <a:endParaRPr lang="de-AT" sz="800" kern="1200" dirty="0">
                        <a:solidFill>
                          <a:srgbClr val="00336E"/>
                        </a:solidFill>
                        <a:effectLst/>
                        <a:latin typeface="Verdana" panose="020B0604030504040204" pitchFamily="34" charset="0"/>
                        <a:ea typeface="Verdana" panose="020B0604030504040204" pitchFamily="34" charset="0"/>
                        <a:cs typeface="Verdana" panose="020B0604030504040204" pitchFamily="34" charset="0"/>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9EDF4"/>
                    </a:solidFill>
                  </a:tcPr>
                </a:tc>
                <a:tc>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algn="ctr">
                        <a:lnSpc>
                          <a:spcPct val="130000"/>
                        </a:lnSpc>
                        <a:spcAft>
                          <a:spcPts val="0"/>
                        </a:spcAft>
                      </a:pPr>
                      <a:r>
                        <a:rPr lang="en-GB" sz="800" kern="1200" dirty="0">
                          <a:solidFill>
                            <a:srgbClr val="00336E"/>
                          </a:solidFill>
                          <a:effectLst/>
                          <a:latin typeface="Verdana" panose="020B0604030504040204" pitchFamily="34" charset="0"/>
                          <a:ea typeface="Verdana" panose="020B0604030504040204" pitchFamily="34" charset="0"/>
                          <a:cs typeface="Verdana" panose="020B0604030504040204" pitchFamily="34" charset="0"/>
                        </a:rPr>
                        <a:t> </a:t>
                      </a:r>
                      <a:endParaRPr lang="de-AT" sz="800" kern="1200" dirty="0">
                        <a:solidFill>
                          <a:srgbClr val="00336E"/>
                        </a:solidFill>
                        <a:effectLst/>
                        <a:latin typeface="Verdana" panose="020B0604030504040204" pitchFamily="34" charset="0"/>
                        <a:ea typeface="Verdana" panose="020B0604030504040204" pitchFamily="34" charset="0"/>
                        <a:cs typeface="Verdana" panose="020B0604030504040204" pitchFamily="34" charset="0"/>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9EDF4"/>
                    </a:solidFill>
                  </a:tcPr>
                </a:tc>
                <a:tc>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a:lnSpc>
                          <a:spcPct val="130000"/>
                        </a:lnSpc>
                        <a:spcAft>
                          <a:spcPts val="0"/>
                        </a:spcAft>
                      </a:pPr>
                      <a:r>
                        <a:rPr lang="en-GB" sz="800" kern="1200" dirty="0">
                          <a:solidFill>
                            <a:srgbClr val="00336E"/>
                          </a:solidFill>
                          <a:effectLst/>
                          <a:latin typeface="Verdana" panose="020B0604030504040204" pitchFamily="34" charset="0"/>
                          <a:ea typeface="Verdana" panose="020B0604030504040204" pitchFamily="34" charset="0"/>
                          <a:cs typeface="Verdana" panose="020B0604030504040204" pitchFamily="34" charset="0"/>
                        </a:rPr>
                        <a:t> </a:t>
                      </a:r>
                      <a:endParaRPr lang="de-AT" sz="800" kern="1200" dirty="0">
                        <a:solidFill>
                          <a:srgbClr val="00336E"/>
                        </a:solidFill>
                        <a:effectLst/>
                        <a:latin typeface="Verdana" panose="020B0604030504040204" pitchFamily="34" charset="0"/>
                        <a:ea typeface="Verdana" panose="020B0604030504040204" pitchFamily="34" charset="0"/>
                        <a:cs typeface="Verdana" panose="020B0604030504040204" pitchFamily="34" charset="0"/>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9EDF4"/>
                    </a:solidFill>
                  </a:tcPr>
                </a:tc>
                <a:extLst>
                  <a:ext uri="{0D108BD9-81ED-4DB2-BD59-A6C34878D82A}">
                    <a16:rowId xmlns:a16="http://schemas.microsoft.com/office/drawing/2014/main" val="10004"/>
                  </a:ext>
                </a:extLst>
              </a:tr>
              <a:tr h="144145">
                <a:tc>
                  <a:txBody>
                    <a:bodyPr/>
                    <a:lstStyle/>
                    <a:p>
                      <a:pPr algn="ctr">
                        <a:lnSpc>
                          <a:spcPct val="130000"/>
                        </a:lnSpc>
                        <a:spcAft>
                          <a:spcPts val="0"/>
                        </a:spcAft>
                      </a:pPr>
                      <a:endParaRPr lang="de-AT" sz="800" kern="1200" dirty="0">
                        <a:solidFill>
                          <a:srgbClr val="00336E"/>
                        </a:solidFill>
                        <a:effectLst/>
                        <a:latin typeface="Verdana" panose="020B0604030504040204" pitchFamily="34" charset="0"/>
                        <a:ea typeface="Verdana" panose="020B0604030504040204" pitchFamily="34" charset="0"/>
                        <a:cs typeface="Verdana" panose="020B0604030504040204" pitchFamily="34" charset="0"/>
                      </a:endParaRPr>
                    </a:p>
                  </a:txBody>
                  <a:tcPr marL="51435" marR="51435"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9EDF4"/>
                    </a:solidFill>
                  </a:tcPr>
                </a:tc>
                <a:tc>
                  <a:txBody>
                    <a:bodyPr/>
                    <a:lstStyle/>
                    <a:p>
                      <a:pPr algn="ctr">
                        <a:lnSpc>
                          <a:spcPct val="130000"/>
                        </a:lnSpc>
                        <a:spcAft>
                          <a:spcPts val="0"/>
                        </a:spcAft>
                      </a:pPr>
                      <a:endParaRPr lang="de-AT" sz="800" kern="1200" dirty="0">
                        <a:solidFill>
                          <a:srgbClr val="00336E"/>
                        </a:solidFill>
                        <a:effectLst/>
                        <a:latin typeface="Verdana" panose="020B0604030504040204" pitchFamily="34" charset="0"/>
                        <a:ea typeface="Verdana" panose="020B0604030504040204" pitchFamily="34" charset="0"/>
                        <a:cs typeface="Verdana" panose="020B0604030504040204" pitchFamily="34" charset="0"/>
                      </a:endParaRPr>
                    </a:p>
                  </a:txBody>
                  <a:tcPr marL="51435" marR="51435"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9EDF4"/>
                    </a:solidFill>
                  </a:tcPr>
                </a:tc>
                <a:tc>
                  <a:txBody>
                    <a:bodyPr/>
                    <a:lstStyle/>
                    <a:p>
                      <a:pPr>
                        <a:lnSpc>
                          <a:spcPct val="130000"/>
                        </a:lnSpc>
                        <a:spcAft>
                          <a:spcPts val="0"/>
                        </a:spcAft>
                      </a:pPr>
                      <a:endParaRPr lang="de-AT" sz="800" kern="1200" dirty="0">
                        <a:solidFill>
                          <a:srgbClr val="00336E"/>
                        </a:solidFill>
                        <a:effectLst/>
                        <a:latin typeface="Verdana" panose="020B0604030504040204" pitchFamily="34" charset="0"/>
                        <a:ea typeface="Verdana" panose="020B0604030504040204" pitchFamily="34" charset="0"/>
                        <a:cs typeface="Verdana" panose="020B0604030504040204" pitchFamily="34" charset="0"/>
                      </a:endParaRPr>
                    </a:p>
                  </a:txBody>
                  <a:tcPr marL="51435" marR="51435" marT="0" marB="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9EDF4"/>
                    </a:solidFill>
                  </a:tcPr>
                </a:tc>
                <a:extLst>
                  <a:ext uri="{0D108BD9-81ED-4DB2-BD59-A6C34878D82A}">
                    <a16:rowId xmlns:a16="http://schemas.microsoft.com/office/drawing/2014/main" val="2566926910"/>
                  </a:ext>
                </a:extLst>
              </a:tr>
            </a:tbl>
          </a:graphicData>
        </a:graphic>
      </p:graphicFrame>
      <p:graphicFrame>
        <p:nvGraphicFramePr>
          <p:cNvPr id="11" name="Tabelle 10">
            <a:extLst>
              <a:ext uri="{FF2B5EF4-FFF2-40B4-BE49-F238E27FC236}">
                <a16:creationId xmlns:a16="http://schemas.microsoft.com/office/drawing/2014/main" id="{FC70FFEA-4ABA-854A-A3ED-50504B10B67F}"/>
              </a:ext>
            </a:extLst>
          </p:cNvPr>
          <p:cNvGraphicFramePr>
            <a:graphicFrameLocks noGrp="1"/>
          </p:cNvGraphicFramePr>
          <p:nvPr userDrawn="1"/>
        </p:nvGraphicFramePr>
        <p:xfrm>
          <a:off x="242647" y="525572"/>
          <a:ext cx="6731226" cy="842428"/>
        </p:xfrm>
        <a:graphic>
          <a:graphicData uri="http://schemas.openxmlformats.org/drawingml/2006/table">
            <a:tbl>
              <a:tblPr bandRow="1"/>
              <a:tblGrid>
                <a:gridCol w="4178003">
                  <a:extLst>
                    <a:ext uri="{9D8B030D-6E8A-4147-A177-3AD203B41FA5}">
                      <a16:colId xmlns:a16="http://schemas.microsoft.com/office/drawing/2014/main" val="20000"/>
                    </a:ext>
                  </a:extLst>
                </a:gridCol>
                <a:gridCol w="2553223">
                  <a:extLst>
                    <a:ext uri="{9D8B030D-6E8A-4147-A177-3AD203B41FA5}">
                      <a16:colId xmlns:a16="http://schemas.microsoft.com/office/drawing/2014/main" val="20001"/>
                    </a:ext>
                  </a:extLst>
                </a:gridCol>
              </a:tblGrid>
              <a:tr h="108000">
                <a:tc gridSpan="2">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a:lnSpc>
                          <a:spcPct val="130000"/>
                        </a:lnSpc>
                        <a:spcAft>
                          <a:spcPts val="0"/>
                        </a:spcAft>
                      </a:pPr>
                      <a:r>
                        <a:rPr lang="en-GB" sz="700" dirty="0" err="1">
                          <a:solidFill>
                            <a:srgbClr val="00336E"/>
                          </a:solidFill>
                          <a:effectLst/>
                        </a:rPr>
                        <a:t>Dokumententitel</a:t>
                      </a:r>
                      <a:r>
                        <a:rPr lang="en-GB" sz="700" dirty="0">
                          <a:solidFill>
                            <a:srgbClr val="00336E"/>
                          </a:solidFill>
                          <a:effectLst/>
                        </a:rPr>
                        <a:t> / Document Title </a:t>
                      </a:r>
                      <a:endParaRPr lang="de-AT" sz="1000" dirty="0">
                        <a:solidFill>
                          <a:srgbClr val="00336E"/>
                        </a:solidFill>
                        <a:effectLst/>
                      </a:endParaRPr>
                    </a:p>
                  </a:txBody>
                  <a:tcPr marL="51435" marR="51435"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B9CDE5"/>
                    </a:solidFill>
                  </a:tcPr>
                </a:tc>
                <a:tc hMerge="1">
                  <a:txBody>
                    <a:bodyPr/>
                    <a:lstStyle/>
                    <a:p>
                      <a:endParaRPr lang="de-AT"/>
                    </a:p>
                  </a:txBody>
                  <a:tcPr/>
                </a:tc>
                <a:extLst>
                  <a:ext uri="{0D108BD9-81ED-4DB2-BD59-A6C34878D82A}">
                    <a16:rowId xmlns:a16="http://schemas.microsoft.com/office/drawing/2014/main" val="10000"/>
                  </a:ext>
                </a:extLst>
              </a:tr>
              <a:tr h="720000">
                <a:tc gridSpan="2">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a:spcBef>
                          <a:spcPts val="500"/>
                        </a:spcBef>
                        <a:spcAft>
                          <a:spcPts val="500"/>
                        </a:spcAft>
                      </a:pPr>
                      <a:endParaRPr lang="de-AT" sz="400" b="1" dirty="0">
                        <a:solidFill>
                          <a:srgbClr val="00336E"/>
                        </a:solidFill>
                        <a:effectLst/>
                        <a:latin typeface="Verdana"/>
                        <a:ea typeface="Calibri"/>
                        <a:cs typeface="Times New Roman"/>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hMerge="1">
                  <a:txBody>
                    <a:bodyPr/>
                    <a:lstStyle/>
                    <a:p>
                      <a:endParaRPr lang="de-AT"/>
                    </a:p>
                  </a:txBody>
                  <a:tcPr/>
                </a:tc>
                <a:extLst>
                  <a:ext uri="{0D108BD9-81ED-4DB2-BD59-A6C34878D82A}">
                    <a16:rowId xmlns:a16="http://schemas.microsoft.com/office/drawing/2014/main" val="10001"/>
                  </a:ext>
                </a:extLst>
              </a:tr>
            </a:tbl>
          </a:graphicData>
        </a:graphic>
      </p:graphicFrame>
      <p:sp>
        <p:nvSpPr>
          <p:cNvPr id="24" name="Textfeld 23">
            <a:extLst>
              <a:ext uri="{FF2B5EF4-FFF2-40B4-BE49-F238E27FC236}">
                <a16:creationId xmlns:a16="http://schemas.microsoft.com/office/drawing/2014/main" id="{E1F525B4-1986-224B-8F16-7A12E71D9CAF}"/>
              </a:ext>
            </a:extLst>
          </p:cNvPr>
          <p:cNvSpPr txBox="1"/>
          <p:nvPr userDrawn="1"/>
        </p:nvSpPr>
        <p:spPr>
          <a:xfrm>
            <a:off x="234284" y="6708345"/>
            <a:ext cx="1740429" cy="46166"/>
          </a:xfrm>
          <a:prstGeom prst="rect">
            <a:avLst/>
          </a:prstGeom>
          <a:noFill/>
        </p:spPr>
        <p:txBody>
          <a:bodyPr wrap="square" lIns="27000" tIns="0" rIns="27000" bIns="0" rtlCol="0">
            <a:spAutoFit/>
          </a:bodyPr>
          <a:lstStyle/>
          <a:p>
            <a:pPr algn="l"/>
            <a:r>
              <a:rPr lang="de-AT" sz="300" dirty="0">
                <a:solidFill>
                  <a:srgbClr val="14316C"/>
                </a:solidFill>
                <a:latin typeface="Verdana" panose="020B0604030504040204" pitchFamily="34" charset="0"/>
                <a:ea typeface="Verdana" panose="020B0604030504040204" pitchFamily="34" charset="0"/>
                <a:cs typeface="Verdana" panose="020B0604030504040204" pitchFamily="34" charset="0"/>
              </a:rPr>
              <a:t>Zugrundeliegende Vorlage</a:t>
            </a:r>
            <a:r>
              <a:rPr lang="de-AT" sz="300" baseline="0" dirty="0">
                <a:solidFill>
                  <a:srgbClr val="14316C"/>
                </a:solidFill>
                <a:latin typeface="Verdana" panose="020B0604030504040204" pitchFamily="34" charset="0"/>
                <a:ea typeface="Verdana" panose="020B0604030504040204" pitchFamily="34" charset="0"/>
                <a:cs typeface="Verdana" panose="020B0604030504040204" pitchFamily="34" charset="0"/>
              </a:rPr>
              <a:t> / </a:t>
            </a:r>
            <a:r>
              <a:rPr lang="de-AT" sz="300" baseline="0" dirty="0" err="1">
                <a:solidFill>
                  <a:srgbClr val="14316C"/>
                </a:solidFill>
                <a:latin typeface="Verdana" panose="020B0604030504040204" pitchFamily="34" charset="0"/>
                <a:ea typeface="Verdana" panose="020B0604030504040204" pitchFamily="34" charset="0"/>
                <a:cs typeface="Verdana" panose="020B0604030504040204" pitchFamily="34" charset="0"/>
              </a:rPr>
              <a:t>underlying</a:t>
            </a:r>
            <a:r>
              <a:rPr lang="de-AT" sz="300" baseline="0" dirty="0">
                <a:solidFill>
                  <a:srgbClr val="14316C"/>
                </a:solidFill>
                <a:latin typeface="Verdana" panose="020B0604030504040204" pitchFamily="34" charset="0"/>
                <a:ea typeface="Verdana" panose="020B0604030504040204" pitchFamily="34" charset="0"/>
                <a:cs typeface="Verdana" panose="020B0604030504040204" pitchFamily="34" charset="0"/>
              </a:rPr>
              <a:t> </a:t>
            </a:r>
            <a:r>
              <a:rPr lang="de-AT" sz="300" baseline="0" dirty="0" err="1">
                <a:solidFill>
                  <a:srgbClr val="14316C"/>
                </a:solidFill>
                <a:latin typeface="Verdana" panose="020B0604030504040204" pitchFamily="34" charset="0"/>
                <a:ea typeface="Verdana" panose="020B0604030504040204" pitchFamily="34" charset="0"/>
                <a:cs typeface="Verdana" panose="020B0604030504040204" pitchFamily="34" charset="0"/>
              </a:rPr>
              <a:t>template</a:t>
            </a:r>
            <a:r>
              <a:rPr lang="de-AT" sz="300" baseline="0" dirty="0">
                <a:solidFill>
                  <a:srgbClr val="14316C"/>
                </a:solidFill>
                <a:latin typeface="Verdana" panose="020B0604030504040204" pitchFamily="34" charset="0"/>
                <a:ea typeface="Verdana" panose="020B0604030504040204" pitchFamily="34" charset="0"/>
                <a:cs typeface="Verdana" panose="020B0604030504040204" pitchFamily="34" charset="0"/>
              </a:rPr>
              <a:t>. ZA000_10700_1310013, v15.0</a:t>
            </a:r>
            <a:endParaRPr lang="de-AT" sz="300" dirty="0">
              <a:solidFill>
                <a:srgbClr val="14316C"/>
              </a:solidFill>
              <a:latin typeface="Verdana" panose="020B0604030504040204" pitchFamily="34" charset="0"/>
              <a:ea typeface="Verdana" panose="020B0604030504040204" pitchFamily="34" charset="0"/>
              <a:cs typeface="Verdana" panose="020B0604030504040204" pitchFamily="34" charset="0"/>
            </a:endParaRPr>
          </a:p>
        </p:txBody>
      </p:sp>
      <p:sp>
        <p:nvSpPr>
          <p:cNvPr id="27" name="Textplatzhalter 29">
            <a:extLst>
              <a:ext uri="{FF2B5EF4-FFF2-40B4-BE49-F238E27FC236}">
                <a16:creationId xmlns:a16="http://schemas.microsoft.com/office/drawing/2014/main" id="{894C8BAD-1BD1-CE4B-B298-CF9BB9B34F95}"/>
              </a:ext>
            </a:extLst>
          </p:cNvPr>
          <p:cNvSpPr>
            <a:spLocks noGrp="1"/>
          </p:cNvSpPr>
          <p:nvPr>
            <p:ph type="body" sz="quarter" idx="12" hasCustomPrompt="1"/>
          </p:nvPr>
        </p:nvSpPr>
        <p:spPr>
          <a:xfrm>
            <a:off x="242648" y="739730"/>
            <a:ext cx="6731225" cy="602694"/>
          </a:xfrm>
        </p:spPr>
        <p:txBody>
          <a:bodyPr>
            <a:normAutofit/>
          </a:bodyPr>
          <a:lstStyle>
            <a:lvl1pPr marL="0" indent="0">
              <a:buFontTx/>
              <a:buNone/>
              <a:defRPr sz="1200" b="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a:t>Title</a:t>
            </a:r>
          </a:p>
        </p:txBody>
      </p:sp>
      <p:sp>
        <p:nvSpPr>
          <p:cNvPr id="28" name="Textplatzhalter 29">
            <a:extLst>
              <a:ext uri="{FF2B5EF4-FFF2-40B4-BE49-F238E27FC236}">
                <a16:creationId xmlns:a16="http://schemas.microsoft.com/office/drawing/2014/main" id="{3081F266-9B71-864D-A225-B8C4C6CA942B}"/>
              </a:ext>
            </a:extLst>
          </p:cNvPr>
          <p:cNvSpPr>
            <a:spLocks noGrp="1"/>
          </p:cNvSpPr>
          <p:nvPr>
            <p:ph type="body" sz="quarter" idx="13" hasCustomPrompt="1"/>
          </p:nvPr>
        </p:nvSpPr>
        <p:spPr>
          <a:xfrm>
            <a:off x="242648" y="1655954"/>
            <a:ext cx="2430705" cy="204609"/>
          </a:xfrm>
        </p:spPr>
        <p:txBody>
          <a:bodyPr>
            <a:normAutofit/>
          </a:bodyPr>
          <a:lstStyle>
            <a:lvl1pPr marL="0" indent="0">
              <a:buFontTx/>
              <a:buNone/>
              <a:defRPr sz="1000" b="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err="1"/>
              <a:t>AAnnn_XXXXX_YYMMDDn</a:t>
            </a:r>
            <a:endParaRPr lang="de-DE" dirty="0"/>
          </a:p>
        </p:txBody>
      </p:sp>
      <p:sp>
        <p:nvSpPr>
          <p:cNvPr id="29" name="Textplatzhalter 29">
            <a:extLst>
              <a:ext uri="{FF2B5EF4-FFF2-40B4-BE49-F238E27FC236}">
                <a16:creationId xmlns:a16="http://schemas.microsoft.com/office/drawing/2014/main" id="{5399CC37-005C-D845-8ABF-6C39FC6040F1}"/>
              </a:ext>
            </a:extLst>
          </p:cNvPr>
          <p:cNvSpPr>
            <a:spLocks noGrp="1"/>
          </p:cNvSpPr>
          <p:nvPr>
            <p:ph type="body" sz="quarter" idx="14" hasCustomPrompt="1"/>
          </p:nvPr>
        </p:nvSpPr>
        <p:spPr>
          <a:xfrm>
            <a:off x="2812925" y="1666951"/>
            <a:ext cx="1230755" cy="184869"/>
          </a:xfrm>
        </p:spPr>
        <p:txBody>
          <a:bodyPr>
            <a:normAutofit/>
          </a:bodyPr>
          <a:lstStyle>
            <a:lvl1pPr marL="0" indent="0">
              <a:buFontTx/>
              <a:buNone/>
              <a:defRPr sz="1000" b="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err="1"/>
              <a:t>AAnnn</a:t>
            </a:r>
            <a:endParaRPr lang="de-DE" dirty="0"/>
          </a:p>
        </p:txBody>
      </p:sp>
      <p:sp>
        <p:nvSpPr>
          <p:cNvPr id="30" name="Textplatzhalter 29">
            <a:extLst>
              <a:ext uri="{FF2B5EF4-FFF2-40B4-BE49-F238E27FC236}">
                <a16:creationId xmlns:a16="http://schemas.microsoft.com/office/drawing/2014/main" id="{0F30D979-A73B-EE4B-A259-5193483CC008}"/>
              </a:ext>
            </a:extLst>
          </p:cNvPr>
          <p:cNvSpPr>
            <a:spLocks noGrp="1"/>
          </p:cNvSpPr>
          <p:nvPr>
            <p:ph type="body" sz="quarter" idx="15" hasCustomPrompt="1"/>
          </p:nvPr>
        </p:nvSpPr>
        <p:spPr>
          <a:xfrm>
            <a:off x="4143300" y="1666950"/>
            <a:ext cx="1604295" cy="192725"/>
          </a:xfrm>
        </p:spPr>
        <p:txBody>
          <a:bodyPr>
            <a:normAutofit/>
          </a:bodyPr>
          <a:lstStyle>
            <a:lvl1pPr marL="0" indent="0">
              <a:buFontTx/>
              <a:buNone/>
              <a:defRPr sz="1000" b="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a:t>XXXXX</a:t>
            </a:r>
          </a:p>
        </p:txBody>
      </p:sp>
      <p:sp>
        <p:nvSpPr>
          <p:cNvPr id="31" name="Textplatzhalter 29">
            <a:extLst>
              <a:ext uri="{FF2B5EF4-FFF2-40B4-BE49-F238E27FC236}">
                <a16:creationId xmlns:a16="http://schemas.microsoft.com/office/drawing/2014/main" id="{82C3BE5E-09F4-DC4F-AF25-17D8BCA143D8}"/>
              </a:ext>
            </a:extLst>
          </p:cNvPr>
          <p:cNvSpPr>
            <a:spLocks noGrp="1"/>
          </p:cNvSpPr>
          <p:nvPr>
            <p:ph type="body" sz="quarter" idx="16" hasCustomPrompt="1"/>
          </p:nvPr>
        </p:nvSpPr>
        <p:spPr>
          <a:xfrm>
            <a:off x="5866969" y="1653217"/>
            <a:ext cx="1198035" cy="194787"/>
          </a:xfrm>
        </p:spPr>
        <p:txBody>
          <a:bodyPr>
            <a:noAutofit/>
          </a:bodyPr>
          <a:lstStyle>
            <a:lvl1pPr marL="0" indent="0">
              <a:buFontTx/>
              <a:buNone/>
              <a:defRPr sz="1000" b="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err="1"/>
              <a:t>n.n</a:t>
            </a:r>
            <a:endParaRPr lang="de-DE" dirty="0"/>
          </a:p>
        </p:txBody>
      </p:sp>
      <p:sp>
        <p:nvSpPr>
          <p:cNvPr id="32" name="Textplatzhalter 29">
            <a:extLst>
              <a:ext uri="{FF2B5EF4-FFF2-40B4-BE49-F238E27FC236}">
                <a16:creationId xmlns:a16="http://schemas.microsoft.com/office/drawing/2014/main" id="{AC7C0562-9BE6-8546-BDC7-D19D0A6D57A3}"/>
              </a:ext>
            </a:extLst>
          </p:cNvPr>
          <p:cNvSpPr>
            <a:spLocks noGrp="1"/>
          </p:cNvSpPr>
          <p:nvPr>
            <p:ph type="body" sz="quarter" idx="17" hasCustomPrompt="1"/>
          </p:nvPr>
        </p:nvSpPr>
        <p:spPr>
          <a:xfrm>
            <a:off x="7171750" y="1666950"/>
            <a:ext cx="1414381" cy="217509"/>
          </a:xfrm>
        </p:spPr>
        <p:txBody>
          <a:bodyPr>
            <a:noAutofit/>
          </a:bodyPr>
          <a:lstStyle>
            <a:lvl1pPr marL="0" indent="0">
              <a:buFontTx/>
              <a:buNone/>
              <a:defRPr sz="1000" b="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a:t>YYYY-MM-DD</a:t>
            </a:r>
          </a:p>
        </p:txBody>
      </p:sp>
      <p:sp>
        <p:nvSpPr>
          <p:cNvPr id="33" name="Textplatzhalter 29">
            <a:extLst>
              <a:ext uri="{FF2B5EF4-FFF2-40B4-BE49-F238E27FC236}">
                <a16:creationId xmlns:a16="http://schemas.microsoft.com/office/drawing/2014/main" id="{67BA2CED-9E2D-4D46-BADC-8F57F43F602B}"/>
              </a:ext>
            </a:extLst>
          </p:cNvPr>
          <p:cNvSpPr>
            <a:spLocks noGrp="1"/>
          </p:cNvSpPr>
          <p:nvPr>
            <p:ph type="body" sz="quarter" idx="18" hasCustomPrompt="1"/>
          </p:nvPr>
        </p:nvSpPr>
        <p:spPr>
          <a:xfrm>
            <a:off x="242645" y="1991841"/>
            <a:ext cx="3361433" cy="128322"/>
          </a:xfrm>
        </p:spPr>
        <p:txBody>
          <a:bodyPr>
            <a:noAutofit/>
          </a:bodyPr>
          <a:lstStyle>
            <a:lvl1pPr marL="0" indent="0">
              <a:buFontTx/>
              <a:buNone/>
              <a:defRPr sz="800" b="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a:t>NN</a:t>
            </a:r>
          </a:p>
        </p:txBody>
      </p:sp>
      <p:sp>
        <p:nvSpPr>
          <p:cNvPr id="34" name="Textplatzhalter 29">
            <a:extLst>
              <a:ext uri="{FF2B5EF4-FFF2-40B4-BE49-F238E27FC236}">
                <a16:creationId xmlns:a16="http://schemas.microsoft.com/office/drawing/2014/main" id="{54829390-31F8-2D45-AC80-ACBA28882E2D}"/>
              </a:ext>
            </a:extLst>
          </p:cNvPr>
          <p:cNvSpPr>
            <a:spLocks noGrp="1"/>
          </p:cNvSpPr>
          <p:nvPr>
            <p:ph type="body" sz="quarter" idx="19" hasCustomPrompt="1"/>
          </p:nvPr>
        </p:nvSpPr>
        <p:spPr>
          <a:xfrm>
            <a:off x="4137948" y="1974567"/>
            <a:ext cx="1609648" cy="131675"/>
          </a:xfrm>
        </p:spPr>
        <p:txBody>
          <a:bodyPr>
            <a:noAutofit/>
          </a:bodyPr>
          <a:lstStyle>
            <a:lvl1pPr marL="0" indent="0">
              <a:buFontTx/>
              <a:buNone/>
              <a:defRPr sz="800" b="0" baseline="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a:t>= Freigabe / </a:t>
            </a:r>
            <a:r>
              <a:rPr lang="de-DE" dirty="0" err="1"/>
              <a:t>release</a:t>
            </a:r>
            <a:r>
              <a:rPr lang="de-DE" dirty="0"/>
              <a:t> </a:t>
            </a:r>
            <a:r>
              <a:rPr lang="de-DE" dirty="0" err="1"/>
              <a:t>date</a:t>
            </a:r>
            <a:endParaRPr lang="de-DE" dirty="0"/>
          </a:p>
        </p:txBody>
      </p:sp>
      <p:sp>
        <p:nvSpPr>
          <p:cNvPr id="35" name="Textplatzhalter 29">
            <a:extLst>
              <a:ext uri="{FF2B5EF4-FFF2-40B4-BE49-F238E27FC236}">
                <a16:creationId xmlns:a16="http://schemas.microsoft.com/office/drawing/2014/main" id="{59D96100-CA5C-384A-82D4-00999B0D1F46}"/>
              </a:ext>
            </a:extLst>
          </p:cNvPr>
          <p:cNvSpPr>
            <a:spLocks noGrp="1"/>
          </p:cNvSpPr>
          <p:nvPr>
            <p:ph type="body" sz="quarter" idx="20" hasCustomPrompt="1"/>
          </p:nvPr>
        </p:nvSpPr>
        <p:spPr>
          <a:xfrm>
            <a:off x="5866970" y="1988025"/>
            <a:ext cx="1198034" cy="126752"/>
          </a:xfrm>
        </p:spPr>
        <p:txBody>
          <a:bodyPr>
            <a:noAutofit/>
          </a:bodyPr>
          <a:lstStyle>
            <a:lvl1pPr marL="0" indent="0" algn="ctr">
              <a:buFontTx/>
              <a:buNone/>
              <a:defRPr sz="800" b="0" baseline="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a:t>not </a:t>
            </a:r>
            <a:r>
              <a:rPr lang="de-DE" dirty="0" err="1"/>
              <a:t>defined</a:t>
            </a:r>
            <a:endParaRPr lang="de-DE" dirty="0"/>
          </a:p>
        </p:txBody>
      </p:sp>
      <p:sp>
        <p:nvSpPr>
          <p:cNvPr id="36" name="Textplatzhalter 29">
            <a:extLst>
              <a:ext uri="{FF2B5EF4-FFF2-40B4-BE49-F238E27FC236}">
                <a16:creationId xmlns:a16="http://schemas.microsoft.com/office/drawing/2014/main" id="{64D0DA75-D901-C642-AF2D-C6BBFF8924F8}"/>
              </a:ext>
            </a:extLst>
          </p:cNvPr>
          <p:cNvSpPr>
            <a:spLocks noGrp="1"/>
          </p:cNvSpPr>
          <p:nvPr>
            <p:ph type="body" sz="quarter" idx="21" hasCustomPrompt="1"/>
          </p:nvPr>
        </p:nvSpPr>
        <p:spPr>
          <a:xfrm>
            <a:off x="7171751" y="1974568"/>
            <a:ext cx="1567308" cy="152846"/>
          </a:xfrm>
        </p:spPr>
        <p:txBody>
          <a:bodyPr>
            <a:noAutofit/>
          </a:bodyPr>
          <a:lstStyle>
            <a:lvl1pPr marL="0" indent="0">
              <a:buFontTx/>
              <a:buNone/>
              <a:defRPr sz="800" b="0" baseline="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a:t>nach Bedarf / on </a:t>
            </a:r>
            <a:r>
              <a:rPr lang="de-DE" dirty="0" err="1"/>
              <a:t>demand</a:t>
            </a:r>
            <a:endParaRPr lang="de-DE" dirty="0"/>
          </a:p>
        </p:txBody>
      </p:sp>
      <p:sp>
        <p:nvSpPr>
          <p:cNvPr id="37" name="Textplatzhalter 29">
            <a:extLst>
              <a:ext uri="{FF2B5EF4-FFF2-40B4-BE49-F238E27FC236}">
                <a16:creationId xmlns:a16="http://schemas.microsoft.com/office/drawing/2014/main" id="{B4AC1211-90DC-B740-8215-1EA7E21A10B8}"/>
              </a:ext>
            </a:extLst>
          </p:cNvPr>
          <p:cNvSpPr>
            <a:spLocks noGrp="1"/>
          </p:cNvSpPr>
          <p:nvPr>
            <p:ph type="body" sz="quarter" idx="22" hasCustomPrompt="1"/>
          </p:nvPr>
        </p:nvSpPr>
        <p:spPr>
          <a:xfrm>
            <a:off x="1110264" y="3819548"/>
            <a:ext cx="1969794" cy="154008"/>
          </a:xfrm>
        </p:spPr>
        <p:txBody>
          <a:bodyPr>
            <a:noAutofit/>
          </a:bodyPr>
          <a:lstStyle>
            <a:lvl1pPr marL="0" indent="0">
              <a:buFontTx/>
              <a:buNone/>
              <a:defRPr sz="800" b="0" baseline="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a:t>Last </a:t>
            </a:r>
            <a:r>
              <a:rPr lang="de-DE" dirty="0" err="1"/>
              <a:t>name</a:t>
            </a:r>
            <a:r>
              <a:rPr lang="de-DE" dirty="0"/>
              <a:t>, </a:t>
            </a:r>
            <a:r>
              <a:rPr lang="de-DE" dirty="0" err="1"/>
              <a:t>first</a:t>
            </a:r>
            <a:r>
              <a:rPr lang="de-DE" dirty="0"/>
              <a:t> </a:t>
            </a:r>
            <a:r>
              <a:rPr lang="de-DE" dirty="0" err="1"/>
              <a:t>name</a:t>
            </a:r>
            <a:endParaRPr lang="de-DE" dirty="0"/>
          </a:p>
        </p:txBody>
      </p:sp>
      <p:sp>
        <p:nvSpPr>
          <p:cNvPr id="38" name="Textplatzhalter 29">
            <a:extLst>
              <a:ext uri="{FF2B5EF4-FFF2-40B4-BE49-F238E27FC236}">
                <a16:creationId xmlns:a16="http://schemas.microsoft.com/office/drawing/2014/main" id="{140C9B38-1264-C149-ACB1-D5766B17772E}"/>
              </a:ext>
            </a:extLst>
          </p:cNvPr>
          <p:cNvSpPr>
            <a:spLocks noGrp="1"/>
          </p:cNvSpPr>
          <p:nvPr>
            <p:ph type="body" sz="quarter" idx="23" hasCustomPrompt="1"/>
          </p:nvPr>
        </p:nvSpPr>
        <p:spPr>
          <a:xfrm>
            <a:off x="1110264" y="4045625"/>
            <a:ext cx="1969794" cy="154008"/>
          </a:xfrm>
        </p:spPr>
        <p:txBody>
          <a:bodyPr>
            <a:noAutofit/>
          </a:bodyPr>
          <a:lstStyle>
            <a:lvl1pPr marL="0" indent="0">
              <a:buFontTx/>
              <a:buNone/>
              <a:defRPr sz="800" b="0" baseline="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a:t>Last </a:t>
            </a:r>
            <a:r>
              <a:rPr lang="de-DE" dirty="0" err="1"/>
              <a:t>name</a:t>
            </a:r>
            <a:r>
              <a:rPr lang="de-DE" dirty="0"/>
              <a:t>, </a:t>
            </a:r>
            <a:r>
              <a:rPr lang="de-DE" dirty="0" err="1"/>
              <a:t>first</a:t>
            </a:r>
            <a:r>
              <a:rPr lang="de-DE" dirty="0"/>
              <a:t> </a:t>
            </a:r>
            <a:r>
              <a:rPr lang="de-DE" dirty="0" err="1"/>
              <a:t>name</a:t>
            </a:r>
            <a:endParaRPr lang="de-DE" dirty="0"/>
          </a:p>
        </p:txBody>
      </p:sp>
      <p:sp>
        <p:nvSpPr>
          <p:cNvPr id="39" name="Textplatzhalter 29">
            <a:extLst>
              <a:ext uri="{FF2B5EF4-FFF2-40B4-BE49-F238E27FC236}">
                <a16:creationId xmlns:a16="http://schemas.microsoft.com/office/drawing/2014/main" id="{C83512B8-9BD3-AC40-AC55-6F05E6C88125}"/>
              </a:ext>
            </a:extLst>
          </p:cNvPr>
          <p:cNvSpPr>
            <a:spLocks noGrp="1"/>
          </p:cNvSpPr>
          <p:nvPr>
            <p:ph type="body" sz="quarter" idx="24" hasCustomPrompt="1"/>
          </p:nvPr>
        </p:nvSpPr>
        <p:spPr>
          <a:xfrm>
            <a:off x="1110264" y="4264163"/>
            <a:ext cx="1969794" cy="154008"/>
          </a:xfrm>
        </p:spPr>
        <p:txBody>
          <a:bodyPr>
            <a:noAutofit/>
          </a:bodyPr>
          <a:lstStyle>
            <a:lvl1pPr marL="0" indent="0">
              <a:buFontTx/>
              <a:buNone/>
              <a:defRPr sz="800" b="0" baseline="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a:t>Last </a:t>
            </a:r>
            <a:r>
              <a:rPr lang="de-DE" dirty="0" err="1"/>
              <a:t>name</a:t>
            </a:r>
            <a:r>
              <a:rPr lang="de-DE" dirty="0"/>
              <a:t>, </a:t>
            </a:r>
            <a:r>
              <a:rPr lang="de-DE" dirty="0" err="1"/>
              <a:t>first</a:t>
            </a:r>
            <a:r>
              <a:rPr lang="de-DE" dirty="0"/>
              <a:t> </a:t>
            </a:r>
            <a:r>
              <a:rPr lang="de-DE" dirty="0" err="1"/>
              <a:t>name</a:t>
            </a:r>
            <a:endParaRPr lang="de-DE" dirty="0"/>
          </a:p>
        </p:txBody>
      </p:sp>
      <p:sp>
        <p:nvSpPr>
          <p:cNvPr id="40" name="Textplatzhalter 29">
            <a:extLst>
              <a:ext uri="{FF2B5EF4-FFF2-40B4-BE49-F238E27FC236}">
                <a16:creationId xmlns:a16="http://schemas.microsoft.com/office/drawing/2014/main" id="{DB50EEE0-B59E-F74B-8D9B-135D67204B36}"/>
              </a:ext>
            </a:extLst>
          </p:cNvPr>
          <p:cNvSpPr>
            <a:spLocks noGrp="1"/>
          </p:cNvSpPr>
          <p:nvPr>
            <p:ph type="body" sz="quarter" idx="25" hasCustomPrompt="1"/>
          </p:nvPr>
        </p:nvSpPr>
        <p:spPr>
          <a:xfrm>
            <a:off x="3139562" y="3783226"/>
            <a:ext cx="1624696" cy="204260"/>
          </a:xfrm>
        </p:spPr>
        <p:txBody>
          <a:bodyPr>
            <a:noAutofit/>
          </a:bodyPr>
          <a:lstStyle>
            <a:lvl1pPr marL="0" indent="0">
              <a:buFontTx/>
              <a:buNone/>
              <a:defRPr sz="800" b="0" baseline="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err="1"/>
              <a:t>xxxxxxx</a:t>
            </a:r>
            <a:endParaRPr lang="de-DE" dirty="0"/>
          </a:p>
        </p:txBody>
      </p:sp>
      <p:sp>
        <p:nvSpPr>
          <p:cNvPr id="43" name="Textplatzhalter 29">
            <a:extLst>
              <a:ext uri="{FF2B5EF4-FFF2-40B4-BE49-F238E27FC236}">
                <a16:creationId xmlns:a16="http://schemas.microsoft.com/office/drawing/2014/main" id="{04BF880B-FCE6-4F41-A274-5BF3B31B9537}"/>
              </a:ext>
            </a:extLst>
          </p:cNvPr>
          <p:cNvSpPr>
            <a:spLocks noGrp="1"/>
          </p:cNvSpPr>
          <p:nvPr>
            <p:ph type="body" sz="quarter" idx="28" hasCustomPrompt="1"/>
          </p:nvPr>
        </p:nvSpPr>
        <p:spPr>
          <a:xfrm>
            <a:off x="4819663" y="3761762"/>
            <a:ext cx="1443979" cy="187248"/>
          </a:xfrm>
        </p:spPr>
        <p:txBody>
          <a:bodyPr>
            <a:normAutofit/>
          </a:bodyPr>
          <a:lstStyle>
            <a:lvl1pPr marL="0" indent="0">
              <a:buFontTx/>
              <a:buNone/>
              <a:defRPr sz="800" b="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a:t>.</a:t>
            </a:r>
          </a:p>
        </p:txBody>
      </p:sp>
      <p:sp>
        <p:nvSpPr>
          <p:cNvPr id="46" name="Textplatzhalter 29">
            <a:extLst>
              <a:ext uri="{FF2B5EF4-FFF2-40B4-BE49-F238E27FC236}">
                <a16:creationId xmlns:a16="http://schemas.microsoft.com/office/drawing/2014/main" id="{DDD1EA5E-289E-9441-B823-B6650E5746D7}"/>
              </a:ext>
            </a:extLst>
          </p:cNvPr>
          <p:cNvSpPr>
            <a:spLocks noGrp="1"/>
          </p:cNvSpPr>
          <p:nvPr>
            <p:ph type="body" sz="quarter" idx="31" hasCustomPrompt="1"/>
          </p:nvPr>
        </p:nvSpPr>
        <p:spPr>
          <a:xfrm>
            <a:off x="792492" y="2609277"/>
            <a:ext cx="904458" cy="147252"/>
          </a:xfrm>
        </p:spPr>
        <p:txBody>
          <a:bodyPr>
            <a:normAutofit/>
          </a:bodyPr>
          <a:lstStyle>
            <a:lvl1pPr marL="0" indent="0">
              <a:buFontTx/>
              <a:buNone/>
              <a:defRPr sz="800" b="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a:t>YYYY-MM-DD</a:t>
            </a:r>
          </a:p>
        </p:txBody>
      </p:sp>
      <p:sp>
        <p:nvSpPr>
          <p:cNvPr id="47" name="Textplatzhalter 29">
            <a:extLst>
              <a:ext uri="{FF2B5EF4-FFF2-40B4-BE49-F238E27FC236}">
                <a16:creationId xmlns:a16="http://schemas.microsoft.com/office/drawing/2014/main" id="{1D05C094-DD21-3B4C-8310-DD497ADECEA1}"/>
              </a:ext>
            </a:extLst>
          </p:cNvPr>
          <p:cNvSpPr>
            <a:spLocks noGrp="1"/>
          </p:cNvSpPr>
          <p:nvPr>
            <p:ph type="body" sz="quarter" idx="32" hasCustomPrompt="1"/>
          </p:nvPr>
        </p:nvSpPr>
        <p:spPr>
          <a:xfrm>
            <a:off x="292023" y="2607415"/>
            <a:ext cx="465643" cy="143925"/>
          </a:xfrm>
        </p:spPr>
        <p:txBody>
          <a:bodyPr>
            <a:normAutofit/>
          </a:bodyPr>
          <a:lstStyle>
            <a:lvl1pPr marL="0" indent="0">
              <a:buFontTx/>
              <a:buNone/>
              <a:defRPr sz="800" b="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a:t>1.0</a:t>
            </a:r>
          </a:p>
        </p:txBody>
      </p:sp>
      <p:sp>
        <p:nvSpPr>
          <p:cNvPr id="48" name="Textplatzhalter 29">
            <a:extLst>
              <a:ext uri="{FF2B5EF4-FFF2-40B4-BE49-F238E27FC236}">
                <a16:creationId xmlns:a16="http://schemas.microsoft.com/office/drawing/2014/main" id="{0AF2F1EE-2B30-E941-9912-60F0B5C40594}"/>
              </a:ext>
            </a:extLst>
          </p:cNvPr>
          <p:cNvSpPr>
            <a:spLocks noGrp="1"/>
          </p:cNvSpPr>
          <p:nvPr>
            <p:ph type="body" sz="quarter" idx="33" hasCustomPrompt="1"/>
          </p:nvPr>
        </p:nvSpPr>
        <p:spPr>
          <a:xfrm>
            <a:off x="1755028" y="2602350"/>
            <a:ext cx="3968790" cy="151505"/>
          </a:xfrm>
        </p:spPr>
        <p:txBody>
          <a:bodyPr>
            <a:normAutofit/>
          </a:bodyPr>
          <a:lstStyle>
            <a:lvl1pPr marL="0" indent="0">
              <a:buFontTx/>
              <a:buNone/>
              <a:defRPr sz="800" b="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a:t>Erstausgabe / First </a:t>
            </a:r>
            <a:r>
              <a:rPr lang="de-DE" dirty="0" err="1"/>
              <a:t>Issue</a:t>
            </a:r>
            <a:endParaRPr lang="de-DE" dirty="0"/>
          </a:p>
        </p:txBody>
      </p:sp>
      <p:sp>
        <p:nvSpPr>
          <p:cNvPr id="49" name="Textplatzhalter 29">
            <a:extLst>
              <a:ext uri="{FF2B5EF4-FFF2-40B4-BE49-F238E27FC236}">
                <a16:creationId xmlns:a16="http://schemas.microsoft.com/office/drawing/2014/main" id="{75353B1B-B994-C44D-B3E1-58C565176343}"/>
              </a:ext>
            </a:extLst>
          </p:cNvPr>
          <p:cNvSpPr>
            <a:spLocks noGrp="1"/>
          </p:cNvSpPr>
          <p:nvPr>
            <p:ph type="body" sz="quarter" idx="34" hasCustomPrompt="1"/>
          </p:nvPr>
        </p:nvSpPr>
        <p:spPr>
          <a:xfrm>
            <a:off x="292024" y="2767370"/>
            <a:ext cx="465642" cy="127209"/>
          </a:xfrm>
        </p:spPr>
        <p:txBody>
          <a:bodyPr>
            <a:noAutofit/>
          </a:bodyPr>
          <a:lstStyle>
            <a:lvl1pPr marL="0" indent="0">
              <a:buFontTx/>
              <a:buNone/>
              <a:defRPr sz="800" b="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a:t>.</a:t>
            </a:r>
          </a:p>
        </p:txBody>
      </p:sp>
      <p:sp>
        <p:nvSpPr>
          <p:cNvPr id="50" name="Textplatzhalter 29">
            <a:extLst>
              <a:ext uri="{FF2B5EF4-FFF2-40B4-BE49-F238E27FC236}">
                <a16:creationId xmlns:a16="http://schemas.microsoft.com/office/drawing/2014/main" id="{92DED64F-B0FC-FE4B-BCE1-2CB2AF977390}"/>
              </a:ext>
            </a:extLst>
          </p:cNvPr>
          <p:cNvSpPr>
            <a:spLocks noGrp="1"/>
          </p:cNvSpPr>
          <p:nvPr>
            <p:ph type="body" sz="quarter" idx="35" hasCustomPrompt="1"/>
          </p:nvPr>
        </p:nvSpPr>
        <p:spPr>
          <a:xfrm>
            <a:off x="292024" y="2907112"/>
            <a:ext cx="465642" cy="138786"/>
          </a:xfrm>
        </p:spPr>
        <p:txBody>
          <a:bodyPr>
            <a:noAutofit/>
          </a:bodyPr>
          <a:lstStyle>
            <a:lvl1pPr marL="0" indent="0">
              <a:buFontTx/>
              <a:buNone/>
              <a:defRPr sz="800" b="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a:t>.</a:t>
            </a:r>
          </a:p>
        </p:txBody>
      </p:sp>
      <p:sp>
        <p:nvSpPr>
          <p:cNvPr id="51" name="Textplatzhalter 29">
            <a:extLst>
              <a:ext uri="{FF2B5EF4-FFF2-40B4-BE49-F238E27FC236}">
                <a16:creationId xmlns:a16="http://schemas.microsoft.com/office/drawing/2014/main" id="{91268A1A-2289-8F45-ABBE-945D6918D139}"/>
              </a:ext>
            </a:extLst>
          </p:cNvPr>
          <p:cNvSpPr>
            <a:spLocks noGrp="1"/>
          </p:cNvSpPr>
          <p:nvPr>
            <p:ph type="body" sz="quarter" idx="37" hasCustomPrompt="1"/>
          </p:nvPr>
        </p:nvSpPr>
        <p:spPr>
          <a:xfrm>
            <a:off x="792492" y="2764015"/>
            <a:ext cx="904453" cy="153393"/>
          </a:xfrm>
        </p:spPr>
        <p:txBody>
          <a:bodyPr>
            <a:noAutofit/>
          </a:bodyPr>
          <a:lstStyle>
            <a:lvl1pPr marL="0" indent="0">
              <a:buFontTx/>
              <a:buNone/>
              <a:defRPr sz="800" b="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a:t>.</a:t>
            </a:r>
          </a:p>
        </p:txBody>
      </p:sp>
      <p:sp>
        <p:nvSpPr>
          <p:cNvPr id="52" name="Textplatzhalter 29">
            <a:extLst>
              <a:ext uri="{FF2B5EF4-FFF2-40B4-BE49-F238E27FC236}">
                <a16:creationId xmlns:a16="http://schemas.microsoft.com/office/drawing/2014/main" id="{60ADE633-7690-6B46-B67C-6D5ECEB0F4CD}"/>
              </a:ext>
            </a:extLst>
          </p:cNvPr>
          <p:cNvSpPr>
            <a:spLocks noGrp="1"/>
          </p:cNvSpPr>
          <p:nvPr>
            <p:ph type="body" sz="quarter" idx="38" hasCustomPrompt="1"/>
          </p:nvPr>
        </p:nvSpPr>
        <p:spPr>
          <a:xfrm>
            <a:off x="792492" y="2924894"/>
            <a:ext cx="904452" cy="145701"/>
          </a:xfrm>
        </p:spPr>
        <p:txBody>
          <a:bodyPr>
            <a:noAutofit/>
          </a:bodyPr>
          <a:lstStyle>
            <a:lvl1pPr marL="0" indent="0">
              <a:buFontTx/>
              <a:buNone/>
              <a:defRPr sz="800" b="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a:t>.</a:t>
            </a:r>
          </a:p>
        </p:txBody>
      </p:sp>
      <p:sp>
        <p:nvSpPr>
          <p:cNvPr id="53" name="Textplatzhalter 29">
            <a:extLst>
              <a:ext uri="{FF2B5EF4-FFF2-40B4-BE49-F238E27FC236}">
                <a16:creationId xmlns:a16="http://schemas.microsoft.com/office/drawing/2014/main" id="{4EBA737B-6762-8C42-9C33-E1098A1C9BB2}"/>
              </a:ext>
            </a:extLst>
          </p:cNvPr>
          <p:cNvSpPr>
            <a:spLocks noGrp="1"/>
          </p:cNvSpPr>
          <p:nvPr>
            <p:ph type="body" sz="quarter" idx="40" hasCustomPrompt="1"/>
          </p:nvPr>
        </p:nvSpPr>
        <p:spPr>
          <a:xfrm>
            <a:off x="1755026" y="2764015"/>
            <a:ext cx="3968789" cy="151190"/>
          </a:xfrm>
        </p:spPr>
        <p:txBody>
          <a:bodyPr>
            <a:normAutofit/>
          </a:bodyPr>
          <a:lstStyle>
            <a:lvl1pPr marL="0" indent="0">
              <a:buFontTx/>
              <a:buNone/>
              <a:defRPr sz="600" b="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a:t>.</a:t>
            </a:r>
          </a:p>
        </p:txBody>
      </p:sp>
      <p:sp>
        <p:nvSpPr>
          <p:cNvPr id="54" name="Textplatzhalter 29">
            <a:extLst>
              <a:ext uri="{FF2B5EF4-FFF2-40B4-BE49-F238E27FC236}">
                <a16:creationId xmlns:a16="http://schemas.microsoft.com/office/drawing/2014/main" id="{CAA6B481-78F6-804B-80A7-FBB03BD21BC7}"/>
              </a:ext>
            </a:extLst>
          </p:cNvPr>
          <p:cNvSpPr>
            <a:spLocks noGrp="1"/>
          </p:cNvSpPr>
          <p:nvPr>
            <p:ph type="body" sz="quarter" idx="41" hasCustomPrompt="1"/>
          </p:nvPr>
        </p:nvSpPr>
        <p:spPr>
          <a:xfrm>
            <a:off x="1755026" y="2907605"/>
            <a:ext cx="3968790" cy="122781"/>
          </a:xfrm>
        </p:spPr>
        <p:txBody>
          <a:bodyPr>
            <a:normAutofit/>
          </a:bodyPr>
          <a:lstStyle>
            <a:lvl1pPr marL="0" indent="0">
              <a:buFontTx/>
              <a:buNone/>
              <a:defRPr sz="600" b="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a:t>.</a:t>
            </a:r>
          </a:p>
        </p:txBody>
      </p:sp>
      <p:sp>
        <p:nvSpPr>
          <p:cNvPr id="60" name="Textplatzhalter 29">
            <a:extLst>
              <a:ext uri="{FF2B5EF4-FFF2-40B4-BE49-F238E27FC236}">
                <a16:creationId xmlns:a16="http://schemas.microsoft.com/office/drawing/2014/main" id="{A8322084-B6F0-F040-AC3E-9A33D0286C3E}"/>
              </a:ext>
            </a:extLst>
          </p:cNvPr>
          <p:cNvSpPr>
            <a:spLocks noGrp="1"/>
          </p:cNvSpPr>
          <p:nvPr>
            <p:ph type="body" sz="quarter" idx="49" hasCustomPrompt="1"/>
          </p:nvPr>
        </p:nvSpPr>
        <p:spPr>
          <a:xfrm>
            <a:off x="1580412" y="5462444"/>
            <a:ext cx="174616" cy="205217"/>
          </a:xfrm>
        </p:spPr>
        <p:txBody>
          <a:bodyPr>
            <a:noAutofit/>
          </a:bodyPr>
          <a:lstStyle>
            <a:lvl1pPr marL="0" indent="0">
              <a:buFontTx/>
              <a:buNone/>
              <a:defRPr sz="600" b="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a:t>.</a:t>
            </a:r>
          </a:p>
        </p:txBody>
      </p:sp>
      <p:sp>
        <p:nvSpPr>
          <p:cNvPr id="61" name="Textplatzhalter 29">
            <a:extLst>
              <a:ext uri="{FF2B5EF4-FFF2-40B4-BE49-F238E27FC236}">
                <a16:creationId xmlns:a16="http://schemas.microsoft.com/office/drawing/2014/main" id="{A04E35FB-3710-E54A-9C7F-A5E27CDD817F}"/>
              </a:ext>
            </a:extLst>
          </p:cNvPr>
          <p:cNvSpPr>
            <a:spLocks noGrp="1"/>
          </p:cNvSpPr>
          <p:nvPr>
            <p:ph type="body" sz="quarter" idx="50" hasCustomPrompt="1"/>
          </p:nvPr>
        </p:nvSpPr>
        <p:spPr>
          <a:xfrm>
            <a:off x="1580412" y="5616195"/>
            <a:ext cx="174616" cy="151344"/>
          </a:xfrm>
        </p:spPr>
        <p:txBody>
          <a:bodyPr>
            <a:noAutofit/>
          </a:bodyPr>
          <a:lstStyle>
            <a:lvl1pPr marL="0" indent="0">
              <a:buFontTx/>
              <a:buNone/>
              <a:defRPr sz="600" b="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a:t>.</a:t>
            </a:r>
          </a:p>
        </p:txBody>
      </p:sp>
      <p:sp>
        <p:nvSpPr>
          <p:cNvPr id="116" name="Textplatzhalter 29">
            <a:extLst>
              <a:ext uri="{FF2B5EF4-FFF2-40B4-BE49-F238E27FC236}">
                <a16:creationId xmlns:a16="http://schemas.microsoft.com/office/drawing/2014/main" id="{B3BE34B6-08E8-384A-9586-0A67318F25B8}"/>
              </a:ext>
            </a:extLst>
          </p:cNvPr>
          <p:cNvSpPr>
            <a:spLocks noGrp="1"/>
          </p:cNvSpPr>
          <p:nvPr>
            <p:ph type="body" sz="quarter" idx="51" hasCustomPrompt="1"/>
          </p:nvPr>
        </p:nvSpPr>
        <p:spPr>
          <a:xfrm>
            <a:off x="1117314" y="4495426"/>
            <a:ext cx="1969794" cy="154008"/>
          </a:xfrm>
        </p:spPr>
        <p:txBody>
          <a:bodyPr>
            <a:noAutofit/>
          </a:bodyPr>
          <a:lstStyle>
            <a:lvl1pPr marL="0" indent="0">
              <a:buFontTx/>
              <a:buNone/>
              <a:defRPr sz="800" b="0" baseline="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a:t>Last </a:t>
            </a:r>
            <a:r>
              <a:rPr lang="de-DE" dirty="0" err="1"/>
              <a:t>name</a:t>
            </a:r>
            <a:r>
              <a:rPr lang="de-DE" dirty="0"/>
              <a:t>, </a:t>
            </a:r>
            <a:r>
              <a:rPr lang="de-DE" dirty="0" err="1"/>
              <a:t>first</a:t>
            </a:r>
            <a:r>
              <a:rPr lang="de-DE" dirty="0"/>
              <a:t> </a:t>
            </a:r>
            <a:r>
              <a:rPr lang="de-DE" dirty="0" err="1"/>
              <a:t>name</a:t>
            </a:r>
            <a:endParaRPr lang="de-DE" dirty="0"/>
          </a:p>
        </p:txBody>
      </p:sp>
      <p:sp>
        <p:nvSpPr>
          <p:cNvPr id="117" name="Textplatzhalter 29">
            <a:extLst>
              <a:ext uri="{FF2B5EF4-FFF2-40B4-BE49-F238E27FC236}">
                <a16:creationId xmlns:a16="http://schemas.microsoft.com/office/drawing/2014/main" id="{07BD47CC-B43E-C945-A078-05B231509E16}"/>
              </a:ext>
            </a:extLst>
          </p:cNvPr>
          <p:cNvSpPr>
            <a:spLocks noGrp="1"/>
          </p:cNvSpPr>
          <p:nvPr>
            <p:ph type="body" sz="quarter" idx="52" hasCustomPrompt="1"/>
          </p:nvPr>
        </p:nvSpPr>
        <p:spPr>
          <a:xfrm>
            <a:off x="1110264" y="4718043"/>
            <a:ext cx="1969794" cy="154008"/>
          </a:xfrm>
        </p:spPr>
        <p:txBody>
          <a:bodyPr>
            <a:noAutofit/>
          </a:bodyPr>
          <a:lstStyle>
            <a:lvl1pPr marL="0" indent="0">
              <a:buFontTx/>
              <a:buNone/>
              <a:defRPr sz="800" b="0" baseline="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a:t>Last </a:t>
            </a:r>
            <a:r>
              <a:rPr lang="de-DE" dirty="0" err="1"/>
              <a:t>name</a:t>
            </a:r>
            <a:r>
              <a:rPr lang="de-DE" dirty="0"/>
              <a:t>, </a:t>
            </a:r>
            <a:r>
              <a:rPr lang="de-DE" dirty="0" err="1"/>
              <a:t>first</a:t>
            </a:r>
            <a:r>
              <a:rPr lang="de-DE" dirty="0"/>
              <a:t> </a:t>
            </a:r>
            <a:r>
              <a:rPr lang="de-DE" dirty="0" err="1"/>
              <a:t>name</a:t>
            </a:r>
            <a:endParaRPr lang="de-DE" dirty="0"/>
          </a:p>
        </p:txBody>
      </p:sp>
      <p:sp>
        <p:nvSpPr>
          <p:cNvPr id="118" name="Textplatzhalter 29">
            <a:extLst>
              <a:ext uri="{FF2B5EF4-FFF2-40B4-BE49-F238E27FC236}">
                <a16:creationId xmlns:a16="http://schemas.microsoft.com/office/drawing/2014/main" id="{437E725A-4033-D14F-B8CB-2BC62BF1DEC2}"/>
              </a:ext>
            </a:extLst>
          </p:cNvPr>
          <p:cNvSpPr>
            <a:spLocks noGrp="1"/>
          </p:cNvSpPr>
          <p:nvPr>
            <p:ph type="body" sz="quarter" idx="53" hasCustomPrompt="1"/>
          </p:nvPr>
        </p:nvSpPr>
        <p:spPr>
          <a:xfrm>
            <a:off x="1117314" y="4953385"/>
            <a:ext cx="1969794" cy="154008"/>
          </a:xfrm>
        </p:spPr>
        <p:txBody>
          <a:bodyPr>
            <a:noAutofit/>
          </a:bodyPr>
          <a:lstStyle>
            <a:lvl1pPr marL="0" indent="0">
              <a:buFontTx/>
              <a:buNone/>
              <a:defRPr sz="800" b="0" baseline="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a:t>Last </a:t>
            </a:r>
            <a:r>
              <a:rPr lang="de-DE" dirty="0" err="1"/>
              <a:t>name</a:t>
            </a:r>
            <a:r>
              <a:rPr lang="de-DE" dirty="0"/>
              <a:t>, </a:t>
            </a:r>
            <a:r>
              <a:rPr lang="de-DE" dirty="0" err="1"/>
              <a:t>first</a:t>
            </a:r>
            <a:r>
              <a:rPr lang="de-DE" dirty="0"/>
              <a:t> </a:t>
            </a:r>
            <a:r>
              <a:rPr lang="de-DE" dirty="0" err="1"/>
              <a:t>name</a:t>
            </a:r>
            <a:endParaRPr lang="de-DE" dirty="0"/>
          </a:p>
        </p:txBody>
      </p:sp>
      <p:pic>
        <p:nvPicPr>
          <p:cNvPr id="120" name="Grafik 119">
            <a:extLst>
              <a:ext uri="{FF2B5EF4-FFF2-40B4-BE49-F238E27FC236}">
                <a16:creationId xmlns:a16="http://schemas.microsoft.com/office/drawing/2014/main" id="{BB078A5A-24A4-3B4E-B231-300F6E94AC1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 y="-2777"/>
            <a:ext cx="6991815" cy="200809"/>
          </a:xfrm>
          <a:prstGeom prst="rect">
            <a:avLst/>
          </a:prstGeom>
        </p:spPr>
      </p:pic>
      <p:sp>
        <p:nvSpPr>
          <p:cNvPr id="121" name="Textplatzhalter 29">
            <a:extLst>
              <a:ext uri="{FF2B5EF4-FFF2-40B4-BE49-F238E27FC236}">
                <a16:creationId xmlns:a16="http://schemas.microsoft.com/office/drawing/2014/main" id="{0F3BC434-EDFC-1744-A554-82C5A0CB07FD}"/>
              </a:ext>
            </a:extLst>
          </p:cNvPr>
          <p:cNvSpPr>
            <a:spLocks noGrp="1"/>
          </p:cNvSpPr>
          <p:nvPr>
            <p:ph type="body" sz="quarter" idx="54" hasCustomPrompt="1"/>
          </p:nvPr>
        </p:nvSpPr>
        <p:spPr>
          <a:xfrm>
            <a:off x="295110" y="3041828"/>
            <a:ext cx="462555" cy="168858"/>
          </a:xfrm>
        </p:spPr>
        <p:txBody>
          <a:bodyPr>
            <a:noAutofit/>
          </a:bodyPr>
          <a:lstStyle>
            <a:lvl1pPr marL="0" indent="0">
              <a:buFontTx/>
              <a:buNone/>
              <a:defRPr sz="800" b="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a:t>.</a:t>
            </a:r>
          </a:p>
        </p:txBody>
      </p:sp>
      <p:sp>
        <p:nvSpPr>
          <p:cNvPr id="122" name="Textplatzhalter 29">
            <a:extLst>
              <a:ext uri="{FF2B5EF4-FFF2-40B4-BE49-F238E27FC236}">
                <a16:creationId xmlns:a16="http://schemas.microsoft.com/office/drawing/2014/main" id="{E5655591-8149-534A-9635-622749E1304A}"/>
              </a:ext>
            </a:extLst>
          </p:cNvPr>
          <p:cNvSpPr>
            <a:spLocks noGrp="1"/>
          </p:cNvSpPr>
          <p:nvPr>
            <p:ph type="body" sz="quarter" idx="55" hasCustomPrompt="1"/>
          </p:nvPr>
        </p:nvSpPr>
        <p:spPr>
          <a:xfrm>
            <a:off x="795580" y="3070595"/>
            <a:ext cx="901364" cy="144162"/>
          </a:xfrm>
        </p:spPr>
        <p:txBody>
          <a:bodyPr>
            <a:noAutofit/>
          </a:bodyPr>
          <a:lstStyle>
            <a:lvl1pPr marL="0" indent="0">
              <a:buFontTx/>
              <a:buNone/>
              <a:defRPr sz="800" b="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a:t>.</a:t>
            </a:r>
          </a:p>
        </p:txBody>
      </p:sp>
      <p:sp>
        <p:nvSpPr>
          <p:cNvPr id="123" name="Textplatzhalter 29">
            <a:extLst>
              <a:ext uri="{FF2B5EF4-FFF2-40B4-BE49-F238E27FC236}">
                <a16:creationId xmlns:a16="http://schemas.microsoft.com/office/drawing/2014/main" id="{9BCD28DB-7FBC-F945-B47E-E2A8C2B71610}"/>
              </a:ext>
            </a:extLst>
          </p:cNvPr>
          <p:cNvSpPr>
            <a:spLocks noGrp="1"/>
          </p:cNvSpPr>
          <p:nvPr>
            <p:ph type="body" sz="quarter" idx="56" hasCustomPrompt="1"/>
          </p:nvPr>
        </p:nvSpPr>
        <p:spPr>
          <a:xfrm>
            <a:off x="1755025" y="3037730"/>
            <a:ext cx="3971878" cy="168233"/>
          </a:xfrm>
        </p:spPr>
        <p:txBody>
          <a:bodyPr>
            <a:noAutofit/>
          </a:bodyPr>
          <a:lstStyle>
            <a:lvl1pPr marL="0" indent="0">
              <a:buFontTx/>
              <a:buNone/>
              <a:defRPr sz="800" b="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a:t>.</a:t>
            </a:r>
          </a:p>
        </p:txBody>
      </p:sp>
      <p:sp>
        <p:nvSpPr>
          <p:cNvPr id="124" name="Textplatzhalter 29">
            <a:extLst>
              <a:ext uri="{FF2B5EF4-FFF2-40B4-BE49-F238E27FC236}">
                <a16:creationId xmlns:a16="http://schemas.microsoft.com/office/drawing/2014/main" id="{C162FB3B-6818-1D47-B4E2-0FD9BE9D943C}"/>
              </a:ext>
            </a:extLst>
          </p:cNvPr>
          <p:cNvSpPr>
            <a:spLocks noGrp="1"/>
          </p:cNvSpPr>
          <p:nvPr>
            <p:ph type="body" sz="quarter" idx="57" hasCustomPrompt="1"/>
          </p:nvPr>
        </p:nvSpPr>
        <p:spPr>
          <a:xfrm>
            <a:off x="4816712" y="4005074"/>
            <a:ext cx="1443979" cy="187248"/>
          </a:xfrm>
        </p:spPr>
        <p:txBody>
          <a:bodyPr>
            <a:normAutofit/>
          </a:bodyPr>
          <a:lstStyle>
            <a:lvl1pPr marL="0" indent="0">
              <a:buFontTx/>
              <a:buNone/>
              <a:defRPr sz="800" b="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a:t>.</a:t>
            </a:r>
          </a:p>
        </p:txBody>
      </p:sp>
      <p:sp>
        <p:nvSpPr>
          <p:cNvPr id="125" name="Textplatzhalter 29">
            <a:extLst>
              <a:ext uri="{FF2B5EF4-FFF2-40B4-BE49-F238E27FC236}">
                <a16:creationId xmlns:a16="http://schemas.microsoft.com/office/drawing/2014/main" id="{E455FA25-F83A-6847-B04D-829B5A834E35}"/>
              </a:ext>
            </a:extLst>
          </p:cNvPr>
          <p:cNvSpPr>
            <a:spLocks noGrp="1"/>
          </p:cNvSpPr>
          <p:nvPr>
            <p:ph type="body" sz="quarter" idx="58" hasCustomPrompt="1"/>
          </p:nvPr>
        </p:nvSpPr>
        <p:spPr>
          <a:xfrm>
            <a:off x="4819662" y="4248161"/>
            <a:ext cx="1443979" cy="187248"/>
          </a:xfrm>
        </p:spPr>
        <p:txBody>
          <a:bodyPr>
            <a:normAutofit/>
          </a:bodyPr>
          <a:lstStyle>
            <a:lvl1pPr marL="0" indent="0">
              <a:buFontTx/>
              <a:buNone/>
              <a:defRPr sz="800" b="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a:t>.</a:t>
            </a:r>
          </a:p>
        </p:txBody>
      </p:sp>
      <p:sp>
        <p:nvSpPr>
          <p:cNvPr id="126" name="Textplatzhalter 29">
            <a:extLst>
              <a:ext uri="{FF2B5EF4-FFF2-40B4-BE49-F238E27FC236}">
                <a16:creationId xmlns:a16="http://schemas.microsoft.com/office/drawing/2014/main" id="{6A63400C-EB81-F24F-83F7-695492D00AD4}"/>
              </a:ext>
            </a:extLst>
          </p:cNvPr>
          <p:cNvSpPr>
            <a:spLocks noGrp="1"/>
          </p:cNvSpPr>
          <p:nvPr>
            <p:ph type="body" sz="quarter" idx="59" hasCustomPrompt="1"/>
          </p:nvPr>
        </p:nvSpPr>
        <p:spPr>
          <a:xfrm>
            <a:off x="4816712" y="4461035"/>
            <a:ext cx="1443979" cy="187248"/>
          </a:xfrm>
        </p:spPr>
        <p:txBody>
          <a:bodyPr>
            <a:normAutofit/>
          </a:bodyPr>
          <a:lstStyle>
            <a:lvl1pPr marL="0" indent="0">
              <a:buFontTx/>
              <a:buNone/>
              <a:defRPr sz="800" b="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a:t>.</a:t>
            </a:r>
          </a:p>
        </p:txBody>
      </p:sp>
      <p:sp>
        <p:nvSpPr>
          <p:cNvPr id="127" name="Textplatzhalter 29">
            <a:extLst>
              <a:ext uri="{FF2B5EF4-FFF2-40B4-BE49-F238E27FC236}">
                <a16:creationId xmlns:a16="http://schemas.microsoft.com/office/drawing/2014/main" id="{49BF8F05-620D-1C40-90B4-F2B825455B0D}"/>
              </a:ext>
            </a:extLst>
          </p:cNvPr>
          <p:cNvSpPr>
            <a:spLocks noGrp="1"/>
          </p:cNvSpPr>
          <p:nvPr>
            <p:ph type="body" sz="quarter" idx="60" hasCustomPrompt="1"/>
          </p:nvPr>
        </p:nvSpPr>
        <p:spPr>
          <a:xfrm>
            <a:off x="4816711" y="4693419"/>
            <a:ext cx="1443979" cy="187248"/>
          </a:xfrm>
        </p:spPr>
        <p:txBody>
          <a:bodyPr>
            <a:normAutofit/>
          </a:bodyPr>
          <a:lstStyle>
            <a:lvl1pPr marL="0" indent="0">
              <a:buFontTx/>
              <a:buNone/>
              <a:defRPr sz="800" b="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a:t>.</a:t>
            </a:r>
          </a:p>
        </p:txBody>
      </p:sp>
      <p:sp>
        <p:nvSpPr>
          <p:cNvPr id="128" name="Textplatzhalter 29">
            <a:extLst>
              <a:ext uri="{FF2B5EF4-FFF2-40B4-BE49-F238E27FC236}">
                <a16:creationId xmlns:a16="http://schemas.microsoft.com/office/drawing/2014/main" id="{CF9CD660-3884-844D-B339-64088098A8C8}"/>
              </a:ext>
            </a:extLst>
          </p:cNvPr>
          <p:cNvSpPr>
            <a:spLocks noGrp="1"/>
          </p:cNvSpPr>
          <p:nvPr>
            <p:ph type="body" sz="quarter" idx="61" hasCustomPrompt="1"/>
          </p:nvPr>
        </p:nvSpPr>
        <p:spPr>
          <a:xfrm>
            <a:off x="4816711" y="4917395"/>
            <a:ext cx="1443979" cy="187248"/>
          </a:xfrm>
        </p:spPr>
        <p:txBody>
          <a:bodyPr>
            <a:normAutofit/>
          </a:bodyPr>
          <a:lstStyle>
            <a:lvl1pPr marL="0" indent="0">
              <a:buFontTx/>
              <a:buNone/>
              <a:defRPr sz="800" b="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a:t>.</a:t>
            </a:r>
          </a:p>
        </p:txBody>
      </p:sp>
      <p:sp>
        <p:nvSpPr>
          <p:cNvPr id="129" name="Textplatzhalter 29">
            <a:extLst>
              <a:ext uri="{FF2B5EF4-FFF2-40B4-BE49-F238E27FC236}">
                <a16:creationId xmlns:a16="http://schemas.microsoft.com/office/drawing/2014/main" id="{CCFCBEE1-1A5C-4F43-B54C-9FE1371E45B8}"/>
              </a:ext>
            </a:extLst>
          </p:cNvPr>
          <p:cNvSpPr>
            <a:spLocks noGrp="1"/>
          </p:cNvSpPr>
          <p:nvPr>
            <p:ph type="body" sz="quarter" idx="62" hasCustomPrompt="1"/>
          </p:nvPr>
        </p:nvSpPr>
        <p:spPr>
          <a:xfrm>
            <a:off x="6313145" y="3761763"/>
            <a:ext cx="1000380" cy="199857"/>
          </a:xfrm>
        </p:spPr>
        <p:txBody>
          <a:bodyPr>
            <a:noAutofit/>
          </a:bodyPr>
          <a:lstStyle>
            <a:lvl1pPr marL="0" indent="0">
              <a:buFontTx/>
              <a:buNone/>
              <a:defRPr sz="800" b="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a:t>YYYY-MM-DD</a:t>
            </a:r>
          </a:p>
        </p:txBody>
      </p:sp>
      <p:sp>
        <p:nvSpPr>
          <p:cNvPr id="130" name="Textplatzhalter 29">
            <a:extLst>
              <a:ext uri="{FF2B5EF4-FFF2-40B4-BE49-F238E27FC236}">
                <a16:creationId xmlns:a16="http://schemas.microsoft.com/office/drawing/2014/main" id="{486058E5-118A-A94F-8C81-E23180D1B977}"/>
              </a:ext>
            </a:extLst>
          </p:cNvPr>
          <p:cNvSpPr>
            <a:spLocks noGrp="1"/>
          </p:cNvSpPr>
          <p:nvPr>
            <p:ph type="body" sz="quarter" idx="63" hasCustomPrompt="1"/>
          </p:nvPr>
        </p:nvSpPr>
        <p:spPr>
          <a:xfrm>
            <a:off x="6313145" y="4015646"/>
            <a:ext cx="1000380" cy="204307"/>
          </a:xfrm>
        </p:spPr>
        <p:txBody>
          <a:bodyPr>
            <a:normAutofit/>
          </a:bodyPr>
          <a:lstStyle>
            <a:lvl1pPr marL="0" indent="0">
              <a:buFontTx/>
              <a:buNone/>
              <a:defRPr sz="800" b="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a:t>YYYY-MM-DD</a:t>
            </a:r>
          </a:p>
        </p:txBody>
      </p:sp>
      <p:sp>
        <p:nvSpPr>
          <p:cNvPr id="131" name="Textplatzhalter 29">
            <a:extLst>
              <a:ext uri="{FF2B5EF4-FFF2-40B4-BE49-F238E27FC236}">
                <a16:creationId xmlns:a16="http://schemas.microsoft.com/office/drawing/2014/main" id="{58FA51E3-4A98-934B-9ABF-26E64F4FF8F3}"/>
              </a:ext>
            </a:extLst>
          </p:cNvPr>
          <p:cNvSpPr>
            <a:spLocks noGrp="1"/>
          </p:cNvSpPr>
          <p:nvPr>
            <p:ph type="body" sz="quarter" idx="64" hasCustomPrompt="1"/>
          </p:nvPr>
        </p:nvSpPr>
        <p:spPr>
          <a:xfrm>
            <a:off x="6313145" y="4239636"/>
            <a:ext cx="1000380" cy="204307"/>
          </a:xfrm>
        </p:spPr>
        <p:txBody>
          <a:bodyPr>
            <a:normAutofit/>
          </a:bodyPr>
          <a:lstStyle>
            <a:lvl1pPr marL="0" indent="0">
              <a:buFontTx/>
              <a:buNone/>
              <a:defRPr sz="800" b="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a:t>YYYY-MM-DD</a:t>
            </a:r>
          </a:p>
        </p:txBody>
      </p:sp>
      <p:sp>
        <p:nvSpPr>
          <p:cNvPr id="132" name="Textplatzhalter 29">
            <a:extLst>
              <a:ext uri="{FF2B5EF4-FFF2-40B4-BE49-F238E27FC236}">
                <a16:creationId xmlns:a16="http://schemas.microsoft.com/office/drawing/2014/main" id="{76764023-91F4-9347-861A-1494523046B6}"/>
              </a:ext>
            </a:extLst>
          </p:cNvPr>
          <p:cNvSpPr>
            <a:spLocks noGrp="1"/>
          </p:cNvSpPr>
          <p:nvPr>
            <p:ph type="body" sz="quarter" idx="65" hasCustomPrompt="1"/>
          </p:nvPr>
        </p:nvSpPr>
        <p:spPr>
          <a:xfrm>
            <a:off x="6313145" y="4472437"/>
            <a:ext cx="1000380" cy="204307"/>
          </a:xfrm>
        </p:spPr>
        <p:txBody>
          <a:bodyPr>
            <a:normAutofit/>
          </a:bodyPr>
          <a:lstStyle>
            <a:lvl1pPr marL="0" indent="0">
              <a:buFontTx/>
              <a:buNone/>
              <a:defRPr sz="800" b="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a:t>YYYY-MM-DD</a:t>
            </a:r>
          </a:p>
        </p:txBody>
      </p:sp>
      <p:sp>
        <p:nvSpPr>
          <p:cNvPr id="133" name="Textplatzhalter 29">
            <a:extLst>
              <a:ext uri="{FF2B5EF4-FFF2-40B4-BE49-F238E27FC236}">
                <a16:creationId xmlns:a16="http://schemas.microsoft.com/office/drawing/2014/main" id="{513B8066-17DC-E245-B1AF-FE5D290FD6A7}"/>
              </a:ext>
            </a:extLst>
          </p:cNvPr>
          <p:cNvSpPr>
            <a:spLocks noGrp="1"/>
          </p:cNvSpPr>
          <p:nvPr>
            <p:ph type="body" sz="quarter" idx="66" hasCustomPrompt="1"/>
          </p:nvPr>
        </p:nvSpPr>
        <p:spPr>
          <a:xfrm>
            <a:off x="6313145" y="4695008"/>
            <a:ext cx="1000380" cy="204307"/>
          </a:xfrm>
        </p:spPr>
        <p:txBody>
          <a:bodyPr>
            <a:normAutofit/>
          </a:bodyPr>
          <a:lstStyle>
            <a:lvl1pPr marL="0" indent="0">
              <a:buFontTx/>
              <a:buNone/>
              <a:defRPr sz="800" b="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a:t>YYYY-MM-DD</a:t>
            </a:r>
          </a:p>
        </p:txBody>
      </p:sp>
      <p:sp>
        <p:nvSpPr>
          <p:cNvPr id="134" name="Textplatzhalter 29">
            <a:extLst>
              <a:ext uri="{FF2B5EF4-FFF2-40B4-BE49-F238E27FC236}">
                <a16:creationId xmlns:a16="http://schemas.microsoft.com/office/drawing/2014/main" id="{AF5CDEE7-3AA0-CC4C-BFFA-D98E6270ABDB}"/>
              </a:ext>
            </a:extLst>
          </p:cNvPr>
          <p:cNvSpPr>
            <a:spLocks noGrp="1"/>
          </p:cNvSpPr>
          <p:nvPr>
            <p:ph type="body" sz="quarter" idx="67" hasCustomPrompt="1"/>
          </p:nvPr>
        </p:nvSpPr>
        <p:spPr>
          <a:xfrm>
            <a:off x="6313145" y="4920236"/>
            <a:ext cx="1000380" cy="204307"/>
          </a:xfrm>
        </p:spPr>
        <p:txBody>
          <a:bodyPr>
            <a:normAutofit/>
          </a:bodyPr>
          <a:lstStyle>
            <a:lvl1pPr marL="0" indent="0">
              <a:buFontTx/>
              <a:buNone/>
              <a:defRPr sz="800" b="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a:t>YYYY-MM-DD</a:t>
            </a:r>
          </a:p>
        </p:txBody>
      </p:sp>
      <p:sp>
        <p:nvSpPr>
          <p:cNvPr id="135" name="Textplatzhalter 29">
            <a:extLst>
              <a:ext uri="{FF2B5EF4-FFF2-40B4-BE49-F238E27FC236}">
                <a16:creationId xmlns:a16="http://schemas.microsoft.com/office/drawing/2014/main" id="{78B6D638-20DA-954B-8DBC-3C08E3AF7D07}"/>
              </a:ext>
            </a:extLst>
          </p:cNvPr>
          <p:cNvSpPr>
            <a:spLocks noGrp="1"/>
          </p:cNvSpPr>
          <p:nvPr>
            <p:ph type="body" sz="quarter" idx="68" hasCustomPrompt="1"/>
          </p:nvPr>
        </p:nvSpPr>
        <p:spPr>
          <a:xfrm>
            <a:off x="3139562" y="3995373"/>
            <a:ext cx="1624696" cy="204260"/>
          </a:xfrm>
        </p:spPr>
        <p:txBody>
          <a:bodyPr>
            <a:noAutofit/>
          </a:bodyPr>
          <a:lstStyle>
            <a:lvl1pPr marL="0" indent="0">
              <a:buFontTx/>
              <a:buNone/>
              <a:defRPr sz="800" b="0" baseline="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err="1"/>
              <a:t>xxxxxxx</a:t>
            </a:r>
            <a:endParaRPr lang="de-DE" dirty="0"/>
          </a:p>
        </p:txBody>
      </p:sp>
      <p:sp>
        <p:nvSpPr>
          <p:cNvPr id="136" name="Textplatzhalter 29">
            <a:extLst>
              <a:ext uri="{FF2B5EF4-FFF2-40B4-BE49-F238E27FC236}">
                <a16:creationId xmlns:a16="http://schemas.microsoft.com/office/drawing/2014/main" id="{76AEA1D2-D520-8A44-9C7B-C45A01CCF574}"/>
              </a:ext>
            </a:extLst>
          </p:cNvPr>
          <p:cNvSpPr>
            <a:spLocks noGrp="1"/>
          </p:cNvSpPr>
          <p:nvPr>
            <p:ph type="body" sz="quarter" idx="69" hasCustomPrompt="1"/>
          </p:nvPr>
        </p:nvSpPr>
        <p:spPr>
          <a:xfrm>
            <a:off x="3139562" y="4222173"/>
            <a:ext cx="1624696" cy="204260"/>
          </a:xfrm>
        </p:spPr>
        <p:txBody>
          <a:bodyPr>
            <a:noAutofit/>
          </a:bodyPr>
          <a:lstStyle>
            <a:lvl1pPr marL="0" indent="0">
              <a:buFontTx/>
              <a:buNone/>
              <a:defRPr sz="800" b="0" baseline="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err="1"/>
              <a:t>xxxxxxx</a:t>
            </a:r>
            <a:endParaRPr lang="de-DE" dirty="0"/>
          </a:p>
        </p:txBody>
      </p:sp>
      <p:sp>
        <p:nvSpPr>
          <p:cNvPr id="137" name="Textplatzhalter 29">
            <a:extLst>
              <a:ext uri="{FF2B5EF4-FFF2-40B4-BE49-F238E27FC236}">
                <a16:creationId xmlns:a16="http://schemas.microsoft.com/office/drawing/2014/main" id="{46E50CE8-B938-7D4E-8C54-6D051DDA5C6F}"/>
              </a:ext>
            </a:extLst>
          </p:cNvPr>
          <p:cNvSpPr>
            <a:spLocks noGrp="1"/>
          </p:cNvSpPr>
          <p:nvPr>
            <p:ph type="body" sz="quarter" idx="70" hasCustomPrompt="1"/>
          </p:nvPr>
        </p:nvSpPr>
        <p:spPr>
          <a:xfrm>
            <a:off x="3139562" y="4464133"/>
            <a:ext cx="1624696" cy="204260"/>
          </a:xfrm>
        </p:spPr>
        <p:txBody>
          <a:bodyPr>
            <a:noAutofit/>
          </a:bodyPr>
          <a:lstStyle>
            <a:lvl1pPr marL="0" indent="0">
              <a:buFontTx/>
              <a:buNone/>
              <a:defRPr sz="800" b="0" baseline="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err="1"/>
              <a:t>xxxxxxx</a:t>
            </a:r>
            <a:endParaRPr lang="de-DE" dirty="0"/>
          </a:p>
        </p:txBody>
      </p:sp>
      <p:sp>
        <p:nvSpPr>
          <p:cNvPr id="138" name="Textplatzhalter 29">
            <a:extLst>
              <a:ext uri="{FF2B5EF4-FFF2-40B4-BE49-F238E27FC236}">
                <a16:creationId xmlns:a16="http://schemas.microsoft.com/office/drawing/2014/main" id="{140B05F8-7252-FB45-9AD6-171B8FB1BC8F}"/>
              </a:ext>
            </a:extLst>
          </p:cNvPr>
          <p:cNvSpPr>
            <a:spLocks noGrp="1"/>
          </p:cNvSpPr>
          <p:nvPr>
            <p:ph type="body" sz="quarter" idx="71" hasCustomPrompt="1"/>
          </p:nvPr>
        </p:nvSpPr>
        <p:spPr>
          <a:xfrm>
            <a:off x="3139562" y="4698589"/>
            <a:ext cx="1624696" cy="204260"/>
          </a:xfrm>
        </p:spPr>
        <p:txBody>
          <a:bodyPr>
            <a:noAutofit/>
          </a:bodyPr>
          <a:lstStyle>
            <a:lvl1pPr marL="0" indent="0">
              <a:buFontTx/>
              <a:buNone/>
              <a:defRPr sz="800" b="0" baseline="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err="1"/>
              <a:t>xxxxxxx</a:t>
            </a:r>
            <a:endParaRPr lang="de-DE" dirty="0"/>
          </a:p>
        </p:txBody>
      </p:sp>
      <p:sp>
        <p:nvSpPr>
          <p:cNvPr id="139" name="Textplatzhalter 29">
            <a:extLst>
              <a:ext uri="{FF2B5EF4-FFF2-40B4-BE49-F238E27FC236}">
                <a16:creationId xmlns:a16="http://schemas.microsoft.com/office/drawing/2014/main" id="{C79E242F-6FCB-1344-ACD2-70E52123F77B}"/>
              </a:ext>
            </a:extLst>
          </p:cNvPr>
          <p:cNvSpPr>
            <a:spLocks noGrp="1"/>
          </p:cNvSpPr>
          <p:nvPr>
            <p:ph type="body" sz="quarter" idx="72" hasCustomPrompt="1"/>
          </p:nvPr>
        </p:nvSpPr>
        <p:spPr>
          <a:xfrm>
            <a:off x="3139562" y="4930618"/>
            <a:ext cx="1624696" cy="204260"/>
          </a:xfrm>
        </p:spPr>
        <p:txBody>
          <a:bodyPr>
            <a:noAutofit/>
          </a:bodyPr>
          <a:lstStyle>
            <a:lvl1pPr marL="0" indent="0">
              <a:buFontTx/>
              <a:buNone/>
              <a:defRPr sz="800" b="0" baseline="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err="1"/>
              <a:t>xxxxxxx</a:t>
            </a:r>
            <a:endParaRPr lang="de-DE" dirty="0"/>
          </a:p>
        </p:txBody>
      </p:sp>
      <p:sp>
        <p:nvSpPr>
          <p:cNvPr id="57" name="Textplatzhalter 29">
            <a:extLst>
              <a:ext uri="{FF2B5EF4-FFF2-40B4-BE49-F238E27FC236}">
                <a16:creationId xmlns:a16="http://schemas.microsoft.com/office/drawing/2014/main" id="{A31009AD-15D7-4A45-9D3C-1DA901DAC217}"/>
              </a:ext>
            </a:extLst>
          </p:cNvPr>
          <p:cNvSpPr>
            <a:spLocks noGrp="1"/>
          </p:cNvSpPr>
          <p:nvPr>
            <p:ph type="body" sz="quarter" idx="46" hasCustomPrompt="1"/>
          </p:nvPr>
        </p:nvSpPr>
        <p:spPr>
          <a:xfrm>
            <a:off x="5937700" y="5538951"/>
            <a:ext cx="2733920" cy="228588"/>
          </a:xfrm>
        </p:spPr>
        <p:txBody>
          <a:bodyPr>
            <a:noAutofit/>
          </a:bodyPr>
          <a:lstStyle>
            <a:lvl1pPr marL="0" indent="0">
              <a:buFontTx/>
              <a:buNone/>
              <a:defRPr sz="800" b="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a:t>.</a:t>
            </a:r>
          </a:p>
        </p:txBody>
      </p:sp>
      <p:sp>
        <p:nvSpPr>
          <p:cNvPr id="58" name="Textplatzhalter 29">
            <a:extLst>
              <a:ext uri="{FF2B5EF4-FFF2-40B4-BE49-F238E27FC236}">
                <a16:creationId xmlns:a16="http://schemas.microsoft.com/office/drawing/2014/main" id="{A1A62064-901F-9F49-8048-B02CF9E2E5C9}"/>
              </a:ext>
            </a:extLst>
          </p:cNvPr>
          <p:cNvSpPr>
            <a:spLocks noGrp="1"/>
          </p:cNvSpPr>
          <p:nvPr>
            <p:ph type="body" sz="quarter" idx="47" hasCustomPrompt="1"/>
          </p:nvPr>
        </p:nvSpPr>
        <p:spPr>
          <a:xfrm>
            <a:off x="4855464" y="5471132"/>
            <a:ext cx="174616" cy="170005"/>
          </a:xfrm>
        </p:spPr>
        <p:txBody>
          <a:bodyPr>
            <a:noAutofit/>
          </a:bodyPr>
          <a:lstStyle>
            <a:lvl1pPr marL="0" indent="0">
              <a:buFontTx/>
              <a:buNone/>
              <a:defRPr sz="600" b="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a:t>.</a:t>
            </a:r>
          </a:p>
        </p:txBody>
      </p:sp>
      <p:sp>
        <p:nvSpPr>
          <p:cNvPr id="59" name="Textplatzhalter 29">
            <a:extLst>
              <a:ext uri="{FF2B5EF4-FFF2-40B4-BE49-F238E27FC236}">
                <a16:creationId xmlns:a16="http://schemas.microsoft.com/office/drawing/2014/main" id="{81B0A986-A67D-344B-B57C-563C92FE3674}"/>
              </a:ext>
            </a:extLst>
          </p:cNvPr>
          <p:cNvSpPr>
            <a:spLocks noGrp="1"/>
          </p:cNvSpPr>
          <p:nvPr>
            <p:ph type="body" sz="quarter" idx="48" hasCustomPrompt="1"/>
          </p:nvPr>
        </p:nvSpPr>
        <p:spPr>
          <a:xfrm>
            <a:off x="3374066" y="5468471"/>
            <a:ext cx="230013" cy="145576"/>
          </a:xfrm>
        </p:spPr>
        <p:txBody>
          <a:bodyPr>
            <a:noAutofit/>
          </a:bodyPr>
          <a:lstStyle>
            <a:lvl1pPr marL="0" indent="0" algn="ctr">
              <a:buFontTx/>
              <a:buNone/>
              <a:defRPr sz="600" b="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a:t>.</a:t>
            </a:r>
          </a:p>
        </p:txBody>
      </p:sp>
      <p:graphicFrame>
        <p:nvGraphicFramePr>
          <p:cNvPr id="142" name="Tabelle 141">
            <a:extLst>
              <a:ext uri="{FF2B5EF4-FFF2-40B4-BE49-F238E27FC236}">
                <a16:creationId xmlns:a16="http://schemas.microsoft.com/office/drawing/2014/main" id="{864C7CC3-26F0-0A4B-A186-39EF3A283DC2}"/>
              </a:ext>
            </a:extLst>
          </p:cNvPr>
          <p:cNvGraphicFramePr>
            <a:graphicFrameLocks noGrp="1"/>
          </p:cNvGraphicFramePr>
          <p:nvPr userDrawn="1"/>
        </p:nvGraphicFramePr>
        <p:xfrm>
          <a:off x="234284" y="6025007"/>
          <a:ext cx="8429659" cy="606027"/>
        </p:xfrm>
        <a:graphic>
          <a:graphicData uri="http://schemas.openxmlformats.org/drawingml/2006/table">
            <a:tbl>
              <a:tblPr bandRow="1"/>
              <a:tblGrid>
                <a:gridCol w="5391014">
                  <a:extLst>
                    <a:ext uri="{9D8B030D-6E8A-4147-A177-3AD203B41FA5}">
                      <a16:colId xmlns:a16="http://schemas.microsoft.com/office/drawing/2014/main" val="20000"/>
                    </a:ext>
                  </a:extLst>
                </a:gridCol>
                <a:gridCol w="2470952">
                  <a:extLst>
                    <a:ext uri="{9D8B030D-6E8A-4147-A177-3AD203B41FA5}">
                      <a16:colId xmlns:a16="http://schemas.microsoft.com/office/drawing/2014/main" val="20004"/>
                    </a:ext>
                  </a:extLst>
                </a:gridCol>
                <a:gridCol w="567693">
                  <a:extLst>
                    <a:ext uri="{9D8B030D-6E8A-4147-A177-3AD203B41FA5}">
                      <a16:colId xmlns:a16="http://schemas.microsoft.com/office/drawing/2014/main" val="1041234662"/>
                    </a:ext>
                  </a:extLst>
                </a:gridCol>
              </a:tblGrid>
              <a:tr h="120062">
                <a:tc rowSpan="2">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a:lnSpc>
                          <a:spcPct val="130000"/>
                        </a:lnSpc>
                        <a:spcAft>
                          <a:spcPts val="0"/>
                        </a:spcAft>
                      </a:pPr>
                      <a:r>
                        <a:rPr lang="de-AT" sz="700" dirty="0">
                          <a:effectLst/>
                        </a:rPr>
                        <a:t>Weitergabe sowie Vervielfältigung dieses Dokuments, Verwertung und Mitteilung seines Inhalts sind verboten, soweit nicht ausdrücklich gestattet. </a:t>
                      </a:r>
                      <a:r>
                        <a:rPr lang="en-GB" sz="700" dirty="0" err="1">
                          <a:effectLst/>
                        </a:rPr>
                        <a:t>Zuwiderhandlungen</a:t>
                      </a:r>
                      <a:r>
                        <a:rPr lang="en-GB" sz="700" dirty="0">
                          <a:effectLst/>
                        </a:rPr>
                        <a:t> </a:t>
                      </a:r>
                      <a:r>
                        <a:rPr lang="en-GB" sz="700" dirty="0" err="1">
                          <a:effectLst/>
                        </a:rPr>
                        <a:t>verpflichten</a:t>
                      </a:r>
                      <a:r>
                        <a:rPr lang="en-GB" sz="700" dirty="0">
                          <a:effectLst/>
                        </a:rPr>
                        <a:t> </a:t>
                      </a:r>
                      <a:r>
                        <a:rPr lang="en-GB" sz="700" dirty="0" err="1">
                          <a:effectLst/>
                        </a:rPr>
                        <a:t>zu</a:t>
                      </a:r>
                      <a:r>
                        <a:rPr lang="en-GB" sz="700" dirty="0">
                          <a:effectLst/>
                        </a:rPr>
                        <a:t> </a:t>
                      </a:r>
                      <a:r>
                        <a:rPr lang="en-GB" sz="700" dirty="0" err="1">
                          <a:effectLst/>
                        </a:rPr>
                        <a:t>Schadenersatz</a:t>
                      </a:r>
                      <a:r>
                        <a:rPr lang="en-GB" sz="700" dirty="0">
                          <a:effectLst/>
                        </a:rPr>
                        <a:t>. </a:t>
                      </a:r>
                      <a:endParaRPr lang="de-AT" sz="700" dirty="0">
                        <a:effectLst/>
                      </a:endParaRPr>
                    </a:p>
                    <a:p>
                      <a:pPr>
                        <a:lnSpc>
                          <a:spcPct val="130000"/>
                        </a:lnSpc>
                        <a:spcAft>
                          <a:spcPts val="0"/>
                        </a:spcAft>
                      </a:pPr>
                      <a:r>
                        <a:rPr lang="en-GB" sz="700" dirty="0">
                          <a:effectLst/>
                        </a:rPr>
                        <a:t>The Reproduction, distribution and utilization of this document as well as communication of its contents to others without express authorization is prohibited. Offenders will be held liable for the payment of damages.</a:t>
                      </a:r>
                      <a:endParaRPr lang="de-AT" sz="700" dirty="0">
                        <a:effectLst/>
                        <a:latin typeface="Verdana" panose="020B0604030504040204" pitchFamily="34" charset="0"/>
                        <a:ea typeface="Calibri" panose="020F0502020204030204" pitchFamily="34" charset="0"/>
                        <a:cs typeface="Times New Roman" panose="02020603050405020304" pitchFamily="18" charset="0"/>
                      </a:endParaRPr>
                    </a:p>
                  </a:txBody>
                  <a:tcPr marL="51435" marR="51435"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700" baseline="0" dirty="0" err="1">
                          <a:solidFill>
                            <a:srgbClr val="00336E"/>
                          </a:solidFill>
                          <a:effectLst/>
                        </a:rPr>
                        <a:t>Schutzklasse</a:t>
                      </a:r>
                      <a:r>
                        <a:rPr lang="en-GB" sz="700" baseline="0" dirty="0">
                          <a:solidFill>
                            <a:srgbClr val="00336E"/>
                          </a:solidFill>
                          <a:effectLst/>
                        </a:rPr>
                        <a:t> / Protection Class</a:t>
                      </a:r>
                      <a:endParaRPr lang="de-AT" sz="700" dirty="0">
                        <a:solidFill>
                          <a:srgbClr val="00336E"/>
                        </a:solidFill>
                        <a:effectLst/>
                        <a:latin typeface="Verdana"/>
                        <a:ea typeface="Calibri"/>
                        <a:cs typeface="Times New Roman"/>
                      </a:endParaRPr>
                    </a:p>
                  </a:txBody>
                  <a:tcPr marL="51435" marR="51435"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AT" sz="700" dirty="0">
                        <a:solidFill>
                          <a:srgbClr val="00336E"/>
                        </a:solidFill>
                        <a:effectLst/>
                        <a:latin typeface="Verdana"/>
                        <a:ea typeface="Calibri"/>
                        <a:cs typeface="Times New Roman"/>
                      </a:endParaRPr>
                    </a:p>
                  </a:txBody>
                  <a:tcPr marL="51435" marR="51435" marT="0" marB="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10003"/>
                  </a:ext>
                </a:extLst>
              </a:tr>
              <a:tr h="485965">
                <a:tc vMerge="1">
                  <a:txBody>
                    <a:bodyPr/>
                    <a:lstStyle/>
                    <a:p>
                      <a:endParaRPr lang="de-AT"/>
                    </a:p>
                  </a:txBody>
                  <a:tcPr/>
                </a:tc>
                <a:tc>
                  <a:txBody>
                    <a:bodyPr/>
                    <a:lstStyle/>
                    <a:p>
                      <a:pPr algn="ctr">
                        <a:spcAft>
                          <a:spcPts val="0"/>
                        </a:spcAft>
                      </a:pPr>
                      <a:endParaRPr lang="de-AT" sz="700" dirty="0">
                        <a:solidFill>
                          <a:srgbClr val="00336E"/>
                        </a:solidFill>
                        <a:effectLst/>
                        <a:latin typeface="Verdana"/>
                        <a:ea typeface="Calibri"/>
                        <a:cs typeface="Times New Roman"/>
                      </a:endParaRPr>
                    </a:p>
                  </a:txBody>
                  <a:tcPr marL="51435" marR="51435"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p>
                      <a:pPr algn="ctr">
                        <a:spcAft>
                          <a:spcPts val="0"/>
                        </a:spcAft>
                      </a:pPr>
                      <a:endParaRPr lang="de-AT" sz="700" dirty="0">
                        <a:solidFill>
                          <a:srgbClr val="00336E"/>
                        </a:solidFill>
                        <a:effectLst/>
                        <a:latin typeface="Verdana"/>
                        <a:ea typeface="Calibri"/>
                        <a:cs typeface="Times New Roman"/>
                      </a:endParaRPr>
                    </a:p>
                  </a:txBody>
                  <a:tcPr marL="51435" marR="51435"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15536113"/>
                  </a:ext>
                </a:extLst>
              </a:tr>
            </a:tbl>
          </a:graphicData>
        </a:graphic>
      </p:graphicFrame>
      <p:sp>
        <p:nvSpPr>
          <p:cNvPr id="143" name="Textplatzhalter 29">
            <a:extLst>
              <a:ext uri="{FF2B5EF4-FFF2-40B4-BE49-F238E27FC236}">
                <a16:creationId xmlns:a16="http://schemas.microsoft.com/office/drawing/2014/main" id="{F6965929-83B8-9541-B51D-929231ABA649}"/>
              </a:ext>
            </a:extLst>
          </p:cNvPr>
          <p:cNvSpPr>
            <a:spLocks noGrp="1"/>
          </p:cNvSpPr>
          <p:nvPr>
            <p:ph type="body" sz="quarter" idx="73" hasCustomPrompt="1"/>
          </p:nvPr>
        </p:nvSpPr>
        <p:spPr>
          <a:xfrm>
            <a:off x="5663376" y="6257530"/>
            <a:ext cx="1149961" cy="224618"/>
          </a:xfrm>
        </p:spPr>
        <p:txBody>
          <a:bodyPr>
            <a:noAutofit/>
          </a:bodyPr>
          <a:lstStyle>
            <a:lvl1pPr marL="0" indent="0">
              <a:buFontTx/>
              <a:buNone/>
              <a:defRPr sz="800" b="0" baseline="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a:t>eingeschränkt</a:t>
            </a:r>
          </a:p>
        </p:txBody>
      </p:sp>
      <p:graphicFrame>
        <p:nvGraphicFramePr>
          <p:cNvPr id="144" name="Tabelle 143">
            <a:extLst>
              <a:ext uri="{FF2B5EF4-FFF2-40B4-BE49-F238E27FC236}">
                <a16:creationId xmlns:a16="http://schemas.microsoft.com/office/drawing/2014/main" id="{171F2E61-E0D6-4D43-AB2F-2C55A29922A5}"/>
              </a:ext>
            </a:extLst>
          </p:cNvPr>
          <p:cNvGraphicFramePr>
            <a:graphicFrameLocks noGrp="1"/>
          </p:cNvGraphicFramePr>
          <p:nvPr userDrawn="1"/>
        </p:nvGraphicFramePr>
        <p:xfrm>
          <a:off x="5781896" y="2316897"/>
          <a:ext cx="2837790" cy="879008"/>
        </p:xfrm>
        <a:graphic>
          <a:graphicData uri="http://schemas.openxmlformats.org/drawingml/2006/table">
            <a:tbl>
              <a:tblPr firstRow="1" firstCol="1" bandRow="1"/>
              <a:tblGrid>
                <a:gridCol w="2837790">
                  <a:extLst>
                    <a:ext uri="{9D8B030D-6E8A-4147-A177-3AD203B41FA5}">
                      <a16:colId xmlns:a16="http://schemas.microsoft.com/office/drawing/2014/main" val="20000"/>
                    </a:ext>
                  </a:extLst>
                </a:gridCol>
              </a:tblGrid>
              <a:tr h="180000">
                <a:tc>
                  <a:txBody>
                    <a:bodyPr/>
                    <a:lstStyle>
                      <a:lvl1pPr marL="0" algn="l" defTabSz="914400" rtl="0" eaLnBrk="1" latinLnBrk="0" hangingPunct="1">
                        <a:defRPr sz="1800" b="1" kern="1200">
                          <a:solidFill>
                            <a:schemeClr val="lt1"/>
                          </a:solidFill>
                          <a:latin typeface="Verdana"/>
                          <a:ea typeface=""/>
                          <a:cs typeface=""/>
                        </a:defRPr>
                      </a:lvl1pPr>
                      <a:lvl2pPr marL="457200" algn="l" defTabSz="914400" rtl="0" eaLnBrk="1" latinLnBrk="0" hangingPunct="1">
                        <a:defRPr sz="1800" b="1" kern="1200">
                          <a:solidFill>
                            <a:schemeClr val="lt1"/>
                          </a:solidFill>
                          <a:latin typeface="Verdana"/>
                          <a:ea typeface=""/>
                          <a:cs typeface=""/>
                        </a:defRPr>
                      </a:lvl2pPr>
                      <a:lvl3pPr marL="914400" algn="l" defTabSz="914400" rtl="0" eaLnBrk="1" latinLnBrk="0" hangingPunct="1">
                        <a:defRPr sz="1800" b="1" kern="1200">
                          <a:solidFill>
                            <a:schemeClr val="lt1"/>
                          </a:solidFill>
                          <a:latin typeface="Verdana"/>
                          <a:ea typeface=""/>
                          <a:cs typeface=""/>
                        </a:defRPr>
                      </a:lvl3pPr>
                      <a:lvl4pPr marL="1371600" algn="l" defTabSz="914400" rtl="0" eaLnBrk="1" latinLnBrk="0" hangingPunct="1">
                        <a:defRPr sz="1800" b="1" kern="1200">
                          <a:solidFill>
                            <a:schemeClr val="lt1"/>
                          </a:solidFill>
                          <a:latin typeface="Verdana"/>
                          <a:ea typeface=""/>
                          <a:cs typeface=""/>
                        </a:defRPr>
                      </a:lvl4pPr>
                      <a:lvl5pPr marL="1828800" algn="l" defTabSz="914400" rtl="0" eaLnBrk="1" latinLnBrk="0" hangingPunct="1">
                        <a:defRPr sz="1800" b="1" kern="1200">
                          <a:solidFill>
                            <a:schemeClr val="lt1"/>
                          </a:solidFill>
                          <a:latin typeface="Verdana"/>
                          <a:ea typeface=""/>
                          <a:cs typeface=""/>
                        </a:defRPr>
                      </a:lvl5pPr>
                      <a:lvl6pPr marL="2286000" algn="l" defTabSz="914400" rtl="0" eaLnBrk="1" latinLnBrk="0" hangingPunct="1">
                        <a:defRPr sz="1800" b="1" kern="1200">
                          <a:solidFill>
                            <a:schemeClr val="lt1"/>
                          </a:solidFill>
                          <a:latin typeface="Verdana"/>
                          <a:ea typeface=""/>
                          <a:cs typeface=""/>
                        </a:defRPr>
                      </a:lvl6pPr>
                      <a:lvl7pPr marL="2743200" algn="l" defTabSz="914400" rtl="0" eaLnBrk="1" latinLnBrk="0" hangingPunct="1">
                        <a:defRPr sz="1800" b="1" kern="1200">
                          <a:solidFill>
                            <a:schemeClr val="lt1"/>
                          </a:solidFill>
                          <a:latin typeface="Verdana"/>
                          <a:ea typeface=""/>
                          <a:cs typeface=""/>
                        </a:defRPr>
                      </a:lvl7pPr>
                      <a:lvl8pPr marL="3200400" algn="l" defTabSz="914400" rtl="0" eaLnBrk="1" latinLnBrk="0" hangingPunct="1">
                        <a:defRPr sz="1800" b="1" kern="1200">
                          <a:solidFill>
                            <a:schemeClr val="lt1"/>
                          </a:solidFill>
                          <a:latin typeface="Verdana"/>
                          <a:ea typeface=""/>
                          <a:cs typeface=""/>
                        </a:defRPr>
                      </a:lvl8pPr>
                      <a:lvl9pPr marL="3657600" algn="l" defTabSz="914400" rtl="0" eaLnBrk="1" latinLnBrk="0" hangingPunct="1">
                        <a:defRPr sz="1800" b="1" kern="1200">
                          <a:solidFill>
                            <a:schemeClr val="lt1"/>
                          </a:solidFill>
                          <a:latin typeface="Verdana"/>
                          <a:ea typeface=""/>
                          <a:cs typeface=""/>
                        </a:defRPr>
                      </a:lvl9pPr>
                    </a:lstStyle>
                    <a:p>
                      <a:pPr marL="0" algn="l" defTabSz="914400" rtl="0" eaLnBrk="1" latinLnBrk="0" hangingPunct="1">
                        <a:lnSpc>
                          <a:spcPct val="130000"/>
                        </a:lnSpc>
                        <a:spcAft>
                          <a:spcPts val="0"/>
                        </a:spcAft>
                      </a:pPr>
                      <a:r>
                        <a:rPr lang="de-AT" sz="700" kern="1200" dirty="0">
                          <a:solidFill>
                            <a:srgbClr val="00336E"/>
                          </a:solidFill>
                          <a:effectLst/>
                          <a:latin typeface="Verdana" panose="020B0604030504040204" pitchFamily="34" charset="0"/>
                          <a:ea typeface="Verdana" panose="020B0604030504040204" pitchFamily="34" charset="0"/>
                          <a:cs typeface="Verdana" panose="020B0604030504040204" pitchFamily="34" charset="0"/>
                        </a:rPr>
                        <a:t>Dieses Dokument ersetzt das (die) Dokument(</a:t>
                      </a:r>
                      <a:r>
                        <a:rPr lang="de-AT" sz="700" kern="1200" dirty="0" err="1">
                          <a:solidFill>
                            <a:srgbClr val="00336E"/>
                          </a:solidFill>
                          <a:effectLst/>
                          <a:latin typeface="Verdana" panose="020B0604030504040204" pitchFamily="34" charset="0"/>
                          <a:ea typeface="Verdana" panose="020B0604030504040204" pitchFamily="34" charset="0"/>
                          <a:cs typeface="Verdana" panose="020B0604030504040204" pitchFamily="34" charset="0"/>
                        </a:rPr>
                        <a:t>e</a:t>
                      </a:r>
                      <a:r>
                        <a:rPr lang="de-AT" sz="700" kern="1200" dirty="0">
                          <a:solidFill>
                            <a:srgbClr val="00336E"/>
                          </a:solidFill>
                          <a:effectLst/>
                          <a:latin typeface="Verdana" panose="020B0604030504040204" pitchFamily="34" charset="0"/>
                          <a:ea typeface="Verdana" panose="020B0604030504040204" pitchFamily="34" charset="0"/>
                          <a:cs typeface="Verdana" panose="020B0604030504040204" pitchFamily="34" charset="0"/>
                        </a:rPr>
                        <a:t>)</a:t>
                      </a:r>
                      <a:endParaRPr lang="en-GB" sz="700" kern="1200" noProof="0" dirty="0">
                        <a:solidFill>
                          <a:srgbClr val="00336E"/>
                        </a:solidFill>
                        <a:effectLst/>
                        <a:latin typeface="Verdana" panose="020B0604030504040204" pitchFamily="34" charset="0"/>
                        <a:ea typeface="Verdana" panose="020B0604030504040204" pitchFamily="34" charset="0"/>
                        <a:cs typeface="Verdana" panose="020B0604030504040204" pitchFamily="34" charset="0"/>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B9CDE5"/>
                    </a:solidFill>
                  </a:tcPr>
                </a:tc>
                <a:extLst>
                  <a:ext uri="{0D108BD9-81ED-4DB2-BD59-A6C34878D82A}">
                    <a16:rowId xmlns:a16="http://schemas.microsoft.com/office/drawing/2014/main" val="10000"/>
                  </a:ext>
                </a:extLst>
              </a:tr>
              <a:tr h="108000">
                <a:tc>
                  <a:txBody>
                    <a:bodyPr/>
                    <a:lstStyle>
                      <a:lvl1pPr marL="0" algn="l" defTabSz="914400" rtl="0" eaLnBrk="1" latinLnBrk="0" hangingPunct="1">
                        <a:defRPr sz="1800" b="1" kern="1200">
                          <a:solidFill>
                            <a:schemeClr val="lt1"/>
                          </a:solidFill>
                          <a:latin typeface="Verdana"/>
                          <a:ea typeface=""/>
                          <a:cs typeface=""/>
                        </a:defRPr>
                      </a:lvl1pPr>
                      <a:lvl2pPr marL="457200" algn="l" defTabSz="914400" rtl="0" eaLnBrk="1" latinLnBrk="0" hangingPunct="1">
                        <a:defRPr sz="1800" b="1" kern="1200">
                          <a:solidFill>
                            <a:schemeClr val="lt1"/>
                          </a:solidFill>
                          <a:latin typeface="Verdana"/>
                          <a:ea typeface=""/>
                          <a:cs typeface=""/>
                        </a:defRPr>
                      </a:lvl2pPr>
                      <a:lvl3pPr marL="914400" algn="l" defTabSz="914400" rtl="0" eaLnBrk="1" latinLnBrk="0" hangingPunct="1">
                        <a:defRPr sz="1800" b="1" kern="1200">
                          <a:solidFill>
                            <a:schemeClr val="lt1"/>
                          </a:solidFill>
                          <a:latin typeface="Verdana"/>
                          <a:ea typeface=""/>
                          <a:cs typeface=""/>
                        </a:defRPr>
                      </a:lvl3pPr>
                      <a:lvl4pPr marL="1371600" algn="l" defTabSz="914400" rtl="0" eaLnBrk="1" latinLnBrk="0" hangingPunct="1">
                        <a:defRPr sz="1800" b="1" kern="1200">
                          <a:solidFill>
                            <a:schemeClr val="lt1"/>
                          </a:solidFill>
                          <a:latin typeface="Verdana"/>
                          <a:ea typeface=""/>
                          <a:cs typeface=""/>
                        </a:defRPr>
                      </a:lvl4pPr>
                      <a:lvl5pPr marL="1828800" algn="l" defTabSz="914400" rtl="0" eaLnBrk="1" latinLnBrk="0" hangingPunct="1">
                        <a:defRPr sz="1800" b="1" kern="1200">
                          <a:solidFill>
                            <a:schemeClr val="lt1"/>
                          </a:solidFill>
                          <a:latin typeface="Verdana"/>
                          <a:ea typeface=""/>
                          <a:cs typeface=""/>
                        </a:defRPr>
                      </a:lvl5pPr>
                      <a:lvl6pPr marL="2286000" algn="l" defTabSz="914400" rtl="0" eaLnBrk="1" latinLnBrk="0" hangingPunct="1">
                        <a:defRPr sz="1800" b="1" kern="1200">
                          <a:solidFill>
                            <a:schemeClr val="lt1"/>
                          </a:solidFill>
                          <a:latin typeface="Verdana"/>
                          <a:ea typeface=""/>
                          <a:cs typeface=""/>
                        </a:defRPr>
                      </a:lvl6pPr>
                      <a:lvl7pPr marL="2743200" algn="l" defTabSz="914400" rtl="0" eaLnBrk="1" latinLnBrk="0" hangingPunct="1">
                        <a:defRPr sz="1800" b="1" kern="1200">
                          <a:solidFill>
                            <a:schemeClr val="lt1"/>
                          </a:solidFill>
                          <a:latin typeface="Verdana"/>
                          <a:ea typeface=""/>
                          <a:cs typeface=""/>
                        </a:defRPr>
                      </a:lvl7pPr>
                      <a:lvl8pPr marL="3200400" algn="l" defTabSz="914400" rtl="0" eaLnBrk="1" latinLnBrk="0" hangingPunct="1">
                        <a:defRPr sz="1800" b="1" kern="1200">
                          <a:solidFill>
                            <a:schemeClr val="lt1"/>
                          </a:solidFill>
                          <a:latin typeface="Verdana"/>
                          <a:ea typeface=""/>
                          <a:cs typeface=""/>
                        </a:defRPr>
                      </a:lvl8pPr>
                      <a:lvl9pPr marL="3657600" algn="l" defTabSz="914400" rtl="0" eaLnBrk="1" latinLnBrk="0" hangingPunct="1">
                        <a:defRPr sz="1800" b="1" kern="1200">
                          <a:solidFill>
                            <a:schemeClr val="lt1"/>
                          </a:solidFill>
                          <a:latin typeface="Verdana"/>
                          <a:ea typeface=""/>
                          <a:cs typeface=""/>
                        </a:defRPr>
                      </a:lvl9pPr>
                    </a:lstStyle>
                    <a:p>
                      <a:pPr marL="0" algn="l" defTabSz="914400" rtl="0" eaLnBrk="1" latinLnBrk="0" hangingPunct="1">
                        <a:lnSpc>
                          <a:spcPct val="130000"/>
                        </a:lnSpc>
                        <a:spcAft>
                          <a:spcPts val="0"/>
                        </a:spcAft>
                      </a:pPr>
                      <a:r>
                        <a:rPr lang="en-GB" sz="700" b="1" kern="1200" dirty="0">
                          <a:solidFill>
                            <a:srgbClr val="00336E"/>
                          </a:solidFill>
                          <a:effectLst/>
                          <a:latin typeface="Verdana" panose="020B0604030504040204" pitchFamily="34" charset="0"/>
                          <a:ea typeface="Verdana" panose="020B0604030504040204" pitchFamily="34" charset="0"/>
                          <a:cs typeface="Verdana" panose="020B0604030504040204" pitchFamily="34" charset="0"/>
                        </a:rPr>
                        <a:t>This document replaces the following document(s)</a:t>
                      </a:r>
                      <a:endParaRPr lang="de-AT" sz="700" b="1" kern="1200" dirty="0">
                        <a:solidFill>
                          <a:srgbClr val="00336E"/>
                        </a:solidFill>
                        <a:effectLst/>
                        <a:latin typeface="Verdana" panose="020B0604030504040204" pitchFamily="34" charset="0"/>
                        <a:ea typeface="Verdana" panose="020B0604030504040204" pitchFamily="34" charset="0"/>
                        <a:cs typeface="Verdana" panose="020B0604030504040204" pitchFamily="34" charset="0"/>
                      </a:endParaRPr>
                    </a:p>
                  </a:txBody>
                  <a:tcPr marL="51435" marR="51435"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lumMod val="40000"/>
                        <a:lumOff val="60000"/>
                      </a:srgbClr>
                    </a:solidFill>
                  </a:tcPr>
                </a:tc>
                <a:extLst>
                  <a:ext uri="{0D108BD9-81ED-4DB2-BD59-A6C34878D82A}">
                    <a16:rowId xmlns:a16="http://schemas.microsoft.com/office/drawing/2014/main" val="10001"/>
                  </a:ext>
                </a:extLst>
              </a:tr>
              <a:tr h="144145">
                <a:tc>
                  <a:txBody>
                    <a:bodyPr/>
                    <a:lstStyle>
                      <a:lvl1pPr marL="0" algn="l" defTabSz="914400" rtl="0" eaLnBrk="1" latinLnBrk="0" hangingPunct="1">
                        <a:defRPr sz="1800" b="1" kern="1200">
                          <a:solidFill>
                            <a:schemeClr val="lt1"/>
                          </a:solidFill>
                          <a:latin typeface="Verdana"/>
                          <a:ea typeface=""/>
                          <a:cs typeface=""/>
                        </a:defRPr>
                      </a:lvl1pPr>
                      <a:lvl2pPr marL="457200" algn="l" defTabSz="914400" rtl="0" eaLnBrk="1" latinLnBrk="0" hangingPunct="1">
                        <a:defRPr sz="1800" b="1" kern="1200">
                          <a:solidFill>
                            <a:schemeClr val="lt1"/>
                          </a:solidFill>
                          <a:latin typeface="Verdana"/>
                          <a:ea typeface=""/>
                          <a:cs typeface=""/>
                        </a:defRPr>
                      </a:lvl2pPr>
                      <a:lvl3pPr marL="914400" algn="l" defTabSz="914400" rtl="0" eaLnBrk="1" latinLnBrk="0" hangingPunct="1">
                        <a:defRPr sz="1800" b="1" kern="1200">
                          <a:solidFill>
                            <a:schemeClr val="lt1"/>
                          </a:solidFill>
                          <a:latin typeface="Verdana"/>
                          <a:ea typeface=""/>
                          <a:cs typeface=""/>
                        </a:defRPr>
                      </a:lvl3pPr>
                      <a:lvl4pPr marL="1371600" algn="l" defTabSz="914400" rtl="0" eaLnBrk="1" latinLnBrk="0" hangingPunct="1">
                        <a:defRPr sz="1800" b="1" kern="1200">
                          <a:solidFill>
                            <a:schemeClr val="lt1"/>
                          </a:solidFill>
                          <a:latin typeface="Verdana"/>
                          <a:ea typeface=""/>
                          <a:cs typeface=""/>
                        </a:defRPr>
                      </a:lvl4pPr>
                      <a:lvl5pPr marL="1828800" algn="l" defTabSz="914400" rtl="0" eaLnBrk="1" latinLnBrk="0" hangingPunct="1">
                        <a:defRPr sz="1800" b="1" kern="1200">
                          <a:solidFill>
                            <a:schemeClr val="lt1"/>
                          </a:solidFill>
                          <a:latin typeface="Verdana"/>
                          <a:ea typeface=""/>
                          <a:cs typeface=""/>
                        </a:defRPr>
                      </a:lvl5pPr>
                      <a:lvl6pPr marL="2286000" algn="l" defTabSz="914400" rtl="0" eaLnBrk="1" latinLnBrk="0" hangingPunct="1">
                        <a:defRPr sz="1800" b="1" kern="1200">
                          <a:solidFill>
                            <a:schemeClr val="lt1"/>
                          </a:solidFill>
                          <a:latin typeface="Verdana"/>
                          <a:ea typeface=""/>
                          <a:cs typeface=""/>
                        </a:defRPr>
                      </a:lvl6pPr>
                      <a:lvl7pPr marL="2743200" algn="l" defTabSz="914400" rtl="0" eaLnBrk="1" latinLnBrk="0" hangingPunct="1">
                        <a:defRPr sz="1800" b="1" kern="1200">
                          <a:solidFill>
                            <a:schemeClr val="lt1"/>
                          </a:solidFill>
                          <a:latin typeface="Verdana"/>
                          <a:ea typeface=""/>
                          <a:cs typeface=""/>
                        </a:defRPr>
                      </a:lvl7pPr>
                      <a:lvl8pPr marL="3200400" algn="l" defTabSz="914400" rtl="0" eaLnBrk="1" latinLnBrk="0" hangingPunct="1">
                        <a:defRPr sz="1800" b="1" kern="1200">
                          <a:solidFill>
                            <a:schemeClr val="lt1"/>
                          </a:solidFill>
                          <a:latin typeface="Verdana"/>
                          <a:ea typeface=""/>
                          <a:cs typeface=""/>
                        </a:defRPr>
                      </a:lvl8pPr>
                      <a:lvl9pPr marL="3657600" algn="l" defTabSz="914400" rtl="0" eaLnBrk="1" latinLnBrk="0" hangingPunct="1">
                        <a:defRPr sz="1800" b="1" kern="1200">
                          <a:solidFill>
                            <a:schemeClr val="lt1"/>
                          </a:solidFill>
                          <a:latin typeface="Verdana"/>
                          <a:ea typeface=""/>
                          <a:cs typeface=""/>
                        </a:defRPr>
                      </a:lvl9pPr>
                    </a:lstStyle>
                    <a:p>
                      <a:pPr algn="ctr">
                        <a:lnSpc>
                          <a:spcPct val="130000"/>
                        </a:lnSpc>
                        <a:spcAft>
                          <a:spcPts val="0"/>
                        </a:spcAft>
                      </a:pPr>
                      <a:endParaRPr lang="en-GB" sz="800" b="0" kern="1200" dirty="0">
                        <a:solidFill>
                          <a:srgbClr val="00336E"/>
                        </a:solidFill>
                        <a:effectLst/>
                        <a:latin typeface="Verdana" panose="020B0604030504040204" pitchFamily="34" charset="0"/>
                        <a:ea typeface="Verdana" panose="020B0604030504040204" pitchFamily="34" charset="0"/>
                        <a:cs typeface="Verdana" panose="020B0604030504040204" pitchFamily="34" charset="0"/>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9EDF4"/>
                    </a:solidFill>
                  </a:tcPr>
                </a:tc>
                <a:extLst>
                  <a:ext uri="{0D108BD9-81ED-4DB2-BD59-A6C34878D82A}">
                    <a16:rowId xmlns:a16="http://schemas.microsoft.com/office/drawing/2014/main" val="10002"/>
                  </a:ext>
                </a:extLst>
              </a:tr>
              <a:tr h="144145">
                <a:tc>
                  <a:txBody>
                    <a:bodyPr/>
                    <a:lstStyle>
                      <a:lvl1pPr marL="0" algn="l" defTabSz="914400" rtl="0" eaLnBrk="1" latinLnBrk="0" hangingPunct="1">
                        <a:defRPr sz="1800" b="1" kern="1200">
                          <a:solidFill>
                            <a:schemeClr val="lt1"/>
                          </a:solidFill>
                          <a:latin typeface="Verdana"/>
                          <a:ea typeface=""/>
                          <a:cs typeface=""/>
                        </a:defRPr>
                      </a:lvl1pPr>
                      <a:lvl2pPr marL="457200" algn="l" defTabSz="914400" rtl="0" eaLnBrk="1" latinLnBrk="0" hangingPunct="1">
                        <a:defRPr sz="1800" b="1" kern="1200">
                          <a:solidFill>
                            <a:schemeClr val="lt1"/>
                          </a:solidFill>
                          <a:latin typeface="Verdana"/>
                          <a:ea typeface=""/>
                          <a:cs typeface=""/>
                        </a:defRPr>
                      </a:lvl2pPr>
                      <a:lvl3pPr marL="914400" algn="l" defTabSz="914400" rtl="0" eaLnBrk="1" latinLnBrk="0" hangingPunct="1">
                        <a:defRPr sz="1800" b="1" kern="1200">
                          <a:solidFill>
                            <a:schemeClr val="lt1"/>
                          </a:solidFill>
                          <a:latin typeface="Verdana"/>
                          <a:ea typeface=""/>
                          <a:cs typeface=""/>
                        </a:defRPr>
                      </a:lvl3pPr>
                      <a:lvl4pPr marL="1371600" algn="l" defTabSz="914400" rtl="0" eaLnBrk="1" latinLnBrk="0" hangingPunct="1">
                        <a:defRPr sz="1800" b="1" kern="1200">
                          <a:solidFill>
                            <a:schemeClr val="lt1"/>
                          </a:solidFill>
                          <a:latin typeface="Verdana"/>
                          <a:ea typeface=""/>
                          <a:cs typeface=""/>
                        </a:defRPr>
                      </a:lvl4pPr>
                      <a:lvl5pPr marL="1828800" algn="l" defTabSz="914400" rtl="0" eaLnBrk="1" latinLnBrk="0" hangingPunct="1">
                        <a:defRPr sz="1800" b="1" kern="1200">
                          <a:solidFill>
                            <a:schemeClr val="lt1"/>
                          </a:solidFill>
                          <a:latin typeface="Verdana"/>
                          <a:ea typeface=""/>
                          <a:cs typeface=""/>
                        </a:defRPr>
                      </a:lvl5pPr>
                      <a:lvl6pPr marL="2286000" algn="l" defTabSz="914400" rtl="0" eaLnBrk="1" latinLnBrk="0" hangingPunct="1">
                        <a:defRPr sz="1800" b="1" kern="1200">
                          <a:solidFill>
                            <a:schemeClr val="lt1"/>
                          </a:solidFill>
                          <a:latin typeface="Verdana"/>
                          <a:ea typeface=""/>
                          <a:cs typeface=""/>
                        </a:defRPr>
                      </a:lvl6pPr>
                      <a:lvl7pPr marL="2743200" algn="l" defTabSz="914400" rtl="0" eaLnBrk="1" latinLnBrk="0" hangingPunct="1">
                        <a:defRPr sz="1800" b="1" kern="1200">
                          <a:solidFill>
                            <a:schemeClr val="lt1"/>
                          </a:solidFill>
                          <a:latin typeface="Verdana"/>
                          <a:ea typeface=""/>
                          <a:cs typeface=""/>
                        </a:defRPr>
                      </a:lvl7pPr>
                      <a:lvl8pPr marL="3200400" algn="l" defTabSz="914400" rtl="0" eaLnBrk="1" latinLnBrk="0" hangingPunct="1">
                        <a:defRPr sz="1800" b="1" kern="1200">
                          <a:solidFill>
                            <a:schemeClr val="lt1"/>
                          </a:solidFill>
                          <a:latin typeface="Verdana"/>
                          <a:ea typeface=""/>
                          <a:cs typeface=""/>
                        </a:defRPr>
                      </a:lvl8pPr>
                      <a:lvl9pPr marL="3657600" algn="l" defTabSz="914400" rtl="0" eaLnBrk="1" latinLnBrk="0" hangingPunct="1">
                        <a:defRPr sz="1800" b="1" kern="1200">
                          <a:solidFill>
                            <a:schemeClr val="lt1"/>
                          </a:solidFill>
                          <a:latin typeface="Verdana"/>
                          <a:ea typeface=""/>
                          <a:cs typeface=""/>
                        </a:defRPr>
                      </a:lvl9pPr>
                    </a:lstStyle>
                    <a:p>
                      <a:pPr algn="ctr">
                        <a:lnSpc>
                          <a:spcPct val="130000"/>
                        </a:lnSpc>
                        <a:spcAft>
                          <a:spcPts val="0"/>
                        </a:spcAft>
                      </a:pPr>
                      <a:r>
                        <a:rPr lang="en-GB" sz="800" kern="1200" dirty="0">
                          <a:solidFill>
                            <a:srgbClr val="00336E"/>
                          </a:solidFill>
                          <a:effectLst/>
                          <a:latin typeface="Verdana" panose="020B0604030504040204" pitchFamily="34" charset="0"/>
                          <a:ea typeface="Verdana" panose="020B0604030504040204" pitchFamily="34" charset="0"/>
                          <a:cs typeface="Verdana" panose="020B0604030504040204" pitchFamily="34" charset="0"/>
                        </a:rPr>
                        <a:t> </a:t>
                      </a:r>
                      <a:endParaRPr lang="de-AT" sz="800" kern="1200" dirty="0">
                        <a:solidFill>
                          <a:srgbClr val="00336E"/>
                        </a:solidFill>
                        <a:effectLst/>
                        <a:latin typeface="Verdana" panose="020B0604030504040204" pitchFamily="34" charset="0"/>
                        <a:ea typeface="Verdana" panose="020B0604030504040204" pitchFamily="34" charset="0"/>
                        <a:cs typeface="Verdana" panose="020B0604030504040204" pitchFamily="34" charset="0"/>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9EDF4"/>
                    </a:solidFill>
                  </a:tcPr>
                </a:tc>
                <a:extLst>
                  <a:ext uri="{0D108BD9-81ED-4DB2-BD59-A6C34878D82A}">
                    <a16:rowId xmlns:a16="http://schemas.microsoft.com/office/drawing/2014/main" val="10003"/>
                  </a:ext>
                </a:extLst>
              </a:tr>
              <a:tr h="144145">
                <a:tc>
                  <a:txBody>
                    <a:bodyPr/>
                    <a:lstStyle>
                      <a:lvl1pPr marL="0" algn="l" defTabSz="914400" rtl="0" eaLnBrk="1" latinLnBrk="0" hangingPunct="1">
                        <a:defRPr sz="1800" b="1" kern="1200">
                          <a:solidFill>
                            <a:schemeClr val="lt1"/>
                          </a:solidFill>
                          <a:latin typeface="Verdana"/>
                          <a:ea typeface=""/>
                          <a:cs typeface=""/>
                        </a:defRPr>
                      </a:lvl1pPr>
                      <a:lvl2pPr marL="457200" algn="l" defTabSz="914400" rtl="0" eaLnBrk="1" latinLnBrk="0" hangingPunct="1">
                        <a:defRPr sz="1800" b="1" kern="1200">
                          <a:solidFill>
                            <a:schemeClr val="lt1"/>
                          </a:solidFill>
                          <a:latin typeface="Verdana"/>
                          <a:ea typeface=""/>
                          <a:cs typeface=""/>
                        </a:defRPr>
                      </a:lvl2pPr>
                      <a:lvl3pPr marL="914400" algn="l" defTabSz="914400" rtl="0" eaLnBrk="1" latinLnBrk="0" hangingPunct="1">
                        <a:defRPr sz="1800" b="1" kern="1200">
                          <a:solidFill>
                            <a:schemeClr val="lt1"/>
                          </a:solidFill>
                          <a:latin typeface="Verdana"/>
                          <a:ea typeface=""/>
                          <a:cs typeface=""/>
                        </a:defRPr>
                      </a:lvl3pPr>
                      <a:lvl4pPr marL="1371600" algn="l" defTabSz="914400" rtl="0" eaLnBrk="1" latinLnBrk="0" hangingPunct="1">
                        <a:defRPr sz="1800" b="1" kern="1200">
                          <a:solidFill>
                            <a:schemeClr val="lt1"/>
                          </a:solidFill>
                          <a:latin typeface="Verdana"/>
                          <a:ea typeface=""/>
                          <a:cs typeface=""/>
                        </a:defRPr>
                      </a:lvl4pPr>
                      <a:lvl5pPr marL="1828800" algn="l" defTabSz="914400" rtl="0" eaLnBrk="1" latinLnBrk="0" hangingPunct="1">
                        <a:defRPr sz="1800" b="1" kern="1200">
                          <a:solidFill>
                            <a:schemeClr val="lt1"/>
                          </a:solidFill>
                          <a:latin typeface="Verdana"/>
                          <a:ea typeface=""/>
                          <a:cs typeface=""/>
                        </a:defRPr>
                      </a:lvl5pPr>
                      <a:lvl6pPr marL="2286000" algn="l" defTabSz="914400" rtl="0" eaLnBrk="1" latinLnBrk="0" hangingPunct="1">
                        <a:defRPr sz="1800" b="1" kern="1200">
                          <a:solidFill>
                            <a:schemeClr val="lt1"/>
                          </a:solidFill>
                          <a:latin typeface="Verdana"/>
                          <a:ea typeface=""/>
                          <a:cs typeface=""/>
                        </a:defRPr>
                      </a:lvl6pPr>
                      <a:lvl7pPr marL="2743200" algn="l" defTabSz="914400" rtl="0" eaLnBrk="1" latinLnBrk="0" hangingPunct="1">
                        <a:defRPr sz="1800" b="1" kern="1200">
                          <a:solidFill>
                            <a:schemeClr val="lt1"/>
                          </a:solidFill>
                          <a:latin typeface="Verdana"/>
                          <a:ea typeface=""/>
                          <a:cs typeface=""/>
                        </a:defRPr>
                      </a:lvl7pPr>
                      <a:lvl8pPr marL="3200400" algn="l" defTabSz="914400" rtl="0" eaLnBrk="1" latinLnBrk="0" hangingPunct="1">
                        <a:defRPr sz="1800" b="1" kern="1200">
                          <a:solidFill>
                            <a:schemeClr val="lt1"/>
                          </a:solidFill>
                          <a:latin typeface="Verdana"/>
                          <a:ea typeface=""/>
                          <a:cs typeface=""/>
                        </a:defRPr>
                      </a:lvl8pPr>
                      <a:lvl9pPr marL="3657600" algn="l" defTabSz="914400" rtl="0" eaLnBrk="1" latinLnBrk="0" hangingPunct="1">
                        <a:defRPr sz="1800" b="1" kern="1200">
                          <a:solidFill>
                            <a:schemeClr val="lt1"/>
                          </a:solidFill>
                          <a:latin typeface="Verdana"/>
                          <a:ea typeface=""/>
                          <a:cs typeface=""/>
                        </a:defRPr>
                      </a:lvl9pPr>
                    </a:lstStyle>
                    <a:p>
                      <a:pPr algn="ctr">
                        <a:lnSpc>
                          <a:spcPct val="130000"/>
                        </a:lnSpc>
                        <a:spcAft>
                          <a:spcPts val="0"/>
                        </a:spcAft>
                      </a:pPr>
                      <a:r>
                        <a:rPr lang="en-GB" sz="800" kern="1200" dirty="0">
                          <a:solidFill>
                            <a:srgbClr val="00336E"/>
                          </a:solidFill>
                          <a:effectLst/>
                          <a:latin typeface="Verdana" panose="020B0604030504040204" pitchFamily="34" charset="0"/>
                          <a:ea typeface="Verdana" panose="020B0604030504040204" pitchFamily="34" charset="0"/>
                          <a:cs typeface="Verdana" panose="020B0604030504040204" pitchFamily="34" charset="0"/>
                        </a:rPr>
                        <a:t> </a:t>
                      </a:r>
                      <a:endParaRPr lang="de-AT" sz="800" kern="1200" dirty="0">
                        <a:solidFill>
                          <a:srgbClr val="00336E"/>
                        </a:solidFill>
                        <a:effectLst/>
                        <a:latin typeface="Verdana" panose="020B0604030504040204" pitchFamily="34" charset="0"/>
                        <a:ea typeface="Verdana" panose="020B0604030504040204" pitchFamily="34" charset="0"/>
                        <a:cs typeface="Verdana" panose="020B0604030504040204" pitchFamily="34" charset="0"/>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9EDF4"/>
                    </a:solidFill>
                  </a:tcPr>
                </a:tc>
                <a:extLst>
                  <a:ext uri="{0D108BD9-81ED-4DB2-BD59-A6C34878D82A}">
                    <a16:rowId xmlns:a16="http://schemas.microsoft.com/office/drawing/2014/main" val="10004"/>
                  </a:ext>
                </a:extLst>
              </a:tr>
              <a:tr h="144145">
                <a:tc>
                  <a:txBody>
                    <a:bodyPr/>
                    <a:lstStyle/>
                    <a:p>
                      <a:pPr algn="ctr">
                        <a:lnSpc>
                          <a:spcPct val="130000"/>
                        </a:lnSpc>
                        <a:spcAft>
                          <a:spcPts val="0"/>
                        </a:spcAft>
                      </a:pPr>
                      <a:endParaRPr lang="de-AT" sz="800" kern="1200" dirty="0">
                        <a:solidFill>
                          <a:srgbClr val="00336E"/>
                        </a:solidFill>
                        <a:effectLst/>
                        <a:latin typeface="Verdana" panose="020B0604030504040204" pitchFamily="34" charset="0"/>
                        <a:ea typeface="Verdana" panose="020B0604030504040204" pitchFamily="34" charset="0"/>
                        <a:cs typeface="Verdana" panose="020B0604030504040204" pitchFamily="34" charset="0"/>
                      </a:endParaRPr>
                    </a:p>
                  </a:txBody>
                  <a:tcPr marL="51435" marR="51435"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9EDF4"/>
                    </a:solidFill>
                  </a:tcPr>
                </a:tc>
                <a:extLst>
                  <a:ext uri="{0D108BD9-81ED-4DB2-BD59-A6C34878D82A}">
                    <a16:rowId xmlns:a16="http://schemas.microsoft.com/office/drawing/2014/main" val="2566926910"/>
                  </a:ext>
                </a:extLst>
              </a:tr>
            </a:tbl>
          </a:graphicData>
        </a:graphic>
      </p:graphicFrame>
      <p:sp>
        <p:nvSpPr>
          <p:cNvPr id="55" name="Textplatzhalter 29">
            <a:extLst>
              <a:ext uri="{FF2B5EF4-FFF2-40B4-BE49-F238E27FC236}">
                <a16:creationId xmlns:a16="http://schemas.microsoft.com/office/drawing/2014/main" id="{74CF9E6E-6BA9-4E47-A0B4-9FF2FBFC7A4B}"/>
              </a:ext>
            </a:extLst>
          </p:cNvPr>
          <p:cNvSpPr>
            <a:spLocks noGrp="1"/>
          </p:cNvSpPr>
          <p:nvPr>
            <p:ph type="body" sz="quarter" idx="43" hasCustomPrompt="1"/>
          </p:nvPr>
        </p:nvSpPr>
        <p:spPr>
          <a:xfrm>
            <a:off x="5816722" y="2611596"/>
            <a:ext cx="2710058" cy="154488"/>
          </a:xfrm>
        </p:spPr>
        <p:txBody>
          <a:bodyPr>
            <a:noAutofit/>
          </a:bodyPr>
          <a:lstStyle>
            <a:lvl1pPr marL="0" indent="0">
              <a:buFontTx/>
              <a:buNone/>
              <a:defRPr sz="800" b="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a:t>.</a:t>
            </a:r>
          </a:p>
        </p:txBody>
      </p:sp>
      <p:sp>
        <p:nvSpPr>
          <p:cNvPr id="145" name="Textplatzhalter 29">
            <a:extLst>
              <a:ext uri="{FF2B5EF4-FFF2-40B4-BE49-F238E27FC236}">
                <a16:creationId xmlns:a16="http://schemas.microsoft.com/office/drawing/2014/main" id="{4F655D48-CB61-2E48-A44D-61612E8EDF5B}"/>
              </a:ext>
            </a:extLst>
          </p:cNvPr>
          <p:cNvSpPr>
            <a:spLocks noGrp="1"/>
          </p:cNvSpPr>
          <p:nvPr>
            <p:ph type="body" sz="quarter" idx="74" hasCustomPrompt="1"/>
          </p:nvPr>
        </p:nvSpPr>
        <p:spPr>
          <a:xfrm>
            <a:off x="5816722" y="2753776"/>
            <a:ext cx="2710058" cy="154488"/>
          </a:xfrm>
        </p:spPr>
        <p:txBody>
          <a:bodyPr>
            <a:noAutofit/>
          </a:bodyPr>
          <a:lstStyle>
            <a:lvl1pPr marL="0" indent="0">
              <a:buFontTx/>
              <a:buNone/>
              <a:defRPr sz="800" b="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a:t>.</a:t>
            </a:r>
          </a:p>
        </p:txBody>
      </p:sp>
      <p:sp>
        <p:nvSpPr>
          <p:cNvPr id="146" name="Textplatzhalter 29">
            <a:extLst>
              <a:ext uri="{FF2B5EF4-FFF2-40B4-BE49-F238E27FC236}">
                <a16:creationId xmlns:a16="http://schemas.microsoft.com/office/drawing/2014/main" id="{53A6588D-AF29-0E4F-B411-38FDB013C080}"/>
              </a:ext>
            </a:extLst>
          </p:cNvPr>
          <p:cNvSpPr>
            <a:spLocks noGrp="1"/>
          </p:cNvSpPr>
          <p:nvPr>
            <p:ph type="body" sz="quarter" idx="75" hasCustomPrompt="1"/>
          </p:nvPr>
        </p:nvSpPr>
        <p:spPr>
          <a:xfrm>
            <a:off x="5816722" y="2885714"/>
            <a:ext cx="2710058" cy="154488"/>
          </a:xfrm>
        </p:spPr>
        <p:txBody>
          <a:bodyPr>
            <a:noAutofit/>
          </a:bodyPr>
          <a:lstStyle>
            <a:lvl1pPr marL="0" indent="0">
              <a:buFontTx/>
              <a:buNone/>
              <a:defRPr sz="800" b="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a:t>.</a:t>
            </a:r>
          </a:p>
        </p:txBody>
      </p:sp>
      <p:sp>
        <p:nvSpPr>
          <p:cNvPr id="147" name="Textplatzhalter 29">
            <a:extLst>
              <a:ext uri="{FF2B5EF4-FFF2-40B4-BE49-F238E27FC236}">
                <a16:creationId xmlns:a16="http://schemas.microsoft.com/office/drawing/2014/main" id="{EE432717-F9D9-814D-B4F4-C1B4E9A4B053}"/>
              </a:ext>
            </a:extLst>
          </p:cNvPr>
          <p:cNvSpPr>
            <a:spLocks noGrp="1"/>
          </p:cNvSpPr>
          <p:nvPr>
            <p:ph type="body" sz="quarter" idx="76" hasCustomPrompt="1"/>
          </p:nvPr>
        </p:nvSpPr>
        <p:spPr>
          <a:xfrm>
            <a:off x="5816722" y="3038042"/>
            <a:ext cx="2710058" cy="154488"/>
          </a:xfrm>
        </p:spPr>
        <p:txBody>
          <a:bodyPr>
            <a:noAutofit/>
          </a:bodyPr>
          <a:lstStyle>
            <a:lvl1pPr marL="0" indent="0">
              <a:buFontTx/>
              <a:buNone/>
              <a:defRPr sz="800" b="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a:t>.</a:t>
            </a:r>
          </a:p>
        </p:txBody>
      </p:sp>
      <p:sp>
        <p:nvSpPr>
          <p:cNvPr id="149" name="Rechteck 148">
            <a:extLst>
              <a:ext uri="{FF2B5EF4-FFF2-40B4-BE49-F238E27FC236}">
                <a16:creationId xmlns:a16="http://schemas.microsoft.com/office/drawing/2014/main" id="{B80F881B-DAC3-654B-B24B-49A536B61B03}"/>
              </a:ext>
            </a:extLst>
          </p:cNvPr>
          <p:cNvSpPr/>
          <p:nvPr userDrawn="1"/>
        </p:nvSpPr>
        <p:spPr>
          <a:xfrm>
            <a:off x="8115686" y="6160458"/>
            <a:ext cx="529200" cy="453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de-AT" sz="1350" dirty="0"/>
              <a:t>&lt;&lt;&lt;&lt;&lt;</a:t>
            </a:r>
          </a:p>
        </p:txBody>
      </p:sp>
      <p:pic>
        <p:nvPicPr>
          <p:cNvPr id="56" name="Picture 2" descr="C:\Users\nra\Desktop\mdc_plakette_13485_d1.jpg">
            <a:extLst>
              <a:ext uri="{FF2B5EF4-FFF2-40B4-BE49-F238E27FC236}">
                <a16:creationId xmlns:a16="http://schemas.microsoft.com/office/drawing/2014/main" id="{773C2802-7171-2143-B957-F57A4870F6D3}"/>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8203128" y="6208553"/>
            <a:ext cx="350715" cy="343080"/>
          </a:xfrm>
          <a:prstGeom prst="rect">
            <a:avLst/>
          </a:prstGeom>
          <a:noFill/>
          <a:extLst>
            <a:ext uri="{909E8E84-426E-40DD-AFC4-6F175D3DCCD1}">
              <a14:hiddenFill xmlns:a14="http://schemas.microsoft.com/office/drawing/2010/main">
                <a:solidFill>
                  <a:srgbClr val="FFFFFF"/>
                </a:solidFill>
              </a14:hiddenFill>
            </a:ext>
          </a:extLst>
        </p:spPr>
      </p:pic>
      <p:sp>
        <p:nvSpPr>
          <p:cNvPr id="150" name="Rechteck 149">
            <a:extLst>
              <a:ext uri="{FF2B5EF4-FFF2-40B4-BE49-F238E27FC236}">
                <a16:creationId xmlns:a16="http://schemas.microsoft.com/office/drawing/2014/main" id="{082BC448-5C55-F24F-AE99-A0A8AE38B6FA}"/>
              </a:ext>
            </a:extLst>
          </p:cNvPr>
          <p:cNvSpPr/>
          <p:nvPr userDrawn="1"/>
        </p:nvSpPr>
        <p:spPr>
          <a:xfrm>
            <a:off x="7065005" y="1060500"/>
            <a:ext cx="1627871" cy="334707"/>
          </a:xfrm>
          <a:prstGeom prst="rect">
            <a:avLst/>
          </a:prstGeom>
        </p:spPr>
        <p:txBody>
          <a:bodyPr wrap="square">
            <a:spAutoFit/>
          </a:bodyPr>
          <a:lstStyle/>
          <a:p>
            <a:pPr marL="0" marR="0" lvl="0" indent="0" algn="r" defTabSz="685783" rtl="0" eaLnBrk="1" fontAlgn="auto" latinLnBrk="0" hangingPunct="1">
              <a:lnSpc>
                <a:spcPct val="100000"/>
              </a:lnSpc>
              <a:spcBef>
                <a:spcPts val="0"/>
              </a:spcBef>
              <a:spcAft>
                <a:spcPts val="0"/>
              </a:spcAft>
              <a:buClrTx/>
              <a:buSzTx/>
              <a:buFontTx/>
              <a:buNone/>
              <a:tabLst/>
              <a:defRPr/>
            </a:pPr>
            <a:r>
              <a:rPr lang="de-AT" sz="525" dirty="0">
                <a:solidFill>
                  <a:srgbClr val="FF0000"/>
                </a:solidFill>
                <a:effectLst/>
                <a:latin typeface="Verdana" panose="020B0604030504040204" pitchFamily="34" charset="0"/>
                <a:ea typeface="Verdana" panose="020B0604030504040204" pitchFamily="34" charset="0"/>
                <a:cs typeface="Verdana" panose="020B0604030504040204" pitchFamily="34" charset="0"/>
              </a:rPr>
              <a:t>Ausschließlich gültige Version dieses Dokuments ist anwendbar. </a:t>
            </a:r>
            <a:r>
              <a:rPr lang="en-US" sz="525" dirty="0">
                <a:solidFill>
                  <a:srgbClr val="FF0000"/>
                </a:solidFill>
                <a:effectLst/>
                <a:latin typeface="Verdana" panose="020B0604030504040204" pitchFamily="34" charset="0"/>
                <a:ea typeface="Verdana" panose="020B0604030504040204" pitchFamily="34" charset="0"/>
                <a:cs typeface="Verdana" panose="020B0604030504040204" pitchFamily="34" charset="0"/>
              </a:rPr>
              <a:t>Always confirm use of the valid version of this document.</a:t>
            </a:r>
            <a:endParaRPr lang="de-AT" sz="525" dirty="0">
              <a:solidFill>
                <a:srgbClr val="FF0000"/>
              </a:solidFill>
              <a:effectLst/>
              <a:latin typeface="Verdana" panose="020B0604030504040204" pitchFamily="34" charset="0"/>
              <a:ea typeface="Verdana" panose="020B0604030504040204" pitchFamily="34" charset="0"/>
              <a:cs typeface="Verdana" panose="020B0604030504040204" pitchFamily="34" charset="0"/>
            </a:endParaRPr>
          </a:p>
        </p:txBody>
      </p:sp>
      <p:pic>
        <p:nvPicPr>
          <p:cNvPr id="71" name="Grafik 70">
            <a:extLst>
              <a:ext uri="{FF2B5EF4-FFF2-40B4-BE49-F238E27FC236}">
                <a16:creationId xmlns:a16="http://schemas.microsoft.com/office/drawing/2014/main" id="{ABF10FC1-60EB-8648-8E24-D9AABC3938C2}"/>
              </a:ext>
            </a:extLst>
          </p:cNvPr>
          <p:cNvPicPr>
            <a:picLocks noChangeAspect="1"/>
          </p:cNvPicPr>
          <p:nvPr userDrawn="1"/>
        </p:nvPicPr>
        <p:blipFill>
          <a:blip r:embed="rId4"/>
          <a:stretch>
            <a:fillRect/>
          </a:stretch>
        </p:blipFill>
        <p:spPr>
          <a:xfrm>
            <a:off x="7209835" y="260082"/>
            <a:ext cx="1678616" cy="344617"/>
          </a:xfrm>
          <a:prstGeom prst="rect">
            <a:avLst/>
          </a:prstGeom>
        </p:spPr>
      </p:pic>
    </p:spTree>
    <p:extLst>
      <p:ext uri="{BB962C8B-B14F-4D97-AF65-F5344CB8AC3E}">
        <p14:creationId xmlns:p14="http://schemas.microsoft.com/office/powerpoint/2010/main" val="22645861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Zwei Inhalte">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023A3221-B5A8-CA4F-BD1B-262F50B4CDA5}"/>
              </a:ext>
            </a:extLst>
          </p:cNvPr>
          <p:cNvSpPr>
            <a:spLocks noGrp="1"/>
          </p:cNvSpPr>
          <p:nvPr>
            <p:ph sz="half" idx="1"/>
          </p:nvPr>
        </p:nvSpPr>
        <p:spPr>
          <a:xfrm>
            <a:off x="182880" y="1381991"/>
            <a:ext cx="4331970" cy="4794972"/>
          </a:xfrm>
          <a:prstGeom prst="rect">
            <a:avLst/>
          </a:prstGeom>
        </p:spPr>
        <p:txBody>
          <a:bodyPr/>
          <a:lstStyle>
            <a:lvl1pPr>
              <a:defRPr/>
            </a:lvl1pPr>
            <a:lvl2pPr>
              <a:defRPr/>
            </a:lvl2pPr>
            <a:lvl3pPr>
              <a:defRPr/>
            </a:lvl3pPr>
          </a:lstStyle>
          <a:p>
            <a:pPr lvl="0"/>
            <a:r>
              <a:rPr lang="en-US"/>
              <a:t>Click to edit Master text styles</a:t>
            </a:r>
          </a:p>
        </p:txBody>
      </p:sp>
      <p:sp>
        <p:nvSpPr>
          <p:cNvPr id="4" name="Inhaltsplatzhalter 3">
            <a:extLst>
              <a:ext uri="{FF2B5EF4-FFF2-40B4-BE49-F238E27FC236}">
                <a16:creationId xmlns:a16="http://schemas.microsoft.com/office/drawing/2014/main" id="{BD6C0F5B-5821-8C40-8C00-B3B6555FD0D9}"/>
              </a:ext>
            </a:extLst>
          </p:cNvPr>
          <p:cNvSpPr>
            <a:spLocks noGrp="1"/>
          </p:cNvSpPr>
          <p:nvPr>
            <p:ph sz="half" idx="2"/>
          </p:nvPr>
        </p:nvSpPr>
        <p:spPr>
          <a:xfrm>
            <a:off x="4629150" y="1381991"/>
            <a:ext cx="4293870" cy="4794972"/>
          </a:xfrm>
          <a:prstGeom prst="rect">
            <a:avLst/>
          </a:prstGeom>
        </p:spPr>
        <p:txBody>
          <a:bodyPr/>
          <a:lstStyle>
            <a:lvl1pPr>
              <a:defRPr/>
            </a:lvl1pPr>
            <a:lvl2pPr>
              <a:defRPr/>
            </a:lvl2pPr>
            <a:lvl3pPr>
              <a:defRPr/>
            </a:lvl3pPr>
          </a:lstStyle>
          <a:p>
            <a:pPr lvl="0"/>
            <a:r>
              <a:rPr lang="en-US"/>
              <a:t>Click to edit Master text styles</a:t>
            </a:r>
          </a:p>
        </p:txBody>
      </p:sp>
      <p:sp>
        <p:nvSpPr>
          <p:cNvPr id="6" name="Foliennummernplatzhalter 4">
            <a:extLst>
              <a:ext uri="{FF2B5EF4-FFF2-40B4-BE49-F238E27FC236}">
                <a16:creationId xmlns:a16="http://schemas.microsoft.com/office/drawing/2014/main" id="{A283B5AC-A746-7242-933A-29D964FB71C9}"/>
              </a:ext>
            </a:extLst>
          </p:cNvPr>
          <p:cNvSpPr>
            <a:spLocks noGrp="1"/>
          </p:cNvSpPr>
          <p:nvPr>
            <p:ph type="sldNum" sz="quarter" idx="4"/>
          </p:nvPr>
        </p:nvSpPr>
        <p:spPr>
          <a:xfrm>
            <a:off x="7086600" y="6510832"/>
            <a:ext cx="2057400" cy="221034"/>
          </a:xfrm>
          <a:prstGeom prst="rect">
            <a:avLst/>
          </a:prstGeom>
        </p:spPr>
        <p:txBody>
          <a:bodyPr vert="horz" lIns="91440" tIns="45720" rIns="91440" bIns="45720" rtlCol="0" anchor="ctr"/>
          <a:lstStyle>
            <a:lvl1pPr algn="r">
              <a:defRPr sz="675">
                <a:solidFill>
                  <a:schemeClr val="bg1"/>
                </a:solidFill>
              </a:defRPr>
            </a:lvl1pPr>
          </a:lstStyle>
          <a:p>
            <a:fld id="{8D77E6A4-9CB2-B243-8124-D6279D43DA82}" type="slidenum">
              <a:rPr lang="de-AT" smtClean="0"/>
              <a:pPr/>
              <a:t>‹#›</a:t>
            </a:fld>
            <a:endParaRPr lang="de-AT" dirty="0"/>
          </a:p>
        </p:txBody>
      </p:sp>
      <p:sp>
        <p:nvSpPr>
          <p:cNvPr id="8" name="Fußzeilenplatzhalter 4">
            <a:extLst>
              <a:ext uri="{FF2B5EF4-FFF2-40B4-BE49-F238E27FC236}">
                <a16:creationId xmlns:a16="http://schemas.microsoft.com/office/drawing/2014/main" id="{1357901B-90F1-574A-ABBF-033C1C44B45F}"/>
              </a:ext>
            </a:extLst>
          </p:cNvPr>
          <p:cNvSpPr>
            <a:spLocks noGrp="1"/>
          </p:cNvSpPr>
          <p:nvPr>
            <p:ph type="ftr" sz="quarter" idx="3"/>
          </p:nvPr>
        </p:nvSpPr>
        <p:spPr>
          <a:xfrm>
            <a:off x="1170879" y="6596572"/>
            <a:ext cx="5620214" cy="135295"/>
          </a:xfrm>
          <a:prstGeom prst="rect">
            <a:avLst/>
          </a:prstGeom>
        </p:spPr>
        <p:txBody>
          <a:bodyPr vert="horz" lIns="90000" tIns="45720" rIns="91440" bIns="45720" rtlCol="0" anchor="ctr"/>
          <a:lstStyle>
            <a:lvl1pPr marL="0" marR="0" indent="0" algn="ctr" defTabSz="685800" rtl="0" eaLnBrk="1" fontAlgn="auto" latinLnBrk="0" hangingPunct="1">
              <a:lnSpc>
                <a:spcPct val="100000"/>
              </a:lnSpc>
              <a:spcBef>
                <a:spcPts val="0"/>
              </a:spcBef>
              <a:spcAft>
                <a:spcPts val="0"/>
              </a:spcAft>
              <a:buClrTx/>
              <a:buSzTx/>
              <a:buFontTx/>
              <a:buNone/>
              <a:tabLst/>
              <a:defRPr sz="6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a:latin typeface="Verdana" charset="0"/>
              </a:rPr>
              <a:t>Doc-No: DE000_11100_2012231 • Version: 37.0 • Confidentiality: restricted • Title: General MedAustron Presentation</a:t>
            </a:r>
            <a:endParaRPr lang="de-DE" dirty="0"/>
          </a:p>
        </p:txBody>
      </p:sp>
      <p:sp>
        <p:nvSpPr>
          <p:cNvPr id="9" name="Titelplatzhalter 1">
            <a:extLst>
              <a:ext uri="{FF2B5EF4-FFF2-40B4-BE49-F238E27FC236}">
                <a16:creationId xmlns:a16="http://schemas.microsoft.com/office/drawing/2014/main" id="{4783C771-7FB1-F047-9B80-6ADF82E09B01}"/>
              </a:ext>
            </a:extLst>
          </p:cNvPr>
          <p:cNvSpPr>
            <a:spLocks noGrp="1"/>
          </p:cNvSpPr>
          <p:nvPr>
            <p:ph type="title"/>
          </p:nvPr>
        </p:nvSpPr>
        <p:spPr>
          <a:xfrm>
            <a:off x="182880" y="157308"/>
            <a:ext cx="8740140" cy="1120775"/>
          </a:xfrm>
          <a:prstGeom prst="rect">
            <a:avLst/>
          </a:prstGeom>
        </p:spPr>
        <p:txBody>
          <a:bodyPr vert="horz" lIns="91440" tIns="45720" rIns="91440" bIns="45720" rtlCol="0" anchor="ctr">
            <a:normAutofit/>
          </a:bodyPr>
          <a:lstStyle/>
          <a:p>
            <a:r>
              <a:rPr lang="en-US"/>
              <a:t>Click to edit Master title style</a:t>
            </a:r>
            <a:endParaRPr lang="de-AT" dirty="0"/>
          </a:p>
        </p:txBody>
      </p:sp>
    </p:spTree>
    <p:extLst>
      <p:ext uri="{BB962C8B-B14F-4D97-AF65-F5344CB8AC3E}">
        <p14:creationId xmlns:p14="http://schemas.microsoft.com/office/powerpoint/2010/main" val="33741659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Metadata">
    <p:spTree>
      <p:nvGrpSpPr>
        <p:cNvPr id="1" name=""/>
        <p:cNvGrpSpPr/>
        <p:nvPr/>
      </p:nvGrpSpPr>
      <p:grpSpPr>
        <a:xfrm>
          <a:off x="0" y="0"/>
          <a:ext cx="0" cy="0"/>
          <a:chOff x="0" y="0"/>
          <a:chExt cx="0" cy="0"/>
        </a:xfrm>
      </p:grpSpPr>
      <p:graphicFrame>
        <p:nvGraphicFramePr>
          <p:cNvPr id="6" name="Tabelle 5">
            <a:extLst>
              <a:ext uri="{FF2B5EF4-FFF2-40B4-BE49-F238E27FC236}">
                <a16:creationId xmlns:a16="http://schemas.microsoft.com/office/drawing/2014/main" id="{721754B5-9DFE-654F-9FF6-AFE4C3CDD787}"/>
              </a:ext>
            </a:extLst>
          </p:cNvPr>
          <p:cNvGraphicFramePr>
            <a:graphicFrameLocks noGrp="1"/>
          </p:cNvGraphicFramePr>
          <p:nvPr userDrawn="1"/>
        </p:nvGraphicFramePr>
        <p:xfrm>
          <a:off x="242648" y="1528341"/>
          <a:ext cx="8377037" cy="612190"/>
        </p:xfrm>
        <a:graphic>
          <a:graphicData uri="http://schemas.openxmlformats.org/drawingml/2006/table">
            <a:tbl>
              <a:tblPr bandRow="1"/>
              <a:tblGrid>
                <a:gridCol w="2487642">
                  <a:extLst>
                    <a:ext uri="{9D8B030D-6E8A-4147-A177-3AD203B41FA5}">
                      <a16:colId xmlns:a16="http://schemas.microsoft.com/office/drawing/2014/main" val="20000"/>
                    </a:ext>
                  </a:extLst>
                </a:gridCol>
                <a:gridCol w="1351345">
                  <a:extLst>
                    <a:ext uri="{9D8B030D-6E8A-4147-A177-3AD203B41FA5}">
                      <a16:colId xmlns:a16="http://schemas.microsoft.com/office/drawing/2014/main" val="20002"/>
                    </a:ext>
                  </a:extLst>
                </a:gridCol>
                <a:gridCol w="1738572">
                  <a:extLst>
                    <a:ext uri="{9D8B030D-6E8A-4147-A177-3AD203B41FA5}">
                      <a16:colId xmlns:a16="http://schemas.microsoft.com/office/drawing/2014/main" val="20003"/>
                    </a:ext>
                  </a:extLst>
                </a:gridCol>
                <a:gridCol w="1303929">
                  <a:extLst>
                    <a:ext uri="{9D8B030D-6E8A-4147-A177-3AD203B41FA5}">
                      <a16:colId xmlns:a16="http://schemas.microsoft.com/office/drawing/2014/main" val="20004"/>
                    </a:ext>
                  </a:extLst>
                </a:gridCol>
                <a:gridCol w="1495549">
                  <a:extLst>
                    <a:ext uri="{9D8B030D-6E8A-4147-A177-3AD203B41FA5}">
                      <a16:colId xmlns:a16="http://schemas.microsoft.com/office/drawing/2014/main" val="20005"/>
                    </a:ext>
                  </a:extLst>
                </a:gridCol>
              </a:tblGrid>
              <a:tr h="108000">
                <a:tc>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a:spcAft>
                          <a:spcPts val="0"/>
                        </a:spcAft>
                      </a:pPr>
                      <a:r>
                        <a:rPr lang="en-GB" sz="700" dirty="0" err="1">
                          <a:solidFill>
                            <a:srgbClr val="00336E"/>
                          </a:solidFill>
                          <a:effectLst/>
                        </a:rPr>
                        <a:t>Dokumentennummer</a:t>
                      </a:r>
                      <a:r>
                        <a:rPr lang="en-GB" sz="700" dirty="0">
                          <a:solidFill>
                            <a:srgbClr val="00336E"/>
                          </a:solidFill>
                          <a:effectLst/>
                        </a:rPr>
                        <a:t> / Document Number</a:t>
                      </a:r>
                      <a:endParaRPr lang="de-AT" sz="700" dirty="0">
                        <a:solidFill>
                          <a:srgbClr val="00336E"/>
                        </a:solidFill>
                        <a:effectLst/>
                        <a:latin typeface="Verdana"/>
                        <a:ea typeface="Calibri"/>
                        <a:cs typeface="Times New Roman"/>
                      </a:endParaRPr>
                    </a:p>
                  </a:txBody>
                  <a:tcPr marL="51435" marR="51435"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lumMod val="40000"/>
                        <a:lumOff val="60000"/>
                      </a:srgbClr>
                    </a:solidFill>
                  </a:tcPr>
                </a:tc>
                <a:tc>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a:spcAft>
                          <a:spcPts val="0"/>
                        </a:spcAft>
                      </a:pPr>
                      <a:r>
                        <a:rPr lang="en-GB" sz="700" dirty="0" err="1">
                          <a:solidFill>
                            <a:srgbClr val="00336E"/>
                          </a:solidFill>
                          <a:effectLst/>
                        </a:rPr>
                        <a:t>DokKlasse</a:t>
                      </a:r>
                      <a:r>
                        <a:rPr lang="en-GB" sz="700" dirty="0">
                          <a:solidFill>
                            <a:srgbClr val="00336E"/>
                          </a:solidFill>
                          <a:effectLst/>
                        </a:rPr>
                        <a:t> / </a:t>
                      </a:r>
                      <a:r>
                        <a:rPr lang="en-GB" sz="700" dirty="0" err="1">
                          <a:solidFill>
                            <a:srgbClr val="00336E"/>
                          </a:solidFill>
                          <a:effectLst/>
                        </a:rPr>
                        <a:t>DocClass</a:t>
                      </a:r>
                      <a:endParaRPr lang="de-AT" sz="700" dirty="0">
                        <a:solidFill>
                          <a:srgbClr val="00336E"/>
                        </a:solidFill>
                        <a:effectLst/>
                        <a:latin typeface="Verdana"/>
                        <a:ea typeface="Calibri"/>
                        <a:cs typeface="Times New Roman"/>
                      </a:endParaRPr>
                    </a:p>
                  </a:txBody>
                  <a:tcPr marL="51435" marR="51435" marT="0" marB="0">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lumMod val="40000"/>
                        <a:lumOff val="60000"/>
                      </a:srgbClr>
                    </a:solidFill>
                  </a:tcPr>
                </a:tc>
                <a:tc>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a:spcAft>
                          <a:spcPts val="0"/>
                        </a:spcAft>
                      </a:pPr>
                      <a:r>
                        <a:rPr lang="en-GB" sz="700" dirty="0" err="1">
                          <a:solidFill>
                            <a:srgbClr val="00336E"/>
                          </a:solidFill>
                          <a:effectLst/>
                        </a:rPr>
                        <a:t>Inhaltskennz</a:t>
                      </a:r>
                      <a:r>
                        <a:rPr lang="en-GB" sz="700" dirty="0">
                          <a:solidFill>
                            <a:srgbClr val="00336E"/>
                          </a:solidFill>
                          <a:effectLst/>
                        </a:rPr>
                        <a:t> / Content Code</a:t>
                      </a:r>
                      <a:endParaRPr lang="de-AT" sz="700" dirty="0">
                        <a:solidFill>
                          <a:srgbClr val="00336E"/>
                        </a:solidFill>
                        <a:effectLst/>
                        <a:latin typeface="Verdana"/>
                        <a:ea typeface="Calibri"/>
                        <a:cs typeface="Times New Roman"/>
                      </a:endParaRPr>
                    </a:p>
                  </a:txBody>
                  <a:tcPr marL="51435" marR="51435" marT="0" marB="0">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lumMod val="40000"/>
                        <a:lumOff val="60000"/>
                      </a:srgbClr>
                    </a:solidFill>
                  </a:tcPr>
                </a:tc>
                <a:tc>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a:spcAft>
                          <a:spcPts val="0"/>
                        </a:spcAft>
                      </a:pPr>
                      <a:r>
                        <a:rPr lang="en-GB" sz="700" dirty="0">
                          <a:solidFill>
                            <a:srgbClr val="00336E"/>
                          </a:solidFill>
                          <a:effectLst/>
                        </a:rPr>
                        <a:t>Version</a:t>
                      </a:r>
                      <a:endParaRPr lang="de-AT" sz="700" dirty="0">
                        <a:solidFill>
                          <a:srgbClr val="00336E"/>
                        </a:solidFill>
                        <a:effectLst/>
                        <a:latin typeface="Verdana"/>
                        <a:ea typeface="Calibri"/>
                        <a:cs typeface="Times New Roman"/>
                      </a:endParaRPr>
                    </a:p>
                  </a:txBody>
                  <a:tcPr marL="51435" marR="51435"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lumMod val="40000"/>
                        <a:lumOff val="60000"/>
                      </a:srgbClr>
                    </a:solidFill>
                  </a:tcPr>
                </a:tc>
                <a:tc>
                  <a:txBody>
                    <a:bodyPr/>
                    <a:lstStyle/>
                    <a:p>
                      <a:pPr>
                        <a:spcAft>
                          <a:spcPts val="0"/>
                        </a:spcAft>
                      </a:pPr>
                      <a:r>
                        <a:rPr lang="en-GB" sz="700" dirty="0">
                          <a:solidFill>
                            <a:srgbClr val="00336E"/>
                          </a:solidFill>
                          <a:effectLst/>
                          <a:latin typeface="Verdana" panose="020B0604030504040204" pitchFamily="34" charset="0"/>
                          <a:ea typeface="Verdana" panose="020B0604030504040204" pitchFamily="34" charset="0"/>
                          <a:cs typeface="Verdana" panose="020B0604030504040204" pitchFamily="34" charset="0"/>
                        </a:rPr>
                        <a:t>Datum / Date</a:t>
                      </a:r>
                      <a:endParaRPr lang="de-AT" sz="700" dirty="0">
                        <a:solidFill>
                          <a:srgbClr val="00336E"/>
                        </a:solidFill>
                        <a:effectLst/>
                        <a:latin typeface="Verdana" panose="020B0604030504040204" pitchFamily="34" charset="0"/>
                        <a:ea typeface="Verdana" panose="020B0604030504040204" pitchFamily="34" charset="0"/>
                        <a:cs typeface="Verdana" panose="020B0604030504040204" pitchFamily="34" charset="0"/>
                      </a:endParaRPr>
                    </a:p>
                  </a:txBody>
                  <a:tcPr marL="51435" marR="51435" marT="0" marB="0">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lumMod val="40000"/>
                        <a:lumOff val="60000"/>
                      </a:srgbClr>
                    </a:solidFill>
                  </a:tcPr>
                </a:tc>
                <a:extLst>
                  <a:ext uri="{0D108BD9-81ED-4DB2-BD59-A6C34878D82A}">
                    <a16:rowId xmlns:a16="http://schemas.microsoft.com/office/drawing/2014/main" val="10000"/>
                  </a:ext>
                </a:extLst>
              </a:tr>
              <a:tr h="252095">
                <a:tc>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a:spcAft>
                          <a:spcPts val="0"/>
                        </a:spcAft>
                      </a:pPr>
                      <a:endParaRPr lang="de-AT" sz="700" dirty="0">
                        <a:solidFill>
                          <a:srgbClr val="00336E"/>
                        </a:solidFill>
                        <a:effectLst/>
                        <a:latin typeface="Verdana"/>
                        <a:ea typeface="Calibri"/>
                        <a:cs typeface="Times New Roman"/>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a:spcAft>
                          <a:spcPts val="0"/>
                        </a:spcAft>
                      </a:pPr>
                      <a:endParaRPr lang="de-AT" sz="700" dirty="0">
                        <a:solidFill>
                          <a:srgbClr val="00336E"/>
                        </a:solidFill>
                        <a:effectLst/>
                        <a:latin typeface="Verdana"/>
                        <a:ea typeface="Calibri"/>
                        <a:cs typeface="Times New Roman"/>
                      </a:endParaRPr>
                    </a:p>
                  </a:txBody>
                  <a:tcPr marL="51435" marR="51435" marT="0" marB="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a:spcAft>
                          <a:spcPts val="0"/>
                        </a:spcAft>
                      </a:pPr>
                      <a:endParaRPr lang="de-AT" sz="700" dirty="0">
                        <a:solidFill>
                          <a:srgbClr val="00336E"/>
                        </a:solidFill>
                        <a:effectLst/>
                        <a:latin typeface="Verdana"/>
                        <a:ea typeface="Calibri"/>
                        <a:cs typeface="Times New Roman"/>
                      </a:endParaRPr>
                    </a:p>
                  </a:txBody>
                  <a:tcPr marL="51435" marR="51435" marT="0" marB="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a:spcAft>
                          <a:spcPts val="0"/>
                        </a:spcAft>
                      </a:pPr>
                      <a:endParaRPr lang="de-AT" sz="700" dirty="0">
                        <a:solidFill>
                          <a:srgbClr val="00336E"/>
                        </a:solidFill>
                        <a:effectLst/>
                        <a:latin typeface="Verdana"/>
                        <a:ea typeface="Calibri"/>
                        <a:cs typeface="Times New Roman"/>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p>
                      <a:pPr>
                        <a:spcAft>
                          <a:spcPts val="0"/>
                        </a:spcAft>
                      </a:pPr>
                      <a:endParaRPr lang="de-AT" sz="700" dirty="0">
                        <a:solidFill>
                          <a:srgbClr val="00336E"/>
                        </a:solidFill>
                        <a:effectLst/>
                        <a:latin typeface="Verdana"/>
                        <a:ea typeface="Calibri"/>
                        <a:cs typeface="Times New Roman"/>
                      </a:endParaRPr>
                    </a:p>
                  </a:txBody>
                  <a:tcPr marL="51435" marR="51435" marT="0" marB="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1"/>
                  </a:ext>
                </a:extLst>
              </a:tr>
              <a:tr h="107950">
                <a:tc gridSpan="2">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a:spcAft>
                          <a:spcPts val="0"/>
                        </a:spcAft>
                      </a:pPr>
                      <a:r>
                        <a:rPr lang="en-GB" sz="700" dirty="0">
                          <a:solidFill>
                            <a:srgbClr val="00336E"/>
                          </a:solidFill>
                          <a:effectLst/>
                        </a:rPr>
                        <a:t>DokEigner / </a:t>
                      </a:r>
                      <a:r>
                        <a:rPr lang="en-GB" sz="700" dirty="0" err="1">
                          <a:solidFill>
                            <a:srgbClr val="00336E"/>
                          </a:solidFill>
                          <a:effectLst/>
                        </a:rPr>
                        <a:t>DocOwner</a:t>
                      </a:r>
                      <a:endParaRPr lang="de-AT" sz="700" dirty="0">
                        <a:solidFill>
                          <a:srgbClr val="00336E"/>
                        </a:solidFill>
                        <a:effectLst/>
                        <a:latin typeface="Verdana"/>
                        <a:ea typeface="Calibri"/>
                        <a:cs typeface="Times New Roman"/>
                      </a:endParaRPr>
                    </a:p>
                  </a:txBody>
                  <a:tcPr marL="51435" marR="51435" marT="0" marB="0">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lumMod val="40000"/>
                        <a:lumOff val="60000"/>
                      </a:srgbClr>
                    </a:solidFill>
                  </a:tcPr>
                </a:tc>
                <a:tc hMerge="1">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a:spcAft>
                          <a:spcPts val="0"/>
                        </a:spcAft>
                      </a:pPr>
                      <a:endParaRPr lang="de-AT" sz="700" dirty="0">
                        <a:solidFill>
                          <a:srgbClr val="00336E"/>
                        </a:solidFill>
                        <a:effectLst/>
                        <a:latin typeface="Verdana"/>
                        <a:ea typeface="Calibri"/>
                        <a:cs typeface="Times New Roman"/>
                      </a:endParaRPr>
                    </a:p>
                  </a:txBody>
                  <a:tcPr marL="68580" marR="68580" marT="0" marB="0">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lumMod val="40000"/>
                        <a:lumOff val="60000"/>
                      </a:srgb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700" dirty="0" err="1">
                          <a:solidFill>
                            <a:srgbClr val="00336E"/>
                          </a:solidFill>
                          <a:effectLst/>
                        </a:rPr>
                        <a:t>gültig</a:t>
                      </a:r>
                      <a:r>
                        <a:rPr lang="en-GB" sz="700" dirty="0">
                          <a:solidFill>
                            <a:srgbClr val="00336E"/>
                          </a:solidFill>
                          <a:effectLst/>
                        </a:rPr>
                        <a:t> ab / effective from</a:t>
                      </a:r>
                      <a:endParaRPr lang="de-AT" sz="700" dirty="0">
                        <a:solidFill>
                          <a:srgbClr val="00336E"/>
                        </a:solidFill>
                        <a:effectLst/>
                        <a:latin typeface="Verdana"/>
                        <a:ea typeface="Calibri"/>
                        <a:cs typeface="Times New Roman"/>
                      </a:endParaRPr>
                    </a:p>
                  </a:txBody>
                  <a:tcPr marL="51435" marR="51435" marT="0" marB="0">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lumMod val="40000"/>
                        <a:lumOff val="60000"/>
                      </a:srgbClr>
                    </a:solidFill>
                  </a:tcPr>
                </a:tc>
                <a:tc>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a:spcAft>
                          <a:spcPts val="0"/>
                        </a:spcAft>
                      </a:pPr>
                      <a:r>
                        <a:rPr lang="en-GB" sz="700" dirty="0" err="1">
                          <a:solidFill>
                            <a:srgbClr val="00336E"/>
                          </a:solidFill>
                          <a:effectLst/>
                        </a:rPr>
                        <a:t>gültig</a:t>
                      </a:r>
                      <a:r>
                        <a:rPr lang="en-GB" sz="700" baseline="0" dirty="0">
                          <a:solidFill>
                            <a:srgbClr val="00336E"/>
                          </a:solidFill>
                          <a:effectLst/>
                        </a:rPr>
                        <a:t> </a:t>
                      </a:r>
                      <a:r>
                        <a:rPr lang="en-GB" sz="700" baseline="0" dirty="0" err="1">
                          <a:solidFill>
                            <a:srgbClr val="00336E"/>
                          </a:solidFill>
                          <a:effectLst/>
                        </a:rPr>
                        <a:t>bis</a:t>
                      </a:r>
                      <a:r>
                        <a:rPr lang="en-GB" sz="700" baseline="0" dirty="0">
                          <a:solidFill>
                            <a:srgbClr val="00336E"/>
                          </a:solidFill>
                          <a:effectLst/>
                        </a:rPr>
                        <a:t>/effective </a:t>
                      </a:r>
                      <a:r>
                        <a:rPr lang="en-GB" sz="700" dirty="0">
                          <a:solidFill>
                            <a:srgbClr val="00336E"/>
                          </a:solidFill>
                          <a:effectLst/>
                        </a:rPr>
                        <a:t>until</a:t>
                      </a:r>
                      <a:endParaRPr lang="de-AT" sz="700" dirty="0">
                        <a:solidFill>
                          <a:srgbClr val="00336E"/>
                        </a:solidFill>
                        <a:effectLst/>
                        <a:latin typeface="Verdana"/>
                        <a:ea typeface="Calibri"/>
                        <a:cs typeface="Times New Roman"/>
                      </a:endParaRPr>
                    </a:p>
                  </a:txBody>
                  <a:tcPr marL="51435" marR="51435"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lumMod val="40000"/>
                        <a:lumOff val="60000"/>
                      </a:srgbClr>
                    </a:solidFill>
                  </a:tcPr>
                </a:tc>
                <a:tc>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a:spcAft>
                          <a:spcPts val="0"/>
                        </a:spcAft>
                      </a:pPr>
                      <a:r>
                        <a:rPr lang="de-AT" sz="700" dirty="0" err="1">
                          <a:solidFill>
                            <a:srgbClr val="00336E"/>
                          </a:solidFill>
                          <a:effectLst/>
                          <a:latin typeface="Verdana"/>
                          <a:ea typeface="Calibri"/>
                          <a:cs typeface="Times New Roman"/>
                        </a:rPr>
                        <a:t>Wartungsinterv</a:t>
                      </a:r>
                      <a:r>
                        <a:rPr lang="de-AT" sz="700" dirty="0">
                          <a:solidFill>
                            <a:srgbClr val="00336E"/>
                          </a:solidFill>
                          <a:effectLst/>
                          <a:latin typeface="Verdana"/>
                          <a:ea typeface="Calibri"/>
                          <a:cs typeface="Times New Roman"/>
                        </a:rPr>
                        <a:t>.</a:t>
                      </a:r>
                      <a:r>
                        <a:rPr lang="de-AT" sz="700" baseline="0" dirty="0">
                          <a:solidFill>
                            <a:srgbClr val="00336E"/>
                          </a:solidFill>
                          <a:effectLst/>
                          <a:latin typeface="Verdana"/>
                          <a:ea typeface="Calibri"/>
                          <a:cs typeface="Times New Roman"/>
                        </a:rPr>
                        <a:t> / </a:t>
                      </a:r>
                      <a:r>
                        <a:rPr lang="de-AT" sz="700" baseline="0" dirty="0" err="1">
                          <a:solidFill>
                            <a:srgbClr val="00336E"/>
                          </a:solidFill>
                          <a:effectLst/>
                          <a:latin typeface="Verdana"/>
                          <a:ea typeface="Calibri"/>
                          <a:cs typeface="Times New Roman"/>
                        </a:rPr>
                        <a:t>MaintInterv</a:t>
                      </a:r>
                      <a:r>
                        <a:rPr lang="de-AT" sz="700" baseline="0" dirty="0">
                          <a:solidFill>
                            <a:srgbClr val="00336E"/>
                          </a:solidFill>
                          <a:effectLst/>
                          <a:latin typeface="Verdana"/>
                          <a:ea typeface="Calibri"/>
                          <a:cs typeface="Times New Roman"/>
                        </a:rPr>
                        <a:t>.</a:t>
                      </a:r>
                      <a:endParaRPr lang="de-AT" sz="700" dirty="0">
                        <a:solidFill>
                          <a:srgbClr val="00336E"/>
                        </a:solidFill>
                        <a:effectLst/>
                        <a:latin typeface="Verdana"/>
                        <a:ea typeface="Calibri"/>
                        <a:cs typeface="Times New Roman"/>
                      </a:endParaRPr>
                    </a:p>
                  </a:txBody>
                  <a:tcPr marL="51435" marR="51435" marT="0" marB="0">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lumMod val="40000"/>
                        <a:lumOff val="60000"/>
                      </a:srgbClr>
                    </a:solidFill>
                  </a:tcPr>
                </a:tc>
                <a:extLst>
                  <a:ext uri="{0D108BD9-81ED-4DB2-BD59-A6C34878D82A}">
                    <a16:rowId xmlns:a16="http://schemas.microsoft.com/office/drawing/2014/main" val="10002"/>
                  </a:ext>
                </a:extLst>
              </a:tr>
              <a:tr h="144145">
                <a:tc gridSpan="2">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a:spcAft>
                          <a:spcPts val="0"/>
                        </a:spcAft>
                      </a:pPr>
                      <a:endParaRPr lang="de-AT" sz="700" dirty="0">
                        <a:solidFill>
                          <a:srgbClr val="00336E"/>
                        </a:solidFill>
                        <a:effectLst/>
                        <a:latin typeface="Verdana"/>
                        <a:ea typeface="Calibri"/>
                        <a:cs typeface="Times New Roman"/>
                      </a:endParaRPr>
                    </a:p>
                  </a:txBody>
                  <a:tcPr marL="51435" marR="51435"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tc hMerge="1">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a:spcAft>
                          <a:spcPts val="0"/>
                        </a:spcAft>
                      </a:pPr>
                      <a:endParaRPr lang="de-AT" sz="700" dirty="0">
                        <a:solidFill>
                          <a:srgbClr val="00336E"/>
                        </a:solidFill>
                        <a:effectLst/>
                        <a:latin typeface="Verdana"/>
                        <a:ea typeface="Calibri"/>
                        <a:cs typeface="Times New Roman"/>
                      </a:endParaRPr>
                    </a:p>
                  </a:txBody>
                  <a:tcPr marL="68580" marR="68580"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p>
                      <a:endParaRPr lang="de-AT" sz="200" dirty="0"/>
                    </a:p>
                  </a:txBody>
                  <a:tcPr marL="51435" marR="51435" marT="0" marB="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algn="ctr">
                        <a:spcAft>
                          <a:spcPts val="0"/>
                        </a:spcAft>
                      </a:pPr>
                      <a:endParaRPr lang="de-AT" sz="700" dirty="0">
                        <a:solidFill>
                          <a:srgbClr val="00336E"/>
                        </a:solidFill>
                        <a:effectLst/>
                        <a:latin typeface="Verdana"/>
                        <a:ea typeface="Calibri"/>
                        <a:cs typeface="Times New Roman"/>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algn="ctr">
                        <a:spcAft>
                          <a:spcPts val="0"/>
                        </a:spcAft>
                      </a:pPr>
                      <a:endParaRPr lang="de-AT" sz="800" dirty="0">
                        <a:solidFill>
                          <a:srgbClr val="00336E"/>
                        </a:solidFill>
                        <a:effectLst/>
                        <a:latin typeface="Verdana"/>
                        <a:ea typeface="Calibri"/>
                        <a:cs typeface="Times New Roman"/>
                      </a:endParaRPr>
                    </a:p>
                  </a:txBody>
                  <a:tcPr marL="51435" marR="51435" marT="0" marB="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3"/>
                  </a:ext>
                </a:extLst>
              </a:tr>
            </a:tbl>
          </a:graphicData>
        </a:graphic>
      </p:graphicFrame>
      <p:graphicFrame>
        <p:nvGraphicFramePr>
          <p:cNvPr id="8" name="Tabelle 7">
            <a:extLst>
              <a:ext uri="{FF2B5EF4-FFF2-40B4-BE49-F238E27FC236}">
                <a16:creationId xmlns:a16="http://schemas.microsoft.com/office/drawing/2014/main" id="{3067AF7C-AFD4-114E-A387-61EDB83DDD78}"/>
              </a:ext>
            </a:extLst>
          </p:cNvPr>
          <p:cNvGraphicFramePr>
            <a:graphicFrameLocks noGrp="1"/>
          </p:cNvGraphicFramePr>
          <p:nvPr userDrawn="1"/>
        </p:nvGraphicFramePr>
        <p:xfrm>
          <a:off x="242647" y="5331929"/>
          <a:ext cx="8428976" cy="633390"/>
        </p:xfrm>
        <a:graphic>
          <a:graphicData uri="http://schemas.openxmlformats.org/drawingml/2006/table">
            <a:tbl>
              <a:tblPr>
                <a:tableStyleId>{5C22544A-7EE6-4342-B048-85BDC9FD1C3A}</a:tableStyleId>
              </a:tblPr>
              <a:tblGrid>
                <a:gridCol w="1027272">
                  <a:extLst>
                    <a:ext uri="{9D8B030D-6E8A-4147-A177-3AD203B41FA5}">
                      <a16:colId xmlns:a16="http://schemas.microsoft.com/office/drawing/2014/main" val="20000"/>
                    </a:ext>
                  </a:extLst>
                </a:gridCol>
                <a:gridCol w="319337">
                  <a:extLst>
                    <a:ext uri="{9D8B030D-6E8A-4147-A177-3AD203B41FA5}">
                      <a16:colId xmlns:a16="http://schemas.microsoft.com/office/drawing/2014/main" val="20002"/>
                    </a:ext>
                  </a:extLst>
                </a:gridCol>
                <a:gridCol w="162367">
                  <a:extLst>
                    <a:ext uri="{9D8B030D-6E8A-4147-A177-3AD203B41FA5}">
                      <a16:colId xmlns:a16="http://schemas.microsoft.com/office/drawing/2014/main" val="20003"/>
                    </a:ext>
                  </a:extLst>
                </a:gridCol>
                <a:gridCol w="1609349">
                  <a:extLst>
                    <a:ext uri="{9D8B030D-6E8A-4147-A177-3AD203B41FA5}">
                      <a16:colId xmlns:a16="http://schemas.microsoft.com/office/drawing/2014/main" val="20004"/>
                    </a:ext>
                  </a:extLst>
                </a:gridCol>
                <a:gridCol w="225484">
                  <a:extLst>
                    <a:ext uri="{9D8B030D-6E8A-4147-A177-3AD203B41FA5}">
                      <a16:colId xmlns:a16="http://schemas.microsoft.com/office/drawing/2014/main" val="20005"/>
                    </a:ext>
                  </a:extLst>
                </a:gridCol>
                <a:gridCol w="1240442">
                  <a:extLst>
                    <a:ext uri="{9D8B030D-6E8A-4147-A177-3AD203B41FA5}">
                      <a16:colId xmlns:a16="http://schemas.microsoft.com/office/drawing/2014/main" val="20006"/>
                    </a:ext>
                  </a:extLst>
                </a:gridCol>
                <a:gridCol w="230447">
                  <a:extLst>
                    <a:ext uri="{9D8B030D-6E8A-4147-A177-3AD203B41FA5}">
                      <a16:colId xmlns:a16="http://schemas.microsoft.com/office/drawing/2014/main" val="20007"/>
                    </a:ext>
                  </a:extLst>
                </a:gridCol>
                <a:gridCol w="844073">
                  <a:extLst>
                    <a:ext uri="{9D8B030D-6E8A-4147-A177-3AD203B41FA5}">
                      <a16:colId xmlns:a16="http://schemas.microsoft.com/office/drawing/2014/main" val="20008"/>
                    </a:ext>
                  </a:extLst>
                </a:gridCol>
                <a:gridCol w="2770205">
                  <a:extLst>
                    <a:ext uri="{9D8B030D-6E8A-4147-A177-3AD203B41FA5}">
                      <a16:colId xmlns:a16="http://schemas.microsoft.com/office/drawing/2014/main" val="20009"/>
                    </a:ext>
                  </a:extLst>
                </a:gridCol>
              </a:tblGrid>
              <a:tr h="180000">
                <a:tc gridSpan="9">
                  <a:txBody>
                    <a:bodyPr/>
                    <a:lstStyle/>
                    <a:p>
                      <a:pPr algn="l" fontAlgn="ctr"/>
                      <a:r>
                        <a:rPr lang="en-GB" sz="800" b="1" u="none" strike="noStrike" dirty="0" err="1">
                          <a:solidFill>
                            <a:srgbClr val="14316C"/>
                          </a:solidFill>
                          <a:effectLst/>
                          <a:latin typeface="Verdana" panose="020B0604030504040204" pitchFamily="34" charset="0"/>
                          <a:ea typeface="Verdana" panose="020B0604030504040204" pitchFamily="34" charset="0"/>
                          <a:cs typeface="Verdana" panose="020B0604030504040204" pitchFamily="34" charset="0"/>
                        </a:rPr>
                        <a:t>Empfehlung</a:t>
                      </a:r>
                      <a:r>
                        <a:rPr lang="en-GB" sz="800" b="1" u="none" strike="noStrike" dirty="0">
                          <a:solidFill>
                            <a:srgbClr val="14316C"/>
                          </a:solidFill>
                          <a:effectLst/>
                          <a:latin typeface="Verdana" panose="020B0604030504040204" pitchFamily="34" charset="0"/>
                          <a:ea typeface="Verdana" panose="020B0604030504040204" pitchFamily="34" charset="0"/>
                          <a:cs typeface="Verdana" panose="020B0604030504040204" pitchFamily="34" charset="0"/>
                        </a:rPr>
                        <a:t> des DokEigners </a:t>
                      </a:r>
                      <a:r>
                        <a:rPr lang="en-GB" sz="800" b="1" u="none" strike="noStrike" dirty="0" err="1">
                          <a:solidFill>
                            <a:srgbClr val="14316C"/>
                          </a:solidFill>
                          <a:effectLst/>
                          <a:latin typeface="Verdana" panose="020B0604030504040204" pitchFamily="34" charset="0"/>
                          <a:ea typeface="Verdana" panose="020B0604030504040204" pitchFamily="34" charset="0"/>
                          <a:cs typeface="Verdana" panose="020B0604030504040204" pitchFamily="34" charset="0"/>
                        </a:rPr>
                        <a:t>bezügl</a:t>
                      </a:r>
                      <a:r>
                        <a:rPr lang="en-GB" sz="800" b="1" u="none" strike="noStrike" dirty="0">
                          <a:solidFill>
                            <a:srgbClr val="14316C"/>
                          </a:solidFill>
                          <a:effectLst/>
                          <a:latin typeface="Verdana" panose="020B0604030504040204" pitchFamily="34" charset="0"/>
                          <a:ea typeface="Verdana" panose="020B0604030504040204" pitchFamily="34" charset="0"/>
                          <a:cs typeface="Verdana" panose="020B0604030504040204" pitchFamily="34" charset="0"/>
                        </a:rPr>
                        <a:t>. </a:t>
                      </a:r>
                      <a:r>
                        <a:rPr lang="en-GB" sz="800" b="1" u="none" strike="noStrike" dirty="0" err="1">
                          <a:solidFill>
                            <a:srgbClr val="14316C"/>
                          </a:solidFill>
                          <a:effectLst/>
                          <a:latin typeface="Verdana" panose="020B0604030504040204" pitchFamily="34" charset="0"/>
                          <a:ea typeface="Verdana" panose="020B0604030504040204" pitchFamily="34" charset="0"/>
                          <a:cs typeface="Verdana" panose="020B0604030504040204" pitchFamily="34" charset="0"/>
                        </a:rPr>
                        <a:t>Schulung</a:t>
                      </a:r>
                      <a:r>
                        <a:rPr lang="en-GB" sz="800" b="1" u="none" strike="noStrike" dirty="0">
                          <a:solidFill>
                            <a:srgbClr val="14316C"/>
                          </a:solidFill>
                          <a:effectLst/>
                          <a:latin typeface="Verdana" panose="020B0604030504040204" pitchFamily="34" charset="0"/>
                          <a:ea typeface="Verdana" panose="020B0604030504040204" pitchFamily="34" charset="0"/>
                          <a:cs typeface="Verdana" panose="020B0604030504040204" pitchFamily="34" charset="0"/>
                        </a:rPr>
                        <a:t>  / recommendation by </a:t>
                      </a:r>
                      <a:r>
                        <a:rPr lang="en-GB" sz="800" b="1" u="none" strike="noStrike" dirty="0" err="1">
                          <a:solidFill>
                            <a:srgbClr val="14316C"/>
                          </a:solidFill>
                          <a:effectLst/>
                          <a:latin typeface="Verdana" panose="020B0604030504040204" pitchFamily="34" charset="0"/>
                          <a:ea typeface="Verdana" panose="020B0604030504040204" pitchFamily="34" charset="0"/>
                          <a:cs typeface="Verdana" panose="020B0604030504040204" pitchFamily="34" charset="0"/>
                        </a:rPr>
                        <a:t>DocOwner</a:t>
                      </a:r>
                      <a:r>
                        <a:rPr lang="en-GB" sz="800" b="1" u="none" strike="noStrike" dirty="0">
                          <a:solidFill>
                            <a:srgbClr val="14316C"/>
                          </a:solidFill>
                          <a:effectLst/>
                          <a:latin typeface="Verdana" panose="020B0604030504040204" pitchFamily="34" charset="0"/>
                          <a:ea typeface="Verdana" panose="020B0604030504040204" pitchFamily="34" charset="0"/>
                          <a:cs typeface="Verdana" panose="020B0604030504040204" pitchFamily="34" charset="0"/>
                        </a:rPr>
                        <a:t> regarding training </a:t>
                      </a:r>
                      <a:endParaRPr lang="en-GB" sz="800" b="1" i="0" u="none" strike="noStrike" dirty="0">
                        <a:solidFill>
                          <a:srgbClr val="14316C"/>
                        </a:solidFill>
                        <a:effectLst/>
                        <a:latin typeface="Verdana" panose="020B0604030504040204" pitchFamily="34" charset="0"/>
                        <a:ea typeface="Verdana" panose="020B0604030504040204" pitchFamily="34" charset="0"/>
                        <a:cs typeface="Verdana" panose="020B0604030504040204" pitchFamily="34" charset="0"/>
                      </a:endParaRPr>
                    </a:p>
                  </a:txBody>
                  <a:tcPr marL="0" marR="0" marT="0" marB="0" anchor="ctr">
                    <a:solidFill>
                      <a:srgbClr val="B9CDE5"/>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pPr algn="l" fontAlgn="b"/>
                      <a:endParaRPr lang="en-GB" sz="7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0" marR="0" marT="0" marB="0" anchor="b">
                    <a:solidFill>
                      <a:srgbClr val="E9EDF4"/>
                    </a:solidFill>
                  </a:tcPr>
                </a:tc>
                <a:tc hMerge="1">
                  <a:txBody>
                    <a:bodyPr/>
                    <a:lstStyle/>
                    <a:p>
                      <a:endParaRPr lang="en-GB"/>
                    </a:p>
                  </a:txBody>
                  <a:tcPr/>
                </a:tc>
                <a:extLst>
                  <a:ext uri="{0D108BD9-81ED-4DB2-BD59-A6C34878D82A}">
                    <a16:rowId xmlns:a16="http://schemas.microsoft.com/office/drawing/2014/main" val="10000"/>
                  </a:ext>
                </a:extLst>
              </a:tr>
              <a:tr h="133350">
                <a:tc>
                  <a:txBody>
                    <a:bodyPr/>
                    <a:lstStyle/>
                    <a:p>
                      <a:pPr algn="l" fontAlgn="ctr"/>
                      <a:r>
                        <a:rPr lang="en-GB" sz="700" u="none" strike="noStrike" dirty="0" err="1">
                          <a:effectLst/>
                          <a:latin typeface="Verdana" panose="020B0604030504040204" pitchFamily="34" charset="0"/>
                          <a:ea typeface="Verdana" panose="020B0604030504040204" pitchFamily="34" charset="0"/>
                          <a:cs typeface="Verdana" panose="020B0604030504040204" pitchFamily="34" charset="0"/>
                        </a:rPr>
                        <a:t>Schulungsrelevant</a:t>
                      </a:r>
                      <a:endParaRPr lang="en-GB" sz="7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0" marR="0" marT="0" marB="0" anchor="ctr">
                    <a:solidFill>
                      <a:srgbClr val="E9EDF4"/>
                    </a:solidFill>
                  </a:tcPr>
                </a:tc>
                <a:tc>
                  <a:txBody>
                    <a:bodyPr/>
                    <a:lstStyle/>
                    <a:p>
                      <a:pPr algn="l" fontAlgn="ctr"/>
                      <a:r>
                        <a:rPr lang="en-GB" sz="700" u="none" strike="noStrike" dirty="0" err="1">
                          <a:effectLst/>
                          <a:latin typeface="Verdana" panose="020B0604030504040204" pitchFamily="34" charset="0"/>
                          <a:ea typeface="Verdana" panose="020B0604030504040204" pitchFamily="34" charset="0"/>
                          <a:cs typeface="Verdana" panose="020B0604030504040204" pitchFamily="34" charset="0"/>
                        </a:rPr>
                        <a:t>ja</a:t>
                      </a:r>
                      <a:r>
                        <a:rPr lang="en-GB" sz="700" u="none" strike="noStrike" dirty="0">
                          <a:effectLst/>
                          <a:latin typeface="Verdana" panose="020B0604030504040204" pitchFamily="34" charset="0"/>
                          <a:ea typeface="Verdana" panose="020B0604030504040204" pitchFamily="34" charset="0"/>
                          <a:cs typeface="Verdana" panose="020B0604030504040204" pitchFamily="34" charset="0"/>
                        </a:rPr>
                        <a:t>/yes</a:t>
                      </a:r>
                      <a:endParaRPr lang="en-GB" sz="7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R w="6350" cap="flat" cmpd="sng" algn="ctr">
                      <a:solidFill>
                        <a:schemeClr val="tx1"/>
                      </a:solidFill>
                      <a:prstDash val="solid"/>
                      <a:round/>
                      <a:headEnd type="none" w="med" len="med"/>
                      <a:tailEnd type="none" w="med" len="med"/>
                    </a:lnR>
                    <a:solidFill>
                      <a:srgbClr val="E9EDF4"/>
                    </a:solidFill>
                  </a:tcPr>
                </a:tc>
                <a:tc>
                  <a:txBody>
                    <a:bodyPr/>
                    <a:lstStyle/>
                    <a:p>
                      <a:pPr algn="l" fontAlgn="ctr"/>
                      <a:r>
                        <a:rPr lang="en-GB" sz="700" u="none" strike="noStrike" dirty="0">
                          <a:solidFill>
                            <a:srgbClr val="14316C"/>
                          </a:solidFill>
                          <a:effectLst/>
                          <a:latin typeface="Verdana" panose="020B0604030504040204" pitchFamily="34" charset="0"/>
                          <a:ea typeface="Verdana" panose="020B0604030504040204" pitchFamily="34" charset="0"/>
                          <a:cs typeface="Verdana" panose="020B0604030504040204" pitchFamily="34" charset="0"/>
                        </a:rPr>
                        <a:t> </a:t>
                      </a:r>
                      <a:endParaRPr lang="en-GB" sz="700" b="0" i="0" u="none" strike="noStrike" dirty="0">
                        <a:solidFill>
                          <a:srgbClr val="14316C"/>
                        </a:solidFill>
                        <a:effectLst/>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fontAlgn="ctr"/>
                      <a:r>
                        <a:rPr lang="en-GB" sz="700" u="none" strike="noStrike" dirty="0">
                          <a:effectLst/>
                          <a:latin typeface="Verdana" panose="020B0604030504040204" pitchFamily="34" charset="0"/>
                          <a:ea typeface="Verdana" panose="020B0604030504040204" pitchFamily="34" charset="0"/>
                          <a:cs typeface="Verdana" panose="020B0604030504040204" pitchFamily="34" charset="0"/>
                        </a:rPr>
                        <a:t>-</a:t>
                      </a:r>
                      <a:r>
                        <a:rPr lang="en-GB" sz="700" u="none" strike="noStrike" dirty="0">
                          <a:effectLst/>
                          <a:latin typeface="Verdana" panose="020B0604030504040204" pitchFamily="34" charset="0"/>
                          <a:ea typeface="Verdana" panose="020B0604030504040204" pitchFamily="34" charset="0"/>
                          <a:cs typeface="Verdana" panose="020B0604030504040204" pitchFamily="34" charset="0"/>
                          <a:sym typeface="Wingdings" panose="05000000000000000000" pitchFamily="2" charset="2"/>
                        </a:rPr>
                        <a:t>--&gt;                 </a:t>
                      </a:r>
                      <a:r>
                        <a:rPr lang="en-GB" sz="700" u="none" strike="noStrike" dirty="0" err="1">
                          <a:effectLst/>
                          <a:latin typeface="Verdana" panose="020B0604030504040204" pitchFamily="34" charset="0"/>
                          <a:ea typeface="Verdana" panose="020B0604030504040204" pitchFamily="34" charset="0"/>
                          <a:cs typeface="Verdana" panose="020B0604030504040204" pitchFamily="34" charset="0"/>
                        </a:rPr>
                        <a:t>Selbstschulung</a:t>
                      </a:r>
                      <a:endParaRPr lang="en-GB" sz="7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0" marR="27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solidFill>
                      <a:srgbClr val="E9EDF4"/>
                    </a:solidFill>
                  </a:tcPr>
                </a:tc>
                <a:tc>
                  <a:txBody>
                    <a:bodyPr/>
                    <a:lstStyle/>
                    <a:p>
                      <a:pPr algn="l" fontAlgn="ctr"/>
                      <a:endParaRPr lang="en-GB" sz="7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fontAlgn="ctr"/>
                      <a:r>
                        <a:rPr lang="en-GB" sz="700" u="none" strike="noStrike" dirty="0" err="1">
                          <a:effectLst/>
                          <a:latin typeface="Verdana" panose="020B0604030504040204" pitchFamily="34" charset="0"/>
                          <a:ea typeface="Verdana" panose="020B0604030504040204" pitchFamily="34" charset="0"/>
                          <a:cs typeface="Verdana" panose="020B0604030504040204" pitchFamily="34" charset="0"/>
                        </a:rPr>
                        <a:t>Schulung</a:t>
                      </a:r>
                      <a:r>
                        <a:rPr lang="en-GB" sz="700" u="none" strike="noStrike" dirty="0">
                          <a:effectLst/>
                          <a:latin typeface="Verdana" panose="020B0604030504040204" pitchFamily="34" charset="0"/>
                          <a:ea typeface="Verdana" panose="020B0604030504040204" pitchFamily="34" charset="0"/>
                          <a:cs typeface="Verdana" panose="020B0604030504040204" pitchFamily="34" charset="0"/>
                        </a:rPr>
                        <a:t> </a:t>
                      </a:r>
                      <a:r>
                        <a:rPr lang="en-GB" sz="700" u="none" strike="noStrike" dirty="0" err="1">
                          <a:effectLst/>
                          <a:latin typeface="Verdana" panose="020B0604030504040204" pitchFamily="34" charset="0"/>
                          <a:ea typeface="Verdana" panose="020B0604030504040204" pitchFamily="34" charset="0"/>
                          <a:cs typeface="Verdana" panose="020B0604030504040204" pitchFamily="34" charset="0"/>
                        </a:rPr>
                        <a:t>durch</a:t>
                      </a:r>
                      <a:r>
                        <a:rPr lang="en-GB" sz="700" u="none" strike="noStrike" dirty="0">
                          <a:effectLst/>
                          <a:latin typeface="Verdana" panose="020B0604030504040204" pitchFamily="34" charset="0"/>
                          <a:ea typeface="Verdana" panose="020B0604030504040204" pitchFamily="34" charset="0"/>
                          <a:cs typeface="Verdana" panose="020B0604030504040204" pitchFamily="34" charset="0"/>
                        </a:rPr>
                        <a:t> Trainer</a:t>
                      </a:r>
                      <a:endParaRPr lang="en-GB" sz="7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0" marR="27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solidFill>
                      <a:srgbClr val="E9EDF4"/>
                    </a:solidFill>
                  </a:tcPr>
                </a:tc>
                <a:tc>
                  <a:txBody>
                    <a:bodyPr/>
                    <a:lstStyle/>
                    <a:p>
                      <a:pPr algn="l" fontAlgn="ctr"/>
                      <a:r>
                        <a:rPr lang="en-GB" sz="700" u="none" strike="noStrike" dirty="0">
                          <a:effectLst/>
                          <a:latin typeface="Verdana" panose="020B0604030504040204" pitchFamily="34" charset="0"/>
                          <a:ea typeface="Verdana" panose="020B0604030504040204" pitchFamily="34" charset="0"/>
                          <a:cs typeface="Verdana" panose="020B0604030504040204" pitchFamily="34" charset="0"/>
                        </a:rPr>
                        <a:t> </a:t>
                      </a:r>
                      <a:endParaRPr lang="en-GB" sz="7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marL="0" marR="0" indent="0" algn="r" defTabSz="914400" rtl="0" eaLnBrk="1" fontAlgn="ctr" latinLnBrk="0" hangingPunct="1">
                        <a:lnSpc>
                          <a:spcPct val="100000"/>
                        </a:lnSpc>
                        <a:spcBef>
                          <a:spcPts val="0"/>
                        </a:spcBef>
                        <a:spcAft>
                          <a:spcPts val="0"/>
                        </a:spcAft>
                        <a:buClrTx/>
                        <a:buSzTx/>
                        <a:buFontTx/>
                        <a:buNone/>
                        <a:tabLst/>
                        <a:defRPr/>
                      </a:pPr>
                      <a:r>
                        <a:rPr lang="en-GB" sz="700" u="none" strike="noStrike" dirty="0" err="1">
                          <a:effectLst/>
                          <a:latin typeface="Verdana" panose="020B0604030504040204" pitchFamily="34" charset="0"/>
                          <a:ea typeface="Verdana" panose="020B0604030504040204" pitchFamily="34" charset="0"/>
                          <a:cs typeface="Verdana" panose="020B0604030504040204" pitchFamily="34" charset="0"/>
                        </a:rPr>
                        <a:t>Kommentar</a:t>
                      </a:r>
                      <a:r>
                        <a:rPr lang="en-GB" sz="700" u="none" strike="noStrike" dirty="0">
                          <a:effectLst/>
                          <a:latin typeface="Verdana" panose="020B0604030504040204" pitchFamily="34" charset="0"/>
                          <a:ea typeface="Verdana" panose="020B0604030504040204" pitchFamily="34" charset="0"/>
                          <a:cs typeface="Verdana" panose="020B0604030504040204" pitchFamily="34" charset="0"/>
                        </a:rPr>
                        <a:t> </a:t>
                      </a:r>
                    </a:p>
                    <a:p>
                      <a:pPr marL="0" marR="0" indent="0" algn="r" defTabSz="914400" rtl="0" eaLnBrk="1" fontAlgn="ctr" latinLnBrk="0" hangingPunct="1">
                        <a:lnSpc>
                          <a:spcPct val="100000"/>
                        </a:lnSpc>
                        <a:spcBef>
                          <a:spcPts val="0"/>
                        </a:spcBef>
                        <a:spcAft>
                          <a:spcPts val="0"/>
                        </a:spcAft>
                        <a:buClrTx/>
                        <a:buSzTx/>
                        <a:buFontTx/>
                        <a:buNone/>
                        <a:tabLst/>
                        <a:defRPr/>
                      </a:pPr>
                      <a:r>
                        <a:rPr lang="en-GB" sz="700" u="none" strike="noStrike" dirty="0">
                          <a:effectLst/>
                          <a:latin typeface="Verdana" panose="020B0604030504040204" pitchFamily="34" charset="0"/>
                          <a:ea typeface="Verdana" panose="020B0604030504040204" pitchFamily="34" charset="0"/>
                          <a:cs typeface="Verdana" panose="020B0604030504040204" pitchFamily="34" charset="0"/>
                        </a:rPr>
                        <a:t>comments: </a:t>
                      </a:r>
                      <a:endParaRPr lang="en-GB" sz="7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0" marR="27000" marT="0" marB="0" anchor="ctr">
                    <a:lnL w="635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solidFill>
                      <a:srgbClr val="E9EDF4"/>
                    </a:solidFill>
                  </a:tcPr>
                </a:tc>
                <a:tc rowSpan="2">
                  <a:txBody>
                    <a:bodyPr/>
                    <a:lstStyle/>
                    <a:p>
                      <a:pPr algn="ctr" fontAlgn="ctr"/>
                      <a:endParaRPr lang="en-GB" sz="7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33350">
                <a:tc>
                  <a:txBody>
                    <a:bodyPr/>
                    <a:lstStyle/>
                    <a:p>
                      <a:pPr algn="l" fontAlgn="ctr"/>
                      <a:r>
                        <a:rPr lang="en-GB" sz="700" u="none" strike="noStrike" dirty="0">
                          <a:effectLst/>
                          <a:latin typeface="Verdana" panose="020B0604030504040204" pitchFamily="34" charset="0"/>
                          <a:ea typeface="Verdana" panose="020B0604030504040204" pitchFamily="34" charset="0"/>
                          <a:cs typeface="Verdana" panose="020B0604030504040204" pitchFamily="34" charset="0"/>
                        </a:rPr>
                        <a:t>subject to training</a:t>
                      </a:r>
                      <a:endParaRPr lang="en-GB" sz="7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0" marR="0" marT="0" marB="0" anchor="ctr">
                    <a:solidFill>
                      <a:srgbClr val="E9EDF4"/>
                    </a:solidFill>
                  </a:tcPr>
                </a:tc>
                <a:tc>
                  <a:txBody>
                    <a:bodyPr/>
                    <a:lstStyle/>
                    <a:p>
                      <a:pPr algn="l" fontAlgn="ctr"/>
                      <a:r>
                        <a:rPr lang="en-GB" sz="700" u="none" strike="noStrike" dirty="0" err="1">
                          <a:effectLst/>
                          <a:latin typeface="Verdana" panose="020B0604030504040204" pitchFamily="34" charset="0"/>
                          <a:ea typeface="Verdana" panose="020B0604030504040204" pitchFamily="34" charset="0"/>
                          <a:cs typeface="Verdana" panose="020B0604030504040204" pitchFamily="34" charset="0"/>
                        </a:rPr>
                        <a:t>nein</a:t>
                      </a:r>
                      <a:r>
                        <a:rPr lang="en-GB" sz="700" u="none" strike="noStrike" dirty="0">
                          <a:effectLst/>
                          <a:latin typeface="Verdana" panose="020B0604030504040204" pitchFamily="34" charset="0"/>
                          <a:ea typeface="Verdana" panose="020B0604030504040204" pitchFamily="34" charset="0"/>
                          <a:cs typeface="Verdana" panose="020B0604030504040204" pitchFamily="34" charset="0"/>
                        </a:rPr>
                        <a:t>/no</a:t>
                      </a:r>
                      <a:endParaRPr lang="en-GB" sz="7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R w="6350" cap="flat" cmpd="sng" algn="ctr">
                      <a:solidFill>
                        <a:schemeClr val="tx1"/>
                      </a:solidFill>
                      <a:prstDash val="solid"/>
                      <a:round/>
                      <a:headEnd type="none" w="med" len="med"/>
                      <a:tailEnd type="none" w="med" len="med"/>
                    </a:lnR>
                    <a:solidFill>
                      <a:srgbClr val="E9EDF4"/>
                    </a:solidFill>
                  </a:tcPr>
                </a:tc>
                <a:tc>
                  <a:txBody>
                    <a:bodyPr/>
                    <a:lstStyle/>
                    <a:p>
                      <a:pPr algn="ctr" fontAlgn="ctr"/>
                      <a:r>
                        <a:rPr lang="en-GB" sz="700" u="none" strike="noStrike" dirty="0">
                          <a:solidFill>
                            <a:srgbClr val="14316C"/>
                          </a:solidFill>
                          <a:effectLst/>
                          <a:latin typeface="Verdana" panose="020B0604030504040204" pitchFamily="34" charset="0"/>
                          <a:ea typeface="Verdana" panose="020B0604030504040204" pitchFamily="34" charset="0"/>
                          <a:cs typeface="Verdana" panose="020B0604030504040204" pitchFamily="34" charset="0"/>
                        </a:rPr>
                        <a:t> </a:t>
                      </a:r>
                      <a:endParaRPr lang="en-GB" sz="700" b="0" i="0" u="none" strike="noStrike" dirty="0">
                        <a:solidFill>
                          <a:srgbClr val="14316C"/>
                        </a:solidFill>
                        <a:effectLst/>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fontAlgn="ctr"/>
                      <a:r>
                        <a:rPr lang="en-GB" sz="700" u="none" strike="noStrike" dirty="0">
                          <a:effectLst/>
                          <a:latin typeface="Verdana" panose="020B0604030504040204" pitchFamily="34" charset="0"/>
                          <a:ea typeface="Verdana" panose="020B0604030504040204" pitchFamily="34" charset="0"/>
                          <a:cs typeface="Verdana" panose="020B0604030504040204" pitchFamily="34" charset="0"/>
                        </a:rPr>
                        <a:t>self-instruction</a:t>
                      </a:r>
                      <a:endParaRPr lang="en-GB" sz="7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0" marR="27000" marT="0" marB="0" anchor="ctr">
                    <a:lnL w="635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solidFill>
                      <a:srgbClr val="E9EDF4"/>
                    </a:solidFill>
                  </a:tcPr>
                </a:tc>
                <a:tc>
                  <a:txBody>
                    <a:bodyPr/>
                    <a:lstStyle/>
                    <a:p>
                      <a:pPr algn="l" fontAlgn="ctr"/>
                      <a:endParaRPr lang="en-GB" sz="7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9EDF4"/>
                    </a:solidFill>
                  </a:tcPr>
                </a:tc>
                <a:tc>
                  <a:txBody>
                    <a:bodyPr/>
                    <a:lstStyle/>
                    <a:p>
                      <a:pPr algn="r" fontAlgn="ctr"/>
                      <a:r>
                        <a:rPr lang="en-GB" sz="700" u="none" strike="noStrike" dirty="0">
                          <a:effectLst/>
                          <a:latin typeface="Verdana" panose="020B0604030504040204" pitchFamily="34" charset="0"/>
                          <a:ea typeface="Verdana" panose="020B0604030504040204" pitchFamily="34" charset="0"/>
                          <a:cs typeface="Verdana" panose="020B0604030504040204" pitchFamily="34" charset="0"/>
                        </a:rPr>
                        <a:t>instruction by trainer</a:t>
                      </a:r>
                      <a:endParaRPr lang="en-GB" sz="7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0" marR="27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rgbClr val="E9EDF4"/>
                    </a:solidFill>
                  </a:tcPr>
                </a:tc>
                <a:tc>
                  <a:txBody>
                    <a:bodyPr/>
                    <a:lstStyle/>
                    <a:p>
                      <a:pPr algn="l" fontAlgn="ctr"/>
                      <a:r>
                        <a:rPr lang="en-GB" sz="700" u="none" strike="noStrike" dirty="0">
                          <a:effectLst/>
                          <a:latin typeface="Verdana" panose="020B0604030504040204" pitchFamily="34" charset="0"/>
                          <a:ea typeface="Verdana" panose="020B0604030504040204" pitchFamily="34" charset="0"/>
                          <a:cs typeface="Verdana" panose="020B0604030504040204" pitchFamily="34" charset="0"/>
                        </a:rPr>
                        <a:t> </a:t>
                      </a:r>
                      <a:endParaRPr lang="en-GB" sz="7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9EDF4"/>
                    </a:solidFill>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10002"/>
                  </a:ext>
                </a:extLst>
              </a:tr>
              <a:tr h="72000">
                <a:tc gridSpan="9">
                  <a:txBody>
                    <a:bodyPr/>
                    <a:lstStyle/>
                    <a:p>
                      <a:pPr algn="l" fontAlgn="ctr"/>
                      <a:r>
                        <a:rPr lang="en-GB" sz="700" u="none" strike="noStrike" dirty="0">
                          <a:effectLst/>
                          <a:latin typeface="Verdana" panose="020B0604030504040204" pitchFamily="34" charset="0"/>
                          <a:ea typeface="Verdana" panose="020B0604030504040204" pitchFamily="34" charset="0"/>
                          <a:cs typeface="Verdana" panose="020B0604030504040204" pitchFamily="34" charset="0"/>
                        </a:rPr>
                        <a:t> </a:t>
                      </a:r>
                      <a:endParaRPr lang="en-GB" sz="7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0" marR="0" marT="0" marB="0" anchor="ctr">
                    <a:solidFill>
                      <a:srgbClr val="E9EDF4"/>
                    </a:solidFill>
                  </a:tcPr>
                </a:tc>
                <a:tc hMerge="1">
                  <a:txBody>
                    <a:bodyPr/>
                    <a:lstStyle/>
                    <a:p>
                      <a:pPr algn="l" fontAlgn="ctr"/>
                      <a:endParaRPr lang="en-GB" sz="800" b="0" i="0" u="none" strike="noStrike" dirty="0">
                        <a:solidFill>
                          <a:srgbClr val="000000"/>
                        </a:solidFill>
                        <a:effectLst/>
                        <a:latin typeface="Verdana"/>
                      </a:endParaRPr>
                    </a:p>
                  </a:txBody>
                  <a:tcPr marL="0" marR="0" marT="0" marB="0" anchor="ctr">
                    <a:solidFill>
                      <a:srgbClr val="E9EDF4"/>
                    </a:solidFill>
                  </a:tcPr>
                </a:tc>
                <a:tc hMerge="1">
                  <a:txBody>
                    <a:bodyPr/>
                    <a:lstStyle/>
                    <a:p>
                      <a:pPr algn="l" fontAlgn="ctr"/>
                      <a:endParaRPr lang="en-GB" sz="800" b="0" i="0" u="none" strike="noStrike">
                        <a:solidFill>
                          <a:srgbClr val="000000"/>
                        </a:solidFill>
                        <a:effectLst/>
                        <a:latin typeface="Verdana"/>
                      </a:endParaRPr>
                    </a:p>
                  </a:txBody>
                  <a:tcPr marL="0" marR="0" marT="0" marB="0" anchor="ctr">
                    <a:lnT w="12700" cap="flat" cmpd="sng" algn="ctr">
                      <a:solidFill>
                        <a:schemeClr val="tx1"/>
                      </a:solidFill>
                      <a:prstDash val="solid"/>
                      <a:round/>
                      <a:headEnd type="none" w="med" len="med"/>
                      <a:tailEnd type="none" w="med" len="med"/>
                    </a:lnT>
                    <a:solidFill>
                      <a:srgbClr val="E9EDF4"/>
                    </a:solidFill>
                  </a:tcPr>
                </a:tc>
                <a:tc hMerge="1">
                  <a:txBody>
                    <a:bodyPr/>
                    <a:lstStyle/>
                    <a:p>
                      <a:pPr algn="r" fontAlgn="ctr"/>
                      <a:endParaRPr lang="en-GB" sz="800" b="0" i="0" u="none" strike="noStrike" dirty="0">
                        <a:solidFill>
                          <a:srgbClr val="000000"/>
                        </a:solidFill>
                        <a:effectLst/>
                        <a:latin typeface="Verdana"/>
                      </a:endParaRPr>
                    </a:p>
                  </a:txBody>
                  <a:tcPr marL="0" marR="0" marT="0" marB="0" anchor="ctr">
                    <a:solidFill>
                      <a:srgbClr val="E9EDF4"/>
                    </a:solidFill>
                  </a:tcPr>
                </a:tc>
                <a:tc hMerge="1">
                  <a:txBody>
                    <a:bodyPr/>
                    <a:lstStyle/>
                    <a:p>
                      <a:pPr algn="l" fontAlgn="ctr"/>
                      <a:endParaRPr lang="en-GB" sz="800" b="0" i="0" u="none" strike="noStrike" dirty="0">
                        <a:solidFill>
                          <a:srgbClr val="000000"/>
                        </a:solidFill>
                        <a:effectLst/>
                        <a:latin typeface="Verdana"/>
                      </a:endParaRPr>
                    </a:p>
                  </a:txBody>
                  <a:tcPr marL="0" marR="0" marT="0" marB="0" anchor="ctr">
                    <a:lnT w="12700" cap="flat" cmpd="sng" algn="ctr">
                      <a:solidFill>
                        <a:schemeClr val="tx1"/>
                      </a:solidFill>
                      <a:prstDash val="solid"/>
                      <a:round/>
                      <a:headEnd type="none" w="med" len="med"/>
                      <a:tailEnd type="none" w="med" len="med"/>
                    </a:lnT>
                    <a:solidFill>
                      <a:srgbClr val="E9EDF4"/>
                    </a:solidFill>
                  </a:tcPr>
                </a:tc>
                <a:tc hMerge="1">
                  <a:txBody>
                    <a:bodyPr/>
                    <a:lstStyle/>
                    <a:p>
                      <a:pPr algn="r" fontAlgn="ctr"/>
                      <a:endParaRPr lang="en-GB" sz="800" b="0" i="0" u="none" strike="noStrike" dirty="0">
                        <a:solidFill>
                          <a:srgbClr val="000000"/>
                        </a:solidFill>
                        <a:effectLst/>
                        <a:latin typeface="Verdana"/>
                      </a:endParaRPr>
                    </a:p>
                  </a:txBody>
                  <a:tcPr marL="0" marR="0" marT="0" marB="0" anchor="ctr">
                    <a:solidFill>
                      <a:srgbClr val="E9EDF4"/>
                    </a:solidFill>
                  </a:tcPr>
                </a:tc>
                <a:tc hMerge="1">
                  <a:txBody>
                    <a:bodyPr/>
                    <a:lstStyle/>
                    <a:p>
                      <a:pPr algn="l" fontAlgn="ctr"/>
                      <a:endParaRPr lang="en-GB" sz="800" b="0" i="0" u="none" strike="noStrike">
                        <a:solidFill>
                          <a:srgbClr val="000000"/>
                        </a:solidFill>
                        <a:effectLst/>
                        <a:latin typeface="Verdana"/>
                      </a:endParaRPr>
                    </a:p>
                  </a:txBody>
                  <a:tcPr marL="0" marR="0" marT="0" marB="0" anchor="ctr">
                    <a:lnT w="12700" cap="flat" cmpd="sng" algn="ctr">
                      <a:solidFill>
                        <a:schemeClr val="tx1"/>
                      </a:solidFill>
                      <a:prstDash val="solid"/>
                      <a:round/>
                      <a:headEnd type="none" w="med" len="med"/>
                      <a:tailEnd type="none" w="med" len="med"/>
                    </a:lnT>
                    <a:solidFill>
                      <a:srgbClr val="E9EDF4"/>
                    </a:solidFill>
                  </a:tcPr>
                </a:tc>
                <a:tc hMerge="1">
                  <a:txBody>
                    <a:bodyPr/>
                    <a:lstStyle/>
                    <a:p>
                      <a:pPr algn="ctr" fontAlgn="ctr"/>
                      <a:endParaRPr lang="en-GB" sz="600" b="0" i="0" u="none" strike="noStrike" dirty="0">
                        <a:solidFill>
                          <a:srgbClr val="000000"/>
                        </a:solidFill>
                        <a:effectLst/>
                        <a:latin typeface="Verdana"/>
                      </a:endParaRPr>
                    </a:p>
                  </a:txBody>
                  <a:tcPr marL="0" marR="0" marT="0" marB="0" anchor="ctr">
                    <a:solidFill>
                      <a:srgbClr val="E9EDF4"/>
                    </a:solidFill>
                  </a:tcPr>
                </a:tc>
                <a:tc hMerge="1">
                  <a:txBody>
                    <a:bodyPr/>
                    <a:lstStyle/>
                    <a:p>
                      <a:endParaRPr lang="en-GB"/>
                    </a:p>
                  </a:txBody>
                  <a:tcPr/>
                </a:tc>
                <a:extLst>
                  <a:ext uri="{0D108BD9-81ED-4DB2-BD59-A6C34878D82A}">
                    <a16:rowId xmlns:a16="http://schemas.microsoft.com/office/drawing/2014/main" val="10003"/>
                  </a:ext>
                </a:extLst>
              </a:tr>
            </a:tbl>
          </a:graphicData>
        </a:graphic>
      </p:graphicFrame>
      <p:graphicFrame>
        <p:nvGraphicFramePr>
          <p:cNvPr id="9" name="Tabelle 8">
            <a:extLst>
              <a:ext uri="{FF2B5EF4-FFF2-40B4-BE49-F238E27FC236}">
                <a16:creationId xmlns:a16="http://schemas.microsoft.com/office/drawing/2014/main" id="{B2FDA4F8-C17B-204F-9B9B-7E4A9EE89202}"/>
              </a:ext>
            </a:extLst>
          </p:cNvPr>
          <p:cNvGraphicFramePr>
            <a:graphicFrameLocks noGrp="1"/>
          </p:cNvGraphicFramePr>
          <p:nvPr userDrawn="1"/>
        </p:nvGraphicFramePr>
        <p:xfrm>
          <a:off x="242648" y="3408083"/>
          <a:ext cx="8428975" cy="1722720"/>
        </p:xfrm>
        <a:graphic>
          <a:graphicData uri="http://schemas.openxmlformats.org/drawingml/2006/table">
            <a:tbl>
              <a:tblPr firstRow="1" firstCol="1" bandRow="1"/>
              <a:tblGrid>
                <a:gridCol w="927784">
                  <a:extLst>
                    <a:ext uri="{9D8B030D-6E8A-4147-A177-3AD203B41FA5}">
                      <a16:colId xmlns:a16="http://schemas.microsoft.com/office/drawing/2014/main" val="20000"/>
                    </a:ext>
                  </a:extLst>
                </a:gridCol>
                <a:gridCol w="1915669">
                  <a:extLst>
                    <a:ext uri="{9D8B030D-6E8A-4147-A177-3AD203B41FA5}">
                      <a16:colId xmlns:a16="http://schemas.microsoft.com/office/drawing/2014/main" val="20001"/>
                    </a:ext>
                  </a:extLst>
                </a:gridCol>
                <a:gridCol w="1691640">
                  <a:extLst>
                    <a:ext uri="{9D8B030D-6E8A-4147-A177-3AD203B41FA5}">
                      <a16:colId xmlns:a16="http://schemas.microsoft.com/office/drawing/2014/main" val="20002"/>
                    </a:ext>
                  </a:extLst>
                </a:gridCol>
                <a:gridCol w="1527002">
                  <a:extLst>
                    <a:ext uri="{9D8B030D-6E8A-4147-A177-3AD203B41FA5}">
                      <a16:colId xmlns:a16="http://schemas.microsoft.com/office/drawing/2014/main" val="2813174626"/>
                    </a:ext>
                  </a:extLst>
                </a:gridCol>
                <a:gridCol w="1062551">
                  <a:extLst>
                    <a:ext uri="{9D8B030D-6E8A-4147-A177-3AD203B41FA5}">
                      <a16:colId xmlns:a16="http://schemas.microsoft.com/office/drawing/2014/main" val="20003"/>
                    </a:ext>
                  </a:extLst>
                </a:gridCol>
                <a:gridCol w="1304329">
                  <a:extLst>
                    <a:ext uri="{9D8B030D-6E8A-4147-A177-3AD203B41FA5}">
                      <a16:colId xmlns:a16="http://schemas.microsoft.com/office/drawing/2014/main" val="20004"/>
                    </a:ext>
                  </a:extLst>
                </a:gridCol>
              </a:tblGrid>
              <a:tr h="192424">
                <a:tc gridSpan="6">
                  <a:txBody>
                    <a:bodyPr/>
                    <a:lstStyle>
                      <a:lvl1pPr marL="0" algn="l" defTabSz="914400" rtl="0" eaLnBrk="1" latinLnBrk="0" hangingPunct="1">
                        <a:defRPr sz="1800" b="1" kern="1200">
                          <a:solidFill>
                            <a:schemeClr val="lt1"/>
                          </a:solidFill>
                          <a:latin typeface="Verdana"/>
                          <a:ea typeface=""/>
                          <a:cs typeface=""/>
                        </a:defRPr>
                      </a:lvl1pPr>
                      <a:lvl2pPr marL="457200" algn="l" defTabSz="914400" rtl="0" eaLnBrk="1" latinLnBrk="0" hangingPunct="1">
                        <a:defRPr sz="1800" b="1" kern="1200">
                          <a:solidFill>
                            <a:schemeClr val="lt1"/>
                          </a:solidFill>
                          <a:latin typeface="Verdana"/>
                          <a:ea typeface=""/>
                          <a:cs typeface=""/>
                        </a:defRPr>
                      </a:lvl2pPr>
                      <a:lvl3pPr marL="914400" algn="l" defTabSz="914400" rtl="0" eaLnBrk="1" latinLnBrk="0" hangingPunct="1">
                        <a:defRPr sz="1800" b="1" kern="1200">
                          <a:solidFill>
                            <a:schemeClr val="lt1"/>
                          </a:solidFill>
                          <a:latin typeface="Verdana"/>
                          <a:ea typeface=""/>
                          <a:cs typeface=""/>
                        </a:defRPr>
                      </a:lvl3pPr>
                      <a:lvl4pPr marL="1371600" algn="l" defTabSz="914400" rtl="0" eaLnBrk="1" latinLnBrk="0" hangingPunct="1">
                        <a:defRPr sz="1800" b="1" kern="1200">
                          <a:solidFill>
                            <a:schemeClr val="lt1"/>
                          </a:solidFill>
                          <a:latin typeface="Verdana"/>
                          <a:ea typeface=""/>
                          <a:cs typeface=""/>
                        </a:defRPr>
                      </a:lvl4pPr>
                      <a:lvl5pPr marL="1828800" algn="l" defTabSz="914400" rtl="0" eaLnBrk="1" latinLnBrk="0" hangingPunct="1">
                        <a:defRPr sz="1800" b="1" kern="1200">
                          <a:solidFill>
                            <a:schemeClr val="lt1"/>
                          </a:solidFill>
                          <a:latin typeface="Verdana"/>
                          <a:ea typeface=""/>
                          <a:cs typeface=""/>
                        </a:defRPr>
                      </a:lvl5pPr>
                      <a:lvl6pPr marL="2286000" algn="l" defTabSz="914400" rtl="0" eaLnBrk="1" latinLnBrk="0" hangingPunct="1">
                        <a:defRPr sz="1800" b="1" kern="1200">
                          <a:solidFill>
                            <a:schemeClr val="lt1"/>
                          </a:solidFill>
                          <a:latin typeface="Verdana"/>
                          <a:ea typeface=""/>
                          <a:cs typeface=""/>
                        </a:defRPr>
                      </a:lvl6pPr>
                      <a:lvl7pPr marL="2743200" algn="l" defTabSz="914400" rtl="0" eaLnBrk="1" latinLnBrk="0" hangingPunct="1">
                        <a:defRPr sz="1800" b="1" kern="1200">
                          <a:solidFill>
                            <a:schemeClr val="lt1"/>
                          </a:solidFill>
                          <a:latin typeface="Verdana"/>
                          <a:ea typeface=""/>
                          <a:cs typeface=""/>
                        </a:defRPr>
                      </a:lvl7pPr>
                      <a:lvl8pPr marL="3200400" algn="l" defTabSz="914400" rtl="0" eaLnBrk="1" latinLnBrk="0" hangingPunct="1">
                        <a:defRPr sz="1800" b="1" kern="1200">
                          <a:solidFill>
                            <a:schemeClr val="lt1"/>
                          </a:solidFill>
                          <a:latin typeface="Verdana"/>
                          <a:ea typeface=""/>
                          <a:cs typeface=""/>
                        </a:defRPr>
                      </a:lvl8pPr>
                      <a:lvl9pPr marL="3657600" algn="l" defTabSz="914400" rtl="0" eaLnBrk="1" latinLnBrk="0" hangingPunct="1">
                        <a:defRPr sz="1800" b="1" kern="1200">
                          <a:solidFill>
                            <a:schemeClr val="lt1"/>
                          </a:solidFill>
                          <a:latin typeface="Verdana"/>
                          <a:ea typeface=""/>
                          <a:cs typeface=""/>
                        </a:defRPr>
                      </a:lvl9pPr>
                    </a:lstStyle>
                    <a:p>
                      <a:pPr algn="l">
                        <a:lnSpc>
                          <a:spcPct val="130000"/>
                        </a:lnSpc>
                        <a:spcAft>
                          <a:spcPts val="0"/>
                        </a:spcAft>
                      </a:pPr>
                      <a:r>
                        <a:rPr lang="de-AT" sz="800" b="1" kern="1200" dirty="0">
                          <a:solidFill>
                            <a:srgbClr val="14316C"/>
                          </a:solidFill>
                          <a:effectLst/>
                          <a:latin typeface="Verdana" panose="020B0604030504040204" pitchFamily="34" charset="0"/>
                          <a:ea typeface="Verdana" panose="020B0604030504040204" pitchFamily="34" charset="0"/>
                          <a:cs typeface="Verdana" panose="020B0604030504040204" pitchFamily="34" charset="0"/>
                        </a:rPr>
                        <a:t>Freigabe / </a:t>
                      </a:r>
                      <a:r>
                        <a:rPr lang="en-GB" sz="800" b="1" kern="1200" noProof="0" dirty="0" err="1">
                          <a:solidFill>
                            <a:srgbClr val="14316C"/>
                          </a:solidFill>
                          <a:effectLst/>
                          <a:latin typeface="Verdana" panose="020B0604030504040204" pitchFamily="34" charset="0"/>
                          <a:ea typeface="Verdana" panose="020B0604030504040204" pitchFamily="34" charset="0"/>
                          <a:cs typeface="Verdana" panose="020B0604030504040204" pitchFamily="34" charset="0"/>
                        </a:rPr>
                        <a:t>Approva</a:t>
                      </a:r>
                      <a:r>
                        <a:rPr lang="de-AT" sz="800" b="1" kern="1200" dirty="0">
                          <a:solidFill>
                            <a:srgbClr val="14316C"/>
                          </a:solidFill>
                          <a:effectLst/>
                          <a:latin typeface="Verdana" panose="020B0604030504040204" pitchFamily="34" charset="0"/>
                          <a:ea typeface="Verdana" panose="020B0604030504040204" pitchFamily="34" charset="0"/>
                          <a:cs typeface="Verdana" panose="020B0604030504040204" pitchFamily="34" charset="0"/>
                        </a:rPr>
                        <a:t>l</a:t>
                      </a:r>
                      <a:endParaRPr lang="de-AT" sz="700" b="0" kern="1200" dirty="0">
                        <a:solidFill>
                          <a:srgbClr val="14316C"/>
                        </a:solidFill>
                        <a:effectLst/>
                        <a:latin typeface="Verdana" panose="020B0604030504040204" pitchFamily="34" charset="0"/>
                        <a:ea typeface="Verdana" panose="020B0604030504040204" pitchFamily="34" charset="0"/>
                        <a:cs typeface="Verdana" panose="020B0604030504040204" pitchFamily="34" charset="0"/>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lumMod val="40000"/>
                        <a:lumOff val="60000"/>
                      </a:srgbClr>
                    </a:solidFill>
                  </a:tcPr>
                </a:tc>
                <a:tc hMerge="1">
                  <a:txBody>
                    <a:bodyPr/>
                    <a:lstStyle/>
                    <a:p>
                      <a:pPr algn="l">
                        <a:spcAft>
                          <a:spcPts val="0"/>
                        </a:spcAft>
                      </a:pPr>
                      <a:endParaRPr lang="de-AT" sz="700" dirty="0">
                        <a:effectLst/>
                        <a:latin typeface="Verdana"/>
                        <a:ea typeface="Calibri"/>
                        <a:cs typeface="Times New Roman"/>
                      </a:endParaRPr>
                    </a:p>
                  </a:txBody>
                  <a:tcPr marL="68580" marR="68580" marT="0" marB="0" anchor="ctr">
                    <a:solidFill>
                      <a:schemeClr val="accent1">
                        <a:lumMod val="40000"/>
                        <a:lumOff val="60000"/>
                      </a:schemeClr>
                    </a:solidFill>
                  </a:tcPr>
                </a:tc>
                <a:tc hMerge="1">
                  <a:txBody>
                    <a:bodyPr/>
                    <a:lstStyle/>
                    <a:p>
                      <a:endParaRPr lang="de-AT" sz="700" dirty="0"/>
                    </a:p>
                  </a:txBody>
                  <a:tcPr marL="68580" marR="68580" marT="0" marB="0" anchor="ctr">
                    <a:solidFill>
                      <a:schemeClr val="accent1">
                        <a:lumMod val="40000"/>
                        <a:lumOff val="60000"/>
                      </a:schemeClr>
                    </a:solidFill>
                  </a:tcPr>
                </a:tc>
                <a:tc hMerge="1">
                  <a:txBody>
                    <a:bodyPr/>
                    <a:lstStyle/>
                    <a:p>
                      <a:endParaRPr lang="de-AT"/>
                    </a:p>
                  </a:txBody>
                  <a:tcPr/>
                </a:tc>
                <a:tc hMerge="1">
                  <a:txBody>
                    <a:bodyPr/>
                    <a:lstStyle/>
                    <a:p>
                      <a:pPr algn="l">
                        <a:spcAft>
                          <a:spcPts val="0"/>
                        </a:spcAft>
                      </a:pPr>
                      <a:endParaRPr lang="de-AT" sz="700" dirty="0">
                        <a:effectLst/>
                        <a:latin typeface="Verdana"/>
                        <a:ea typeface="Calibri"/>
                        <a:cs typeface="Times New Roman"/>
                      </a:endParaRPr>
                    </a:p>
                  </a:txBody>
                  <a:tcPr marL="68580" marR="68580" marT="0" marB="0" anchor="ctr">
                    <a:solidFill>
                      <a:schemeClr val="accent1">
                        <a:lumMod val="40000"/>
                        <a:lumOff val="60000"/>
                      </a:schemeClr>
                    </a:solidFill>
                  </a:tcPr>
                </a:tc>
                <a:tc hMerge="1">
                  <a:txBody>
                    <a:bodyPr/>
                    <a:lstStyle/>
                    <a:p>
                      <a:pPr algn="l">
                        <a:spcAft>
                          <a:spcPts val="0"/>
                        </a:spcAft>
                      </a:pPr>
                      <a:endParaRPr lang="de-AT" sz="700" dirty="0">
                        <a:effectLst/>
                        <a:latin typeface="Verdana"/>
                        <a:ea typeface="Calibri"/>
                        <a:cs typeface="Times New Roman"/>
                      </a:endParaRPr>
                    </a:p>
                  </a:txBody>
                  <a:tcPr marL="68580" marR="68580" marT="0" marB="0" anchor="ctr">
                    <a:solidFill>
                      <a:schemeClr val="accent1">
                        <a:lumMod val="40000"/>
                        <a:lumOff val="60000"/>
                      </a:schemeClr>
                    </a:solidFill>
                  </a:tcPr>
                </a:tc>
                <a:extLst>
                  <a:ext uri="{0D108BD9-81ED-4DB2-BD59-A6C34878D82A}">
                    <a16:rowId xmlns:a16="http://schemas.microsoft.com/office/drawing/2014/main" val="10000"/>
                  </a:ext>
                </a:extLst>
              </a:tr>
              <a:tr h="144145">
                <a:tc>
                  <a:txBody>
                    <a:bodyPr/>
                    <a:lstStyle>
                      <a:lvl1pPr marL="0" algn="l" defTabSz="914400" rtl="0" eaLnBrk="1" latinLnBrk="0" hangingPunct="1">
                        <a:defRPr sz="1800" b="1" kern="1200">
                          <a:solidFill>
                            <a:schemeClr val="lt1"/>
                          </a:solidFill>
                          <a:latin typeface="Verdana"/>
                          <a:ea typeface=""/>
                          <a:cs typeface=""/>
                        </a:defRPr>
                      </a:lvl1pPr>
                      <a:lvl2pPr marL="457200" algn="l" defTabSz="914400" rtl="0" eaLnBrk="1" latinLnBrk="0" hangingPunct="1">
                        <a:defRPr sz="1800" b="1" kern="1200">
                          <a:solidFill>
                            <a:schemeClr val="lt1"/>
                          </a:solidFill>
                          <a:latin typeface="Verdana"/>
                          <a:ea typeface=""/>
                          <a:cs typeface=""/>
                        </a:defRPr>
                      </a:lvl2pPr>
                      <a:lvl3pPr marL="914400" algn="l" defTabSz="914400" rtl="0" eaLnBrk="1" latinLnBrk="0" hangingPunct="1">
                        <a:defRPr sz="1800" b="1" kern="1200">
                          <a:solidFill>
                            <a:schemeClr val="lt1"/>
                          </a:solidFill>
                          <a:latin typeface="Verdana"/>
                          <a:ea typeface=""/>
                          <a:cs typeface=""/>
                        </a:defRPr>
                      </a:lvl3pPr>
                      <a:lvl4pPr marL="1371600" algn="l" defTabSz="914400" rtl="0" eaLnBrk="1" latinLnBrk="0" hangingPunct="1">
                        <a:defRPr sz="1800" b="1" kern="1200">
                          <a:solidFill>
                            <a:schemeClr val="lt1"/>
                          </a:solidFill>
                          <a:latin typeface="Verdana"/>
                          <a:ea typeface=""/>
                          <a:cs typeface=""/>
                        </a:defRPr>
                      </a:lvl4pPr>
                      <a:lvl5pPr marL="1828800" algn="l" defTabSz="914400" rtl="0" eaLnBrk="1" latinLnBrk="0" hangingPunct="1">
                        <a:defRPr sz="1800" b="1" kern="1200">
                          <a:solidFill>
                            <a:schemeClr val="lt1"/>
                          </a:solidFill>
                          <a:latin typeface="Verdana"/>
                          <a:ea typeface=""/>
                          <a:cs typeface=""/>
                        </a:defRPr>
                      </a:lvl5pPr>
                      <a:lvl6pPr marL="2286000" algn="l" defTabSz="914400" rtl="0" eaLnBrk="1" latinLnBrk="0" hangingPunct="1">
                        <a:defRPr sz="1800" b="1" kern="1200">
                          <a:solidFill>
                            <a:schemeClr val="lt1"/>
                          </a:solidFill>
                          <a:latin typeface="Verdana"/>
                          <a:ea typeface=""/>
                          <a:cs typeface=""/>
                        </a:defRPr>
                      </a:lvl6pPr>
                      <a:lvl7pPr marL="2743200" algn="l" defTabSz="914400" rtl="0" eaLnBrk="1" latinLnBrk="0" hangingPunct="1">
                        <a:defRPr sz="1800" b="1" kern="1200">
                          <a:solidFill>
                            <a:schemeClr val="lt1"/>
                          </a:solidFill>
                          <a:latin typeface="Verdana"/>
                          <a:ea typeface=""/>
                          <a:cs typeface=""/>
                        </a:defRPr>
                      </a:lvl7pPr>
                      <a:lvl8pPr marL="3200400" algn="l" defTabSz="914400" rtl="0" eaLnBrk="1" latinLnBrk="0" hangingPunct="1">
                        <a:defRPr sz="1800" b="1" kern="1200">
                          <a:solidFill>
                            <a:schemeClr val="lt1"/>
                          </a:solidFill>
                          <a:latin typeface="Verdana"/>
                          <a:ea typeface=""/>
                          <a:cs typeface=""/>
                        </a:defRPr>
                      </a:lvl8pPr>
                      <a:lvl9pPr marL="3657600" algn="l" defTabSz="914400" rtl="0" eaLnBrk="1" latinLnBrk="0" hangingPunct="1">
                        <a:defRPr sz="1800" b="1" kern="1200">
                          <a:solidFill>
                            <a:schemeClr val="lt1"/>
                          </a:solidFill>
                          <a:latin typeface="Verdana"/>
                          <a:ea typeface=""/>
                          <a:cs typeface=""/>
                        </a:defRPr>
                      </a:lvl9pPr>
                    </a:lstStyle>
                    <a:p>
                      <a:pPr algn="l">
                        <a:lnSpc>
                          <a:spcPct val="130000"/>
                        </a:lnSpc>
                        <a:spcAft>
                          <a:spcPts val="0"/>
                        </a:spcAft>
                      </a:pPr>
                      <a:r>
                        <a:rPr lang="en-GB" sz="800" dirty="0">
                          <a:effectLst/>
                        </a:rPr>
                        <a:t> </a:t>
                      </a:r>
                      <a:endParaRPr lang="de-AT" sz="1000" dirty="0">
                        <a:effectLst/>
                        <a:latin typeface="Verdana"/>
                        <a:ea typeface="Calibri"/>
                        <a:cs typeface="Times New Roman"/>
                      </a:endParaRPr>
                    </a:p>
                  </a:txBody>
                  <a:tcPr marL="51435" marR="51435"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lumMod val="40000"/>
                        <a:lumOff val="60000"/>
                      </a:srgbClr>
                    </a:solidFill>
                  </a:tcPr>
                </a:tc>
                <a:tc>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algn="l">
                        <a:spcAft>
                          <a:spcPts val="0"/>
                        </a:spcAft>
                      </a:pPr>
                      <a:r>
                        <a:rPr lang="en-GB" sz="700" dirty="0">
                          <a:effectLst/>
                        </a:rPr>
                        <a:t>Name </a:t>
                      </a:r>
                      <a:endParaRPr lang="de-AT" sz="700" dirty="0">
                        <a:effectLst/>
                        <a:latin typeface="Verdana"/>
                        <a:ea typeface="Calibri"/>
                        <a:cs typeface="Times New Roman"/>
                      </a:endParaRPr>
                    </a:p>
                  </a:txBody>
                  <a:tcPr marL="51435" marR="51435"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lumMod val="40000"/>
                        <a:lumOff val="60000"/>
                      </a:srgbClr>
                    </a:solidFill>
                  </a:tcPr>
                </a:tc>
                <a:tc>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r>
                        <a:rPr lang="de-AT" sz="700" dirty="0"/>
                        <a:t>Funktion / </a:t>
                      </a:r>
                      <a:r>
                        <a:rPr lang="en-GB" sz="700" noProof="0" dirty="0"/>
                        <a:t>Function</a:t>
                      </a:r>
                    </a:p>
                  </a:txBody>
                  <a:tcPr marL="51435" marR="51435"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lumMod val="40000"/>
                        <a:lumOff val="60000"/>
                      </a:srgbClr>
                    </a:solidFill>
                  </a:tcPr>
                </a:tc>
                <a:tc>
                  <a:txBody>
                    <a:bodyPr/>
                    <a:lstStyle/>
                    <a:p>
                      <a:pPr algn="l">
                        <a:spcAft>
                          <a:spcPts val="0"/>
                        </a:spcAft>
                      </a:pPr>
                      <a:r>
                        <a:rPr lang="de-AT" sz="700" dirty="0">
                          <a:effectLst/>
                          <a:latin typeface="Verdana"/>
                          <a:ea typeface="Calibri"/>
                          <a:cs typeface="Times New Roman"/>
                        </a:rPr>
                        <a:t>Bemerkung / </a:t>
                      </a:r>
                      <a:r>
                        <a:rPr lang="de-AT" sz="700" dirty="0" err="1">
                          <a:effectLst/>
                          <a:latin typeface="Verdana"/>
                          <a:ea typeface="Calibri"/>
                          <a:cs typeface="Times New Roman"/>
                        </a:rPr>
                        <a:t>Remark</a:t>
                      </a:r>
                      <a:endParaRPr lang="de-AT" sz="700" dirty="0">
                        <a:effectLst/>
                        <a:latin typeface="Verdana"/>
                        <a:ea typeface="Calibri"/>
                        <a:cs typeface="Times New Roman"/>
                      </a:endParaRPr>
                    </a:p>
                  </a:txBody>
                  <a:tcPr marL="51435" marR="51435"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lumMod val="40000"/>
                        <a:lumOff val="60000"/>
                      </a:srgbClr>
                    </a:solidFill>
                  </a:tcPr>
                </a:tc>
                <a:tc>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algn="l">
                        <a:spcAft>
                          <a:spcPts val="0"/>
                        </a:spcAft>
                      </a:pPr>
                      <a:r>
                        <a:rPr lang="en-GB" sz="700" dirty="0">
                          <a:effectLst/>
                        </a:rPr>
                        <a:t>Datum / Date</a:t>
                      </a:r>
                      <a:endParaRPr lang="de-AT" sz="700" dirty="0">
                        <a:effectLst/>
                        <a:latin typeface="Verdana"/>
                        <a:ea typeface="Calibri"/>
                        <a:cs typeface="Times New Roman"/>
                      </a:endParaRPr>
                    </a:p>
                  </a:txBody>
                  <a:tcPr marL="51435" marR="51435"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lumMod val="40000"/>
                        <a:lumOff val="60000"/>
                      </a:srgbClr>
                    </a:solidFill>
                  </a:tcPr>
                </a:tc>
                <a:tc>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algn="l">
                        <a:spcAft>
                          <a:spcPts val="0"/>
                        </a:spcAft>
                      </a:pPr>
                      <a:r>
                        <a:rPr lang="de-AT" sz="700" noProof="0" dirty="0">
                          <a:effectLst/>
                        </a:rPr>
                        <a:t>Unterschrift</a:t>
                      </a:r>
                      <a:r>
                        <a:rPr lang="en-GB" sz="700" dirty="0">
                          <a:effectLst/>
                        </a:rPr>
                        <a:t> / Signature</a:t>
                      </a:r>
                      <a:endParaRPr lang="de-AT" sz="700" dirty="0">
                        <a:effectLst/>
                        <a:latin typeface="Verdana"/>
                        <a:ea typeface="Calibri"/>
                        <a:cs typeface="Times New Roman"/>
                      </a:endParaRPr>
                    </a:p>
                  </a:txBody>
                  <a:tcPr marL="51435" marR="51435"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lumMod val="40000"/>
                        <a:lumOff val="60000"/>
                      </a:srgbClr>
                    </a:solidFill>
                  </a:tcPr>
                </a:tc>
                <a:extLst>
                  <a:ext uri="{0D108BD9-81ED-4DB2-BD59-A6C34878D82A}">
                    <a16:rowId xmlns:a16="http://schemas.microsoft.com/office/drawing/2014/main" val="10001"/>
                  </a:ext>
                </a:extLst>
              </a:tr>
              <a:tr h="237665">
                <a:tc rowSpan="2">
                  <a:txBody>
                    <a:bodyPr/>
                    <a:lstStyle>
                      <a:lvl1pPr marL="0" algn="l" defTabSz="914400" rtl="0" eaLnBrk="1" latinLnBrk="0" hangingPunct="1">
                        <a:defRPr sz="1800" b="1" kern="1200">
                          <a:solidFill>
                            <a:schemeClr val="lt1"/>
                          </a:solidFill>
                          <a:latin typeface="Verdana"/>
                          <a:ea typeface=""/>
                          <a:cs typeface=""/>
                        </a:defRPr>
                      </a:lvl1pPr>
                      <a:lvl2pPr marL="457200" algn="l" defTabSz="914400" rtl="0" eaLnBrk="1" latinLnBrk="0" hangingPunct="1">
                        <a:defRPr sz="1800" b="1" kern="1200">
                          <a:solidFill>
                            <a:schemeClr val="lt1"/>
                          </a:solidFill>
                          <a:latin typeface="Verdana"/>
                          <a:ea typeface=""/>
                          <a:cs typeface=""/>
                        </a:defRPr>
                      </a:lvl2pPr>
                      <a:lvl3pPr marL="914400" algn="l" defTabSz="914400" rtl="0" eaLnBrk="1" latinLnBrk="0" hangingPunct="1">
                        <a:defRPr sz="1800" b="1" kern="1200">
                          <a:solidFill>
                            <a:schemeClr val="lt1"/>
                          </a:solidFill>
                          <a:latin typeface="Verdana"/>
                          <a:ea typeface=""/>
                          <a:cs typeface=""/>
                        </a:defRPr>
                      </a:lvl3pPr>
                      <a:lvl4pPr marL="1371600" algn="l" defTabSz="914400" rtl="0" eaLnBrk="1" latinLnBrk="0" hangingPunct="1">
                        <a:defRPr sz="1800" b="1" kern="1200">
                          <a:solidFill>
                            <a:schemeClr val="lt1"/>
                          </a:solidFill>
                          <a:latin typeface="Verdana"/>
                          <a:ea typeface=""/>
                          <a:cs typeface=""/>
                        </a:defRPr>
                      </a:lvl4pPr>
                      <a:lvl5pPr marL="1828800" algn="l" defTabSz="914400" rtl="0" eaLnBrk="1" latinLnBrk="0" hangingPunct="1">
                        <a:defRPr sz="1800" b="1" kern="1200">
                          <a:solidFill>
                            <a:schemeClr val="lt1"/>
                          </a:solidFill>
                          <a:latin typeface="Verdana"/>
                          <a:ea typeface=""/>
                          <a:cs typeface=""/>
                        </a:defRPr>
                      </a:lvl5pPr>
                      <a:lvl6pPr marL="2286000" algn="l" defTabSz="914400" rtl="0" eaLnBrk="1" latinLnBrk="0" hangingPunct="1">
                        <a:defRPr sz="1800" b="1" kern="1200">
                          <a:solidFill>
                            <a:schemeClr val="lt1"/>
                          </a:solidFill>
                          <a:latin typeface="Verdana"/>
                          <a:ea typeface=""/>
                          <a:cs typeface=""/>
                        </a:defRPr>
                      </a:lvl6pPr>
                      <a:lvl7pPr marL="2743200" algn="l" defTabSz="914400" rtl="0" eaLnBrk="1" latinLnBrk="0" hangingPunct="1">
                        <a:defRPr sz="1800" b="1" kern="1200">
                          <a:solidFill>
                            <a:schemeClr val="lt1"/>
                          </a:solidFill>
                          <a:latin typeface="Verdana"/>
                          <a:ea typeface=""/>
                          <a:cs typeface=""/>
                        </a:defRPr>
                      </a:lvl7pPr>
                      <a:lvl8pPr marL="3200400" algn="l" defTabSz="914400" rtl="0" eaLnBrk="1" latinLnBrk="0" hangingPunct="1">
                        <a:defRPr sz="1800" b="1" kern="1200">
                          <a:solidFill>
                            <a:schemeClr val="lt1"/>
                          </a:solidFill>
                          <a:latin typeface="Verdana"/>
                          <a:ea typeface=""/>
                          <a:cs typeface=""/>
                        </a:defRPr>
                      </a:lvl8pPr>
                      <a:lvl9pPr marL="3657600" algn="l" defTabSz="914400" rtl="0" eaLnBrk="1" latinLnBrk="0" hangingPunct="1">
                        <a:defRPr sz="1800" b="1" kern="1200">
                          <a:solidFill>
                            <a:schemeClr val="lt1"/>
                          </a:solidFill>
                          <a:latin typeface="Verdana"/>
                          <a:ea typeface=""/>
                          <a:cs typeface=""/>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de-AT" sz="700" b="0" noProof="0" dirty="0">
                          <a:solidFill>
                            <a:srgbClr val="14316C"/>
                          </a:solidFill>
                          <a:effectLst/>
                        </a:rPr>
                        <a:t>erstellt von / </a:t>
                      </a:r>
                    </a:p>
                    <a:p>
                      <a:pPr marL="0" marR="0" indent="0" algn="l" defTabSz="914400" rtl="0" eaLnBrk="1" fontAlgn="auto" latinLnBrk="0" hangingPunct="1">
                        <a:lnSpc>
                          <a:spcPct val="100000"/>
                        </a:lnSpc>
                        <a:spcBef>
                          <a:spcPts val="0"/>
                        </a:spcBef>
                        <a:spcAft>
                          <a:spcPts val="0"/>
                        </a:spcAft>
                        <a:buClrTx/>
                        <a:buSzTx/>
                        <a:buFontTx/>
                        <a:buNone/>
                        <a:tabLst/>
                        <a:defRPr/>
                      </a:pPr>
                      <a:r>
                        <a:rPr lang="en-GB" sz="700" b="0" dirty="0">
                          <a:solidFill>
                            <a:srgbClr val="14316C"/>
                          </a:solidFill>
                          <a:effectLst/>
                        </a:rPr>
                        <a:t>prepared by</a:t>
                      </a:r>
                      <a:endParaRPr lang="de-AT" sz="700" b="0" dirty="0">
                        <a:solidFill>
                          <a:srgbClr val="14316C"/>
                        </a:solidFill>
                        <a:effectLst/>
                        <a:latin typeface="+mn-lt"/>
                        <a:ea typeface="Calibri"/>
                        <a:cs typeface="Times New Roman"/>
                      </a:endParaRPr>
                    </a:p>
                  </a:txBody>
                  <a:tcPr marL="51435" marR="51435"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lumMod val="40000"/>
                        <a:lumOff val="60000"/>
                      </a:srgbClr>
                    </a:solidFill>
                  </a:tcPr>
                </a:tc>
                <a:tc>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algn="l">
                        <a:lnSpc>
                          <a:spcPct val="130000"/>
                        </a:lnSpc>
                        <a:spcAft>
                          <a:spcPts val="0"/>
                        </a:spcAft>
                      </a:pPr>
                      <a:endParaRPr lang="de-AT" sz="800" dirty="0">
                        <a:effectLst/>
                        <a:latin typeface="+mn-lt"/>
                        <a:ea typeface="Calibri"/>
                        <a:cs typeface="Times New Roman"/>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9EDF4"/>
                    </a:solidFill>
                  </a:tcPr>
                </a:tc>
                <a:tc>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algn="l">
                        <a:lnSpc>
                          <a:spcPct val="130000"/>
                        </a:lnSpc>
                        <a:spcAft>
                          <a:spcPts val="0"/>
                        </a:spcAft>
                      </a:pPr>
                      <a:endParaRPr lang="de-AT" sz="800" dirty="0">
                        <a:effectLst/>
                        <a:latin typeface="+mn-lt"/>
                        <a:ea typeface="Calibri"/>
                        <a:cs typeface="Times New Roman"/>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9EDF4"/>
                    </a:solidFill>
                  </a:tcPr>
                </a:tc>
                <a:tc>
                  <a:txBody>
                    <a:bodyPr/>
                    <a:lstStyle/>
                    <a:p>
                      <a:pPr algn="l">
                        <a:lnSpc>
                          <a:spcPct val="130000"/>
                        </a:lnSpc>
                        <a:spcAft>
                          <a:spcPts val="0"/>
                        </a:spcAft>
                      </a:pPr>
                      <a:endParaRPr lang="de-AT" sz="800" dirty="0">
                        <a:effectLst/>
                        <a:latin typeface="+mn-lt"/>
                        <a:ea typeface="Calibri"/>
                        <a:cs typeface="Times New Roman"/>
                      </a:endParaRPr>
                    </a:p>
                  </a:txBody>
                  <a:tcPr marL="51435" marR="51435"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9EDF4"/>
                    </a:solidFill>
                  </a:tcPr>
                </a:tc>
                <a:tc>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algn="l">
                        <a:lnSpc>
                          <a:spcPct val="130000"/>
                        </a:lnSpc>
                        <a:spcAft>
                          <a:spcPts val="0"/>
                        </a:spcAft>
                      </a:pPr>
                      <a:r>
                        <a:rPr lang="en-GB" sz="800" dirty="0">
                          <a:effectLst/>
                          <a:latin typeface="+mn-lt"/>
                        </a:rPr>
                        <a:t> </a:t>
                      </a:r>
                      <a:endParaRPr lang="de-AT" sz="800" dirty="0">
                        <a:effectLst/>
                        <a:latin typeface="+mn-lt"/>
                        <a:ea typeface="Calibri"/>
                        <a:cs typeface="Times New Roman"/>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9EDF4"/>
                    </a:solidFill>
                  </a:tcPr>
                </a:tc>
                <a:tc>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algn="l">
                        <a:lnSpc>
                          <a:spcPct val="130000"/>
                        </a:lnSpc>
                        <a:spcAft>
                          <a:spcPts val="0"/>
                        </a:spcAft>
                      </a:pPr>
                      <a:r>
                        <a:rPr lang="en-GB" sz="800" dirty="0">
                          <a:effectLst/>
                          <a:latin typeface="+mn-lt"/>
                        </a:rPr>
                        <a:t> </a:t>
                      </a:r>
                      <a:endParaRPr lang="de-AT" sz="800" dirty="0">
                        <a:effectLst/>
                        <a:latin typeface="+mn-lt"/>
                        <a:ea typeface="Calibri"/>
                        <a:cs typeface="Times New Roman"/>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9EDF4"/>
                    </a:solidFill>
                  </a:tcPr>
                </a:tc>
                <a:extLst>
                  <a:ext uri="{0D108BD9-81ED-4DB2-BD59-A6C34878D82A}">
                    <a16:rowId xmlns:a16="http://schemas.microsoft.com/office/drawing/2014/main" val="10002"/>
                  </a:ext>
                </a:extLst>
              </a:tr>
              <a:tr h="241402">
                <a:tc vMerge="1">
                  <a:txBody>
                    <a:bodyPr/>
                    <a:lstStyle>
                      <a:lvl1pPr marL="0" algn="l" defTabSz="914400" rtl="0" eaLnBrk="1" latinLnBrk="0" hangingPunct="1">
                        <a:defRPr sz="1800" b="1" kern="1200">
                          <a:solidFill>
                            <a:schemeClr val="lt1"/>
                          </a:solidFill>
                          <a:latin typeface="Verdana"/>
                          <a:ea typeface=""/>
                          <a:cs typeface=""/>
                        </a:defRPr>
                      </a:lvl1pPr>
                      <a:lvl2pPr marL="457200" algn="l" defTabSz="914400" rtl="0" eaLnBrk="1" latinLnBrk="0" hangingPunct="1">
                        <a:defRPr sz="1800" b="1" kern="1200">
                          <a:solidFill>
                            <a:schemeClr val="lt1"/>
                          </a:solidFill>
                          <a:latin typeface="Verdana"/>
                          <a:ea typeface=""/>
                          <a:cs typeface=""/>
                        </a:defRPr>
                      </a:lvl2pPr>
                      <a:lvl3pPr marL="914400" algn="l" defTabSz="914400" rtl="0" eaLnBrk="1" latinLnBrk="0" hangingPunct="1">
                        <a:defRPr sz="1800" b="1" kern="1200">
                          <a:solidFill>
                            <a:schemeClr val="lt1"/>
                          </a:solidFill>
                          <a:latin typeface="Verdana"/>
                          <a:ea typeface=""/>
                          <a:cs typeface=""/>
                        </a:defRPr>
                      </a:lvl3pPr>
                      <a:lvl4pPr marL="1371600" algn="l" defTabSz="914400" rtl="0" eaLnBrk="1" latinLnBrk="0" hangingPunct="1">
                        <a:defRPr sz="1800" b="1" kern="1200">
                          <a:solidFill>
                            <a:schemeClr val="lt1"/>
                          </a:solidFill>
                          <a:latin typeface="Verdana"/>
                          <a:ea typeface=""/>
                          <a:cs typeface=""/>
                        </a:defRPr>
                      </a:lvl4pPr>
                      <a:lvl5pPr marL="1828800" algn="l" defTabSz="914400" rtl="0" eaLnBrk="1" latinLnBrk="0" hangingPunct="1">
                        <a:defRPr sz="1800" b="1" kern="1200">
                          <a:solidFill>
                            <a:schemeClr val="lt1"/>
                          </a:solidFill>
                          <a:latin typeface="Verdana"/>
                          <a:ea typeface=""/>
                          <a:cs typeface=""/>
                        </a:defRPr>
                      </a:lvl5pPr>
                      <a:lvl6pPr marL="2286000" algn="l" defTabSz="914400" rtl="0" eaLnBrk="1" latinLnBrk="0" hangingPunct="1">
                        <a:defRPr sz="1800" b="1" kern="1200">
                          <a:solidFill>
                            <a:schemeClr val="lt1"/>
                          </a:solidFill>
                          <a:latin typeface="Verdana"/>
                          <a:ea typeface=""/>
                          <a:cs typeface=""/>
                        </a:defRPr>
                      </a:lvl6pPr>
                      <a:lvl7pPr marL="2743200" algn="l" defTabSz="914400" rtl="0" eaLnBrk="1" latinLnBrk="0" hangingPunct="1">
                        <a:defRPr sz="1800" b="1" kern="1200">
                          <a:solidFill>
                            <a:schemeClr val="lt1"/>
                          </a:solidFill>
                          <a:latin typeface="Verdana"/>
                          <a:ea typeface=""/>
                          <a:cs typeface=""/>
                        </a:defRPr>
                      </a:lvl7pPr>
                      <a:lvl8pPr marL="3200400" algn="l" defTabSz="914400" rtl="0" eaLnBrk="1" latinLnBrk="0" hangingPunct="1">
                        <a:defRPr sz="1800" b="1" kern="1200">
                          <a:solidFill>
                            <a:schemeClr val="lt1"/>
                          </a:solidFill>
                          <a:latin typeface="Verdana"/>
                          <a:ea typeface=""/>
                          <a:cs typeface=""/>
                        </a:defRPr>
                      </a:lvl8pPr>
                      <a:lvl9pPr marL="3657600" algn="l" defTabSz="914400" rtl="0" eaLnBrk="1" latinLnBrk="0" hangingPunct="1">
                        <a:defRPr sz="1800" b="1" kern="1200">
                          <a:solidFill>
                            <a:schemeClr val="lt1"/>
                          </a:solidFill>
                          <a:latin typeface="Verdana"/>
                          <a:ea typeface=""/>
                          <a:cs typeface=""/>
                        </a:defRPr>
                      </a:lvl9pPr>
                    </a:lstStyle>
                    <a:p>
                      <a:pPr algn="l">
                        <a:spcBef>
                          <a:spcPts val="0"/>
                        </a:spcBef>
                        <a:spcAft>
                          <a:spcPts val="0"/>
                        </a:spcAft>
                      </a:pPr>
                      <a:endParaRPr lang="de-AT" sz="700" b="0" noProof="0" dirty="0">
                        <a:solidFill>
                          <a:srgbClr val="14316C"/>
                        </a:solidFill>
                        <a:effectLst/>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lumMod val="40000"/>
                        <a:lumOff val="60000"/>
                      </a:srgbClr>
                    </a:solidFill>
                  </a:tcPr>
                </a:tc>
                <a:tc>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algn="l">
                        <a:lnSpc>
                          <a:spcPct val="130000"/>
                        </a:lnSpc>
                        <a:spcAft>
                          <a:spcPts val="0"/>
                        </a:spcAft>
                      </a:pPr>
                      <a:r>
                        <a:rPr lang="en-GB" sz="800" dirty="0">
                          <a:effectLst/>
                          <a:latin typeface="+mn-lt"/>
                        </a:rPr>
                        <a:t> </a:t>
                      </a:r>
                      <a:endParaRPr lang="de-AT" sz="800" dirty="0">
                        <a:effectLst/>
                        <a:latin typeface="+mn-lt"/>
                        <a:ea typeface="Calibri"/>
                        <a:cs typeface="Times New Roman"/>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9EDF4"/>
                    </a:solidFill>
                  </a:tcPr>
                </a:tc>
                <a:tc>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algn="l">
                        <a:lnSpc>
                          <a:spcPct val="130000"/>
                        </a:lnSpc>
                        <a:spcAft>
                          <a:spcPts val="0"/>
                        </a:spcAft>
                      </a:pPr>
                      <a:endParaRPr lang="de-AT" sz="800" dirty="0">
                        <a:effectLst/>
                        <a:latin typeface="+mn-lt"/>
                        <a:ea typeface="Calibri"/>
                        <a:cs typeface="Times New Roman"/>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9EDF4"/>
                    </a:solidFill>
                  </a:tcPr>
                </a:tc>
                <a:tc>
                  <a:txBody>
                    <a:bodyPr/>
                    <a:lstStyle/>
                    <a:p>
                      <a:pPr algn="l">
                        <a:lnSpc>
                          <a:spcPct val="130000"/>
                        </a:lnSpc>
                        <a:spcAft>
                          <a:spcPts val="0"/>
                        </a:spcAft>
                      </a:pPr>
                      <a:endParaRPr lang="de-AT" sz="800" dirty="0">
                        <a:effectLst/>
                        <a:latin typeface="+mn-lt"/>
                        <a:ea typeface="Calibri"/>
                        <a:cs typeface="Times New Roman"/>
                      </a:endParaRPr>
                    </a:p>
                  </a:txBody>
                  <a:tcPr marL="51435" marR="51435"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9EDF4"/>
                    </a:solidFill>
                  </a:tcPr>
                </a:tc>
                <a:tc>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algn="l">
                        <a:lnSpc>
                          <a:spcPct val="130000"/>
                        </a:lnSpc>
                        <a:spcAft>
                          <a:spcPts val="0"/>
                        </a:spcAft>
                      </a:pPr>
                      <a:r>
                        <a:rPr lang="en-GB" sz="800" dirty="0">
                          <a:effectLst/>
                          <a:latin typeface="+mn-lt"/>
                        </a:rPr>
                        <a:t> </a:t>
                      </a:r>
                      <a:endParaRPr lang="de-AT" sz="800" dirty="0">
                        <a:effectLst/>
                        <a:latin typeface="+mn-lt"/>
                        <a:ea typeface="Calibri"/>
                        <a:cs typeface="Times New Roman"/>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9EDF4"/>
                    </a:solidFill>
                  </a:tcPr>
                </a:tc>
                <a:tc>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algn="l">
                        <a:lnSpc>
                          <a:spcPct val="130000"/>
                        </a:lnSpc>
                        <a:spcAft>
                          <a:spcPts val="0"/>
                        </a:spcAft>
                      </a:pPr>
                      <a:r>
                        <a:rPr lang="en-GB" sz="800" dirty="0">
                          <a:effectLst/>
                          <a:latin typeface="+mn-lt"/>
                        </a:rPr>
                        <a:t> </a:t>
                      </a:r>
                      <a:endParaRPr lang="de-AT" sz="800" dirty="0">
                        <a:effectLst/>
                        <a:latin typeface="+mn-lt"/>
                        <a:ea typeface="Calibri"/>
                        <a:cs typeface="Times New Roman"/>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9EDF4"/>
                    </a:solidFill>
                  </a:tcPr>
                </a:tc>
                <a:extLst>
                  <a:ext uri="{0D108BD9-81ED-4DB2-BD59-A6C34878D82A}">
                    <a16:rowId xmlns:a16="http://schemas.microsoft.com/office/drawing/2014/main" val="10003"/>
                  </a:ext>
                </a:extLst>
              </a:tr>
              <a:tr h="226771">
                <a:tc rowSpan="2">
                  <a:txBody>
                    <a:bodyPr/>
                    <a:lstStyle>
                      <a:lvl1pPr marL="0" algn="l" defTabSz="914400" rtl="0" eaLnBrk="1" latinLnBrk="0" hangingPunct="1">
                        <a:defRPr sz="1800" b="1" kern="1200">
                          <a:solidFill>
                            <a:schemeClr val="lt1"/>
                          </a:solidFill>
                          <a:latin typeface="Verdana"/>
                          <a:ea typeface=""/>
                          <a:cs typeface=""/>
                        </a:defRPr>
                      </a:lvl1pPr>
                      <a:lvl2pPr marL="457200" algn="l" defTabSz="914400" rtl="0" eaLnBrk="1" latinLnBrk="0" hangingPunct="1">
                        <a:defRPr sz="1800" b="1" kern="1200">
                          <a:solidFill>
                            <a:schemeClr val="lt1"/>
                          </a:solidFill>
                          <a:latin typeface="Verdana"/>
                          <a:ea typeface=""/>
                          <a:cs typeface=""/>
                        </a:defRPr>
                      </a:lvl2pPr>
                      <a:lvl3pPr marL="914400" algn="l" defTabSz="914400" rtl="0" eaLnBrk="1" latinLnBrk="0" hangingPunct="1">
                        <a:defRPr sz="1800" b="1" kern="1200">
                          <a:solidFill>
                            <a:schemeClr val="lt1"/>
                          </a:solidFill>
                          <a:latin typeface="Verdana"/>
                          <a:ea typeface=""/>
                          <a:cs typeface=""/>
                        </a:defRPr>
                      </a:lvl3pPr>
                      <a:lvl4pPr marL="1371600" algn="l" defTabSz="914400" rtl="0" eaLnBrk="1" latinLnBrk="0" hangingPunct="1">
                        <a:defRPr sz="1800" b="1" kern="1200">
                          <a:solidFill>
                            <a:schemeClr val="lt1"/>
                          </a:solidFill>
                          <a:latin typeface="Verdana"/>
                          <a:ea typeface=""/>
                          <a:cs typeface=""/>
                        </a:defRPr>
                      </a:lvl4pPr>
                      <a:lvl5pPr marL="1828800" algn="l" defTabSz="914400" rtl="0" eaLnBrk="1" latinLnBrk="0" hangingPunct="1">
                        <a:defRPr sz="1800" b="1" kern="1200">
                          <a:solidFill>
                            <a:schemeClr val="lt1"/>
                          </a:solidFill>
                          <a:latin typeface="Verdana"/>
                          <a:ea typeface=""/>
                          <a:cs typeface=""/>
                        </a:defRPr>
                      </a:lvl5pPr>
                      <a:lvl6pPr marL="2286000" algn="l" defTabSz="914400" rtl="0" eaLnBrk="1" latinLnBrk="0" hangingPunct="1">
                        <a:defRPr sz="1800" b="1" kern="1200">
                          <a:solidFill>
                            <a:schemeClr val="lt1"/>
                          </a:solidFill>
                          <a:latin typeface="Verdana"/>
                          <a:ea typeface=""/>
                          <a:cs typeface=""/>
                        </a:defRPr>
                      </a:lvl6pPr>
                      <a:lvl7pPr marL="2743200" algn="l" defTabSz="914400" rtl="0" eaLnBrk="1" latinLnBrk="0" hangingPunct="1">
                        <a:defRPr sz="1800" b="1" kern="1200">
                          <a:solidFill>
                            <a:schemeClr val="lt1"/>
                          </a:solidFill>
                          <a:latin typeface="Verdana"/>
                          <a:ea typeface=""/>
                          <a:cs typeface=""/>
                        </a:defRPr>
                      </a:lvl7pPr>
                      <a:lvl8pPr marL="3200400" algn="l" defTabSz="914400" rtl="0" eaLnBrk="1" latinLnBrk="0" hangingPunct="1">
                        <a:defRPr sz="1800" b="1" kern="1200">
                          <a:solidFill>
                            <a:schemeClr val="lt1"/>
                          </a:solidFill>
                          <a:latin typeface="Verdana"/>
                          <a:ea typeface=""/>
                          <a:cs typeface=""/>
                        </a:defRPr>
                      </a:lvl8pPr>
                      <a:lvl9pPr marL="3657600" algn="l" defTabSz="914400" rtl="0" eaLnBrk="1" latinLnBrk="0" hangingPunct="1">
                        <a:defRPr sz="1800" b="1" kern="1200">
                          <a:solidFill>
                            <a:schemeClr val="lt1"/>
                          </a:solidFill>
                          <a:latin typeface="Verdana"/>
                          <a:ea typeface=""/>
                          <a:cs typeface=""/>
                        </a:defRPr>
                      </a:lvl9pPr>
                    </a:lstStyle>
                    <a:p>
                      <a:pPr algn="l">
                        <a:spcBef>
                          <a:spcPts val="0"/>
                        </a:spcBef>
                        <a:spcAft>
                          <a:spcPts val="0"/>
                        </a:spcAft>
                      </a:pPr>
                      <a:r>
                        <a:rPr lang="de-AT" sz="700" b="0" noProof="0" dirty="0">
                          <a:solidFill>
                            <a:srgbClr val="14316C"/>
                          </a:solidFill>
                          <a:effectLst/>
                        </a:rPr>
                        <a:t>geprüft von / </a:t>
                      </a:r>
                    </a:p>
                    <a:p>
                      <a:pPr algn="l">
                        <a:spcBef>
                          <a:spcPts val="0"/>
                        </a:spcBef>
                        <a:spcAft>
                          <a:spcPts val="0"/>
                        </a:spcAft>
                      </a:pPr>
                      <a:r>
                        <a:rPr lang="de-AT" sz="700" b="0" noProof="0" dirty="0" err="1">
                          <a:solidFill>
                            <a:srgbClr val="14316C"/>
                          </a:solidFill>
                          <a:effectLst/>
                        </a:rPr>
                        <a:t>checked</a:t>
                      </a:r>
                      <a:r>
                        <a:rPr lang="de-AT" sz="700" b="0" noProof="0" dirty="0">
                          <a:solidFill>
                            <a:srgbClr val="14316C"/>
                          </a:solidFill>
                          <a:effectLst/>
                        </a:rPr>
                        <a:t> </a:t>
                      </a:r>
                      <a:r>
                        <a:rPr lang="de-AT" sz="700" b="0" noProof="0" dirty="0" err="1">
                          <a:solidFill>
                            <a:srgbClr val="14316C"/>
                          </a:solidFill>
                          <a:effectLst/>
                        </a:rPr>
                        <a:t>by</a:t>
                      </a:r>
                      <a:endParaRPr lang="de-AT" sz="700" b="0" noProof="0" dirty="0">
                        <a:solidFill>
                          <a:srgbClr val="14316C"/>
                        </a:solidFill>
                        <a:effectLst/>
                      </a:endParaRPr>
                    </a:p>
                  </a:txBody>
                  <a:tcPr marL="51435" marR="51435"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lumMod val="40000"/>
                        <a:lumOff val="60000"/>
                      </a:srgbClr>
                    </a:solidFill>
                  </a:tcPr>
                </a:tc>
                <a:tc>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algn="l">
                        <a:lnSpc>
                          <a:spcPct val="130000"/>
                        </a:lnSpc>
                        <a:spcAft>
                          <a:spcPts val="0"/>
                        </a:spcAft>
                      </a:pPr>
                      <a:r>
                        <a:rPr lang="en-GB" sz="800" dirty="0">
                          <a:effectLst/>
                          <a:latin typeface="+mn-lt"/>
                        </a:rPr>
                        <a:t> </a:t>
                      </a:r>
                      <a:endParaRPr lang="de-AT" sz="800" dirty="0">
                        <a:effectLst/>
                        <a:latin typeface="+mn-lt"/>
                        <a:ea typeface="Calibri"/>
                        <a:cs typeface="Times New Roman"/>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9EDF4"/>
                    </a:solidFill>
                  </a:tcPr>
                </a:tc>
                <a:tc>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algn="l">
                        <a:lnSpc>
                          <a:spcPct val="130000"/>
                        </a:lnSpc>
                        <a:spcAft>
                          <a:spcPts val="0"/>
                        </a:spcAft>
                      </a:pPr>
                      <a:endParaRPr lang="de-AT" sz="800" dirty="0">
                        <a:effectLst/>
                        <a:latin typeface="+mn-lt"/>
                        <a:ea typeface="Calibri"/>
                        <a:cs typeface="Times New Roman"/>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9EDF4"/>
                    </a:solidFill>
                  </a:tcPr>
                </a:tc>
                <a:tc>
                  <a:txBody>
                    <a:bodyPr/>
                    <a:lstStyle/>
                    <a:p>
                      <a:pPr algn="l">
                        <a:lnSpc>
                          <a:spcPct val="130000"/>
                        </a:lnSpc>
                        <a:spcAft>
                          <a:spcPts val="0"/>
                        </a:spcAft>
                      </a:pPr>
                      <a:endParaRPr lang="de-AT" sz="800" dirty="0">
                        <a:effectLst/>
                        <a:latin typeface="+mn-lt"/>
                        <a:ea typeface="Calibri"/>
                        <a:cs typeface="Times New Roman"/>
                      </a:endParaRPr>
                    </a:p>
                  </a:txBody>
                  <a:tcPr marL="51435" marR="51435"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9EDF4"/>
                    </a:solidFill>
                  </a:tcPr>
                </a:tc>
                <a:tc>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algn="l">
                        <a:lnSpc>
                          <a:spcPct val="130000"/>
                        </a:lnSpc>
                        <a:spcAft>
                          <a:spcPts val="0"/>
                        </a:spcAft>
                      </a:pPr>
                      <a:r>
                        <a:rPr lang="en-GB" sz="800" dirty="0">
                          <a:effectLst/>
                          <a:latin typeface="+mn-lt"/>
                        </a:rPr>
                        <a:t> </a:t>
                      </a:r>
                      <a:endParaRPr lang="de-AT" sz="800" dirty="0">
                        <a:effectLst/>
                        <a:latin typeface="+mn-lt"/>
                        <a:ea typeface="Calibri"/>
                        <a:cs typeface="Times New Roman"/>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9EDF4"/>
                    </a:solidFill>
                  </a:tcPr>
                </a:tc>
                <a:tc>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algn="l">
                        <a:lnSpc>
                          <a:spcPct val="130000"/>
                        </a:lnSpc>
                        <a:spcAft>
                          <a:spcPts val="0"/>
                        </a:spcAft>
                      </a:pPr>
                      <a:r>
                        <a:rPr lang="en-GB" sz="800" dirty="0">
                          <a:effectLst/>
                          <a:latin typeface="+mn-lt"/>
                        </a:rPr>
                        <a:t> </a:t>
                      </a:r>
                      <a:endParaRPr lang="de-AT" sz="800" dirty="0">
                        <a:effectLst/>
                        <a:latin typeface="+mn-lt"/>
                        <a:ea typeface="Calibri"/>
                        <a:cs typeface="Times New Roman"/>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9EDF4"/>
                    </a:solidFill>
                  </a:tcPr>
                </a:tc>
                <a:extLst>
                  <a:ext uri="{0D108BD9-81ED-4DB2-BD59-A6C34878D82A}">
                    <a16:rowId xmlns:a16="http://schemas.microsoft.com/office/drawing/2014/main" val="10004"/>
                  </a:ext>
                </a:extLst>
              </a:tr>
              <a:tr h="226771">
                <a:tc vMerge="1">
                  <a:txBody>
                    <a:bodyPr/>
                    <a:lstStyle/>
                    <a:p>
                      <a:pPr algn="l">
                        <a:spcBef>
                          <a:spcPts val="0"/>
                        </a:spcBef>
                        <a:spcAft>
                          <a:spcPts val="0"/>
                        </a:spcAft>
                      </a:pPr>
                      <a:endParaRPr lang="de-AT" sz="700" b="0" noProof="0" dirty="0">
                        <a:solidFill>
                          <a:srgbClr val="14316C"/>
                        </a:solidFill>
                        <a:effectLst/>
                      </a:endParaRPr>
                    </a:p>
                  </a:txBody>
                  <a:tcPr marL="68580" marR="68580"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lumMod val="40000"/>
                        <a:lumOff val="60000"/>
                      </a:srgbClr>
                    </a:solidFill>
                  </a:tcPr>
                </a:tc>
                <a:tc>
                  <a:txBody>
                    <a:bodyPr/>
                    <a:lstStyle/>
                    <a:p>
                      <a:pPr algn="l">
                        <a:lnSpc>
                          <a:spcPct val="130000"/>
                        </a:lnSpc>
                        <a:spcAft>
                          <a:spcPts val="0"/>
                        </a:spcAft>
                      </a:pPr>
                      <a:endParaRPr lang="de-AT" sz="800" dirty="0">
                        <a:effectLst/>
                        <a:latin typeface="+mn-lt"/>
                        <a:ea typeface="Calibri"/>
                        <a:cs typeface="Times New Roman"/>
                      </a:endParaRPr>
                    </a:p>
                  </a:txBody>
                  <a:tcPr marL="51435" marR="51435"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9EDF4"/>
                    </a:solidFill>
                  </a:tcPr>
                </a:tc>
                <a:tc>
                  <a:txBody>
                    <a:bodyPr/>
                    <a:lstStyle/>
                    <a:p>
                      <a:pPr algn="l">
                        <a:lnSpc>
                          <a:spcPct val="130000"/>
                        </a:lnSpc>
                        <a:spcAft>
                          <a:spcPts val="0"/>
                        </a:spcAft>
                      </a:pPr>
                      <a:endParaRPr lang="de-AT" sz="800" dirty="0">
                        <a:effectLst/>
                        <a:latin typeface="+mn-lt"/>
                        <a:ea typeface="Calibri"/>
                        <a:cs typeface="Times New Roman"/>
                      </a:endParaRPr>
                    </a:p>
                  </a:txBody>
                  <a:tcPr marL="51435" marR="51435"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9EDF4"/>
                    </a:solidFill>
                  </a:tcPr>
                </a:tc>
                <a:tc>
                  <a:txBody>
                    <a:bodyPr/>
                    <a:lstStyle/>
                    <a:p>
                      <a:pPr algn="l">
                        <a:lnSpc>
                          <a:spcPct val="130000"/>
                        </a:lnSpc>
                        <a:spcAft>
                          <a:spcPts val="0"/>
                        </a:spcAft>
                      </a:pPr>
                      <a:endParaRPr lang="de-AT" sz="800" dirty="0">
                        <a:effectLst/>
                        <a:latin typeface="+mn-lt"/>
                        <a:ea typeface="Calibri"/>
                        <a:cs typeface="Times New Roman"/>
                      </a:endParaRPr>
                    </a:p>
                  </a:txBody>
                  <a:tcPr marL="51435" marR="51435"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9EDF4"/>
                    </a:solidFill>
                  </a:tcPr>
                </a:tc>
                <a:tc>
                  <a:txBody>
                    <a:bodyPr/>
                    <a:lstStyle/>
                    <a:p>
                      <a:pPr algn="l">
                        <a:lnSpc>
                          <a:spcPct val="130000"/>
                        </a:lnSpc>
                        <a:spcAft>
                          <a:spcPts val="0"/>
                        </a:spcAft>
                      </a:pPr>
                      <a:endParaRPr lang="de-AT" sz="800" dirty="0">
                        <a:effectLst/>
                        <a:latin typeface="+mn-lt"/>
                        <a:ea typeface="Calibri"/>
                        <a:cs typeface="Times New Roman"/>
                      </a:endParaRPr>
                    </a:p>
                  </a:txBody>
                  <a:tcPr marL="51435" marR="51435"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9EDF4"/>
                    </a:solidFill>
                  </a:tcPr>
                </a:tc>
                <a:tc>
                  <a:txBody>
                    <a:bodyPr/>
                    <a:lstStyle/>
                    <a:p>
                      <a:pPr algn="l">
                        <a:lnSpc>
                          <a:spcPct val="130000"/>
                        </a:lnSpc>
                        <a:spcAft>
                          <a:spcPts val="0"/>
                        </a:spcAft>
                      </a:pPr>
                      <a:endParaRPr lang="de-AT" sz="800" dirty="0">
                        <a:effectLst/>
                        <a:latin typeface="+mn-lt"/>
                        <a:ea typeface="Calibri"/>
                        <a:cs typeface="Times New Roman"/>
                      </a:endParaRPr>
                    </a:p>
                  </a:txBody>
                  <a:tcPr marL="51435" marR="51435" marT="0" marB="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9EDF4"/>
                    </a:solidFill>
                  </a:tcPr>
                </a:tc>
                <a:extLst>
                  <a:ext uri="{0D108BD9-81ED-4DB2-BD59-A6C34878D82A}">
                    <a16:rowId xmlns:a16="http://schemas.microsoft.com/office/drawing/2014/main" val="2848497032"/>
                  </a:ext>
                </a:extLst>
              </a:tr>
              <a:tr h="226771">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AT" sz="700" b="0" noProof="0" dirty="0">
                          <a:solidFill>
                            <a:srgbClr val="14316C"/>
                          </a:solidFill>
                          <a:effectLst/>
                          <a:latin typeface="Verdana" panose="020B0604030504040204" pitchFamily="34" charset="0"/>
                          <a:ea typeface="Verdana" panose="020B0604030504040204" pitchFamily="34" charset="0"/>
                          <a:cs typeface="Verdana" panose="020B0604030504040204" pitchFamily="34" charset="0"/>
                        </a:rPr>
                        <a:t>freigegeben von / </a:t>
                      </a:r>
                    </a:p>
                    <a:p>
                      <a:pPr marL="0" marR="0" lvl="0" indent="0" algn="l" defTabSz="914400" rtl="0" eaLnBrk="1" fontAlgn="auto" latinLnBrk="0" hangingPunct="1">
                        <a:lnSpc>
                          <a:spcPct val="100000"/>
                        </a:lnSpc>
                        <a:spcBef>
                          <a:spcPts val="0"/>
                        </a:spcBef>
                        <a:spcAft>
                          <a:spcPts val="0"/>
                        </a:spcAft>
                        <a:buClrTx/>
                        <a:buSzTx/>
                        <a:buFontTx/>
                        <a:buNone/>
                        <a:tabLst/>
                        <a:defRPr/>
                      </a:pPr>
                      <a:r>
                        <a:rPr lang="de-AT" sz="700" b="0" noProof="0" dirty="0" err="1">
                          <a:solidFill>
                            <a:srgbClr val="14316C"/>
                          </a:solidFill>
                          <a:effectLst/>
                          <a:latin typeface="Verdana" panose="020B0604030504040204" pitchFamily="34" charset="0"/>
                          <a:ea typeface="Verdana" panose="020B0604030504040204" pitchFamily="34" charset="0"/>
                          <a:cs typeface="Verdana" panose="020B0604030504040204" pitchFamily="34" charset="0"/>
                        </a:rPr>
                        <a:t>approved</a:t>
                      </a:r>
                      <a:r>
                        <a:rPr lang="de-AT" sz="700" b="0" noProof="0" dirty="0">
                          <a:solidFill>
                            <a:srgbClr val="14316C"/>
                          </a:solidFill>
                          <a:effectLst/>
                          <a:latin typeface="Verdana" panose="020B0604030504040204" pitchFamily="34" charset="0"/>
                          <a:ea typeface="Verdana" panose="020B0604030504040204" pitchFamily="34" charset="0"/>
                          <a:cs typeface="Verdana" panose="020B0604030504040204" pitchFamily="34" charset="0"/>
                        </a:rPr>
                        <a:t> </a:t>
                      </a:r>
                      <a:r>
                        <a:rPr lang="de-AT" sz="700" b="0" noProof="0" dirty="0" err="1">
                          <a:solidFill>
                            <a:srgbClr val="14316C"/>
                          </a:solidFill>
                          <a:effectLst/>
                          <a:latin typeface="Verdana" panose="020B0604030504040204" pitchFamily="34" charset="0"/>
                          <a:ea typeface="Verdana" panose="020B0604030504040204" pitchFamily="34" charset="0"/>
                          <a:cs typeface="Verdana" panose="020B0604030504040204" pitchFamily="34" charset="0"/>
                        </a:rPr>
                        <a:t>by</a:t>
                      </a:r>
                      <a:endParaRPr lang="de-AT" sz="700" b="0" noProof="0" dirty="0">
                        <a:solidFill>
                          <a:srgbClr val="14316C"/>
                        </a:solidFill>
                        <a:effectLst/>
                        <a:latin typeface="Verdana" panose="020B0604030504040204" pitchFamily="34" charset="0"/>
                        <a:ea typeface="Verdana" panose="020B0604030504040204" pitchFamily="34" charset="0"/>
                        <a:cs typeface="Verdana" panose="020B0604030504040204" pitchFamily="34" charset="0"/>
                      </a:endParaRPr>
                    </a:p>
                    <a:p>
                      <a:pPr algn="l">
                        <a:spcBef>
                          <a:spcPts val="0"/>
                        </a:spcBef>
                        <a:spcAft>
                          <a:spcPts val="0"/>
                        </a:spcAft>
                      </a:pPr>
                      <a:endParaRPr lang="de-AT" sz="700" b="0" noProof="0" dirty="0">
                        <a:solidFill>
                          <a:srgbClr val="14316C"/>
                        </a:solidFill>
                        <a:effectLst/>
                      </a:endParaRPr>
                    </a:p>
                  </a:txBody>
                  <a:tcPr marL="51435" marR="51435"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lumMod val="40000"/>
                        <a:lumOff val="60000"/>
                      </a:srgbClr>
                    </a:solidFill>
                  </a:tcPr>
                </a:tc>
                <a:tc>
                  <a:txBody>
                    <a:bodyPr/>
                    <a:lstStyle/>
                    <a:p>
                      <a:pPr algn="l">
                        <a:lnSpc>
                          <a:spcPct val="130000"/>
                        </a:lnSpc>
                        <a:spcAft>
                          <a:spcPts val="0"/>
                        </a:spcAft>
                      </a:pPr>
                      <a:endParaRPr lang="de-AT" sz="800" dirty="0">
                        <a:effectLst/>
                        <a:latin typeface="+mn-lt"/>
                        <a:ea typeface="Calibri"/>
                        <a:cs typeface="Times New Roman"/>
                      </a:endParaRPr>
                    </a:p>
                  </a:txBody>
                  <a:tcPr marL="51435" marR="51435"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9EDF4"/>
                    </a:solidFill>
                  </a:tcPr>
                </a:tc>
                <a:tc>
                  <a:txBody>
                    <a:bodyPr/>
                    <a:lstStyle/>
                    <a:p>
                      <a:pPr algn="l">
                        <a:lnSpc>
                          <a:spcPct val="130000"/>
                        </a:lnSpc>
                        <a:spcAft>
                          <a:spcPts val="0"/>
                        </a:spcAft>
                      </a:pPr>
                      <a:endParaRPr lang="de-AT" sz="800" dirty="0">
                        <a:effectLst/>
                        <a:latin typeface="+mn-lt"/>
                        <a:ea typeface="Calibri"/>
                        <a:cs typeface="Times New Roman"/>
                      </a:endParaRPr>
                    </a:p>
                  </a:txBody>
                  <a:tcPr marL="51435" marR="51435"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9EDF4"/>
                    </a:solidFill>
                  </a:tcPr>
                </a:tc>
                <a:tc>
                  <a:txBody>
                    <a:bodyPr/>
                    <a:lstStyle/>
                    <a:p>
                      <a:pPr algn="l">
                        <a:lnSpc>
                          <a:spcPct val="130000"/>
                        </a:lnSpc>
                        <a:spcAft>
                          <a:spcPts val="0"/>
                        </a:spcAft>
                      </a:pPr>
                      <a:endParaRPr lang="de-AT" sz="800" dirty="0">
                        <a:effectLst/>
                        <a:latin typeface="+mn-lt"/>
                        <a:ea typeface="Calibri"/>
                        <a:cs typeface="Times New Roman"/>
                      </a:endParaRPr>
                    </a:p>
                  </a:txBody>
                  <a:tcPr marL="51435" marR="51435"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9EDF4"/>
                    </a:solidFill>
                  </a:tcPr>
                </a:tc>
                <a:tc>
                  <a:txBody>
                    <a:bodyPr/>
                    <a:lstStyle/>
                    <a:p>
                      <a:pPr algn="l">
                        <a:lnSpc>
                          <a:spcPct val="130000"/>
                        </a:lnSpc>
                        <a:spcAft>
                          <a:spcPts val="0"/>
                        </a:spcAft>
                      </a:pPr>
                      <a:endParaRPr lang="de-AT" sz="800" dirty="0">
                        <a:effectLst/>
                        <a:latin typeface="+mn-lt"/>
                        <a:ea typeface="Calibri"/>
                        <a:cs typeface="Times New Roman"/>
                      </a:endParaRPr>
                    </a:p>
                  </a:txBody>
                  <a:tcPr marL="51435" marR="51435"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9EDF4"/>
                    </a:solidFill>
                  </a:tcPr>
                </a:tc>
                <a:tc>
                  <a:txBody>
                    <a:bodyPr/>
                    <a:lstStyle/>
                    <a:p>
                      <a:pPr algn="l">
                        <a:lnSpc>
                          <a:spcPct val="130000"/>
                        </a:lnSpc>
                        <a:spcAft>
                          <a:spcPts val="0"/>
                        </a:spcAft>
                      </a:pPr>
                      <a:endParaRPr lang="de-AT" sz="800" dirty="0">
                        <a:effectLst/>
                        <a:latin typeface="+mn-lt"/>
                        <a:ea typeface="Calibri"/>
                        <a:cs typeface="Times New Roman"/>
                      </a:endParaRPr>
                    </a:p>
                  </a:txBody>
                  <a:tcPr marL="51435" marR="51435" marT="0" marB="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9EDF4"/>
                    </a:solidFill>
                  </a:tcPr>
                </a:tc>
                <a:extLst>
                  <a:ext uri="{0D108BD9-81ED-4DB2-BD59-A6C34878D82A}">
                    <a16:rowId xmlns:a16="http://schemas.microsoft.com/office/drawing/2014/main" val="310234632"/>
                  </a:ext>
                </a:extLst>
              </a:tr>
              <a:tr h="226771">
                <a:tc vMerge="1">
                  <a:txBody>
                    <a:bodyPr/>
                    <a:lstStyle/>
                    <a:p>
                      <a:pPr algn="l">
                        <a:spcBef>
                          <a:spcPts val="0"/>
                        </a:spcBef>
                        <a:spcAft>
                          <a:spcPts val="0"/>
                        </a:spcAft>
                      </a:pPr>
                      <a:endParaRPr lang="de-AT" sz="700" b="0" noProof="0" dirty="0">
                        <a:solidFill>
                          <a:srgbClr val="14316C"/>
                        </a:solidFill>
                        <a:effectLst/>
                      </a:endParaRPr>
                    </a:p>
                  </a:txBody>
                  <a:tcPr marL="68580" marR="68580"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lumMod val="40000"/>
                        <a:lumOff val="60000"/>
                      </a:srgbClr>
                    </a:solidFill>
                  </a:tcPr>
                </a:tc>
                <a:tc>
                  <a:txBody>
                    <a:bodyPr/>
                    <a:lstStyle/>
                    <a:p>
                      <a:pPr algn="l">
                        <a:lnSpc>
                          <a:spcPct val="130000"/>
                        </a:lnSpc>
                        <a:spcAft>
                          <a:spcPts val="0"/>
                        </a:spcAft>
                      </a:pPr>
                      <a:endParaRPr lang="de-AT" sz="800" dirty="0">
                        <a:effectLst/>
                        <a:latin typeface="+mn-lt"/>
                        <a:ea typeface="Calibri"/>
                        <a:cs typeface="Times New Roman"/>
                      </a:endParaRPr>
                    </a:p>
                  </a:txBody>
                  <a:tcPr marL="51435" marR="51435"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9EDF4"/>
                    </a:solidFill>
                  </a:tcPr>
                </a:tc>
                <a:tc>
                  <a:txBody>
                    <a:bodyPr/>
                    <a:lstStyle/>
                    <a:p>
                      <a:pPr algn="l">
                        <a:lnSpc>
                          <a:spcPct val="130000"/>
                        </a:lnSpc>
                        <a:spcAft>
                          <a:spcPts val="0"/>
                        </a:spcAft>
                      </a:pPr>
                      <a:endParaRPr lang="de-AT" sz="800" dirty="0">
                        <a:effectLst/>
                        <a:latin typeface="+mn-lt"/>
                        <a:ea typeface="Calibri"/>
                        <a:cs typeface="Times New Roman"/>
                      </a:endParaRPr>
                    </a:p>
                  </a:txBody>
                  <a:tcPr marL="51435" marR="51435"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9EDF4"/>
                    </a:solidFill>
                  </a:tcPr>
                </a:tc>
                <a:tc>
                  <a:txBody>
                    <a:bodyPr/>
                    <a:lstStyle/>
                    <a:p>
                      <a:pPr algn="l">
                        <a:lnSpc>
                          <a:spcPct val="130000"/>
                        </a:lnSpc>
                        <a:spcAft>
                          <a:spcPts val="0"/>
                        </a:spcAft>
                      </a:pPr>
                      <a:endParaRPr lang="de-AT" sz="800" dirty="0">
                        <a:effectLst/>
                        <a:latin typeface="+mn-lt"/>
                        <a:ea typeface="Calibri"/>
                        <a:cs typeface="Times New Roman"/>
                      </a:endParaRPr>
                    </a:p>
                  </a:txBody>
                  <a:tcPr marL="51435" marR="51435"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E9EDF4"/>
                    </a:solidFill>
                  </a:tcPr>
                </a:tc>
                <a:tc>
                  <a:txBody>
                    <a:bodyPr/>
                    <a:lstStyle/>
                    <a:p>
                      <a:pPr algn="l">
                        <a:lnSpc>
                          <a:spcPct val="130000"/>
                        </a:lnSpc>
                        <a:spcAft>
                          <a:spcPts val="0"/>
                        </a:spcAft>
                      </a:pPr>
                      <a:endParaRPr lang="de-AT" sz="800" dirty="0">
                        <a:effectLst/>
                        <a:latin typeface="+mn-lt"/>
                        <a:ea typeface="Calibri"/>
                        <a:cs typeface="Times New Roman"/>
                      </a:endParaRPr>
                    </a:p>
                  </a:txBody>
                  <a:tcPr marL="51435" marR="51435"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9EDF4"/>
                    </a:solidFill>
                  </a:tcPr>
                </a:tc>
                <a:tc>
                  <a:txBody>
                    <a:bodyPr/>
                    <a:lstStyle/>
                    <a:p>
                      <a:pPr algn="l">
                        <a:lnSpc>
                          <a:spcPct val="130000"/>
                        </a:lnSpc>
                        <a:spcAft>
                          <a:spcPts val="0"/>
                        </a:spcAft>
                      </a:pPr>
                      <a:endParaRPr lang="de-AT" sz="800" dirty="0">
                        <a:effectLst/>
                        <a:latin typeface="+mn-lt"/>
                        <a:ea typeface="Calibri"/>
                        <a:cs typeface="Times New Roman"/>
                      </a:endParaRPr>
                    </a:p>
                  </a:txBody>
                  <a:tcPr marL="51435" marR="51435" marT="0" marB="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9EDF4"/>
                    </a:solidFill>
                  </a:tcPr>
                </a:tc>
                <a:extLst>
                  <a:ext uri="{0D108BD9-81ED-4DB2-BD59-A6C34878D82A}">
                    <a16:rowId xmlns:a16="http://schemas.microsoft.com/office/drawing/2014/main" val="12756051"/>
                  </a:ext>
                </a:extLst>
              </a:tr>
            </a:tbl>
          </a:graphicData>
        </a:graphic>
      </p:graphicFrame>
      <p:graphicFrame>
        <p:nvGraphicFramePr>
          <p:cNvPr id="10" name="Tabelle 9">
            <a:extLst>
              <a:ext uri="{FF2B5EF4-FFF2-40B4-BE49-F238E27FC236}">
                <a16:creationId xmlns:a16="http://schemas.microsoft.com/office/drawing/2014/main" id="{DD7BD878-362D-984A-97F3-017689C804F1}"/>
              </a:ext>
            </a:extLst>
          </p:cNvPr>
          <p:cNvGraphicFramePr>
            <a:graphicFrameLocks noGrp="1"/>
          </p:cNvGraphicFramePr>
          <p:nvPr userDrawn="1"/>
        </p:nvGraphicFramePr>
        <p:xfrm>
          <a:off x="242647" y="2316928"/>
          <a:ext cx="5539250" cy="879008"/>
        </p:xfrm>
        <a:graphic>
          <a:graphicData uri="http://schemas.openxmlformats.org/drawingml/2006/table">
            <a:tbl>
              <a:tblPr firstRow="1" firstCol="1" bandRow="1"/>
              <a:tblGrid>
                <a:gridCol w="582376">
                  <a:extLst>
                    <a:ext uri="{9D8B030D-6E8A-4147-A177-3AD203B41FA5}">
                      <a16:colId xmlns:a16="http://schemas.microsoft.com/office/drawing/2014/main" val="20000"/>
                    </a:ext>
                  </a:extLst>
                </a:gridCol>
                <a:gridCol w="935025">
                  <a:extLst>
                    <a:ext uri="{9D8B030D-6E8A-4147-A177-3AD203B41FA5}">
                      <a16:colId xmlns:a16="http://schemas.microsoft.com/office/drawing/2014/main" val="20001"/>
                    </a:ext>
                  </a:extLst>
                </a:gridCol>
                <a:gridCol w="4021849">
                  <a:extLst>
                    <a:ext uri="{9D8B030D-6E8A-4147-A177-3AD203B41FA5}">
                      <a16:colId xmlns:a16="http://schemas.microsoft.com/office/drawing/2014/main" val="20002"/>
                    </a:ext>
                  </a:extLst>
                </a:gridCol>
              </a:tblGrid>
              <a:tr h="180000">
                <a:tc gridSpan="3">
                  <a:txBody>
                    <a:bodyPr/>
                    <a:lstStyle>
                      <a:lvl1pPr marL="0" algn="l" defTabSz="914400" rtl="0" eaLnBrk="1" latinLnBrk="0" hangingPunct="1">
                        <a:defRPr sz="1800" b="1" kern="1200">
                          <a:solidFill>
                            <a:schemeClr val="lt1"/>
                          </a:solidFill>
                          <a:latin typeface="Verdana"/>
                          <a:ea typeface=""/>
                          <a:cs typeface=""/>
                        </a:defRPr>
                      </a:lvl1pPr>
                      <a:lvl2pPr marL="457200" algn="l" defTabSz="914400" rtl="0" eaLnBrk="1" latinLnBrk="0" hangingPunct="1">
                        <a:defRPr sz="1800" b="1" kern="1200">
                          <a:solidFill>
                            <a:schemeClr val="lt1"/>
                          </a:solidFill>
                          <a:latin typeface="Verdana"/>
                          <a:ea typeface=""/>
                          <a:cs typeface=""/>
                        </a:defRPr>
                      </a:lvl2pPr>
                      <a:lvl3pPr marL="914400" algn="l" defTabSz="914400" rtl="0" eaLnBrk="1" latinLnBrk="0" hangingPunct="1">
                        <a:defRPr sz="1800" b="1" kern="1200">
                          <a:solidFill>
                            <a:schemeClr val="lt1"/>
                          </a:solidFill>
                          <a:latin typeface="Verdana"/>
                          <a:ea typeface=""/>
                          <a:cs typeface=""/>
                        </a:defRPr>
                      </a:lvl3pPr>
                      <a:lvl4pPr marL="1371600" algn="l" defTabSz="914400" rtl="0" eaLnBrk="1" latinLnBrk="0" hangingPunct="1">
                        <a:defRPr sz="1800" b="1" kern="1200">
                          <a:solidFill>
                            <a:schemeClr val="lt1"/>
                          </a:solidFill>
                          <a:latin typeface="Verdana"/>
                          <a:ea typeface=""/>
                          <a:cs typeface=""/>
                        </a:defRPr>
                      </a:lvl4pPr>
                      <a:lvl5pPr marL="1828800" algn="l" defTabSz="914400" rtl="0" eaLnBrk="1" latinLnBrk="0" hangingPunct="1">
                        <a:defRPr sz="1800" b="1" kern="1200">
                          <a:solidFill>
                            <a:schemeClr val="lt1"/>
                          </a:solidFill>
                          <a:latin typeface="Verdana"/>
                          <a:ea typeface=""/>
                          <a:cs typeface=""/>
                        </a:defRPr>
                      </a:lvl5pPr>
                      <a:lvl6pPr marL="2286000" algn="l" defTabSz="914400" rtl="0" eaLnBrk="1" latinLnBrk="0" hangingPunct="1">
                        <a:defRPr sz="1800" b="1" kern="1200">
                          <a:solidFill>
                            <a:schemeClr val="lt1"/>
                          </a:solidFill>
                          <a:latin typeface="Verdana"/>
                          <a:ea typeface=""/>
                          <a:cs typeface=""/>
                        </a:defRPr>
                      </a:lvl6pPr>
                      <a:lvl7pPr marL="2743200" algn="l" defTabSz="914400" rtl="0" eaLnBrk="1" latinLnBrk="0" hangingPunct="1">
                        <a:defRPr sz="1800" b="1" kern="1200">
                          <a:solidFill>
                            <a:schemeClr val="lt1"/>
                          </a:solidFill>
                          <a:latin typeface="Verdana"/>
                          <a:ea typeface=""/>
                          <a:cs typeface=""/>
                        </a:defRPr>
                      </a:lvl7pPr>
                      <a:lvl8pPr marL="3200400" algn="l" defTabSz="914400" rtl="0" eaLnBrk="1" latinLnBrk="0" hangingPunct="1">
                        <a:defRPr sz="1800" b="1" kern="1200">
                          <a:solidFill>
                            <a:schemeClr val="lt1"/>
                          </a:solidFill>
                          <a:latin typeface="Verdana"/>
                          <a:ea typeface=""/>
                          <a:cs typeface=""/>
                        </a:defRPr>
                      </a:lvl8pPr>
                      <a:lvl9pPr marL="3657600" algn="l" defTabSz="914400" rtl="0" eaLnBrk="1" latinLnBrk="0" hangingPunct="1">
                        <a:defRPr sz="1800" b="1" kern="1200">
                          <a:solidFill>
                            <a:schemeClr val="lt1"/>
                          </a:solidFill>
                          <a:latin typeface="Verdana"/>
                          <a:ea typeface=""/>
                          <a:cs typeface=""/>
                        </a:defRPr>
                      </a:lvl9pPr>
                    </a:lstStyle>
                    <a:p>
                      <a:pPr marL="0" algn="l" defTabSz="914400" rtl="0" eaLnBrk="1" latinLnBrk="0" hangingPunct="1">
                        <a:lnSpc>
                          <a:spcPct val="130000"/>
                        </a:lnSpc>
                        <a:spcAft>
                          <a:spcPts val="0"/>
                        </a:spcAft>
                      </a:pPr>
                      <a:r>
                        <a:rPr lang="de-AT" sz="700" kern="1200" dirty="0">
                          <a:solidFill>
                            <a:srgbClr val="00336E"/>
                          </a:solidFill>
                          <a:effectLst/>
                          <a:latin typeface="Verdana" panose="020B0604030504040204" pitchFamily="34" charset="0"/>
                          <a:ea typeface="Verdana" panose="020B0604030504040204" pitchFamily="34" charset="0"/>
                          <a:cs typeface="Verdana" panose="020B0604030504040204" pitchFamily="34" charset="0"/>
                        </a:rPr>
                        <a:t>Dokumentenhistorie</a:t>
                      </a:r>
                      <a:r>
                        <a:rPr lang="de-AT" sz="700" kern="1200" baseline="0" dirty="0">
                          <a:solidFill>
                            <a:srgbClr val="00336E"/>
                          </a:solidFill>
                          <a:effectLst/>
                          <a:latin typeface="Verdana" panose="020B0604030504040204" pitchFamily="34" charset="0"/>
                          <a:ea typeface="Verdana" panose="020B0604030504040204" pitchFamily="34" charset="0"/>
                          <a:cs typeface="Verdana" panose="020B0604030504040204" pitchFamily="34" charset="0"/>
                        </a:rPr>
                        <a:t> / </a:t>
                      </a:r>
                      <a:r>
                        <a:rPr lang="en-GB" sz="700" kern="1200" baseline="0" noProof="0" dirty="0">
                          <a:solidFill>
                            <a:srgbClr val="00336E"/>
                          </a:solidFill>
                          <a:effectLst/>
                          <a:latin typeface="Verdana" panose="020B0604030504040204" pitchFamily="34" charset="0"/>
                          <a:ea typeface="Verdana" panose="020B0604030504040204" pitchFamily="34" charset="0"/>
                          <a:cs typeface="Verdana" panose="020B0604030504040204" pitchFamily="34" charset="0"/>
                        </a:rPr>
                        <a:t>Document History</a:t>
                      </a:r>
                      <a:endParaRPr lang="en-GB" sz="700" kern="1200" noProof="0" dirty="0">
                        <a:solidFill>
                          <a:srgbClr val="00336E"/>
                        </a:solidFill>
                        <a:effectLst/>
                        <a:latin typeface="Verdana" panose="020B0604030504040204" pitchFamily="34" charset="0"/>
                        <a:ea typeface="Verdana" panose="020B0604030504040204" pitchFamily="34" charset="0"/>
                        <a:cs typeface="Verdana" panose="020B0604030504040204" pitchFamily="34" charset="0"/>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B9CDE5"/>
                    </a:solidFill>
                  </a:tcPr>
                </a:tc>
                <a:tc hMerge="1">
                  <a:txBody>
                    <a:bodyPr/>
                    <a:lstStyle/>
                    <a:p>
                      <a:pPr marL="0" algn="l" defTabSz="914400" rtl="0" eaLnBrk="1" latinLnBrk="0" hangingPunct="1">
                        <a:lnSpc>
                          <a:spcPct val="130000"/>
                        </a:lnSpc>
                        <a:spcAft>
                          <a:spcPts val="0"/>
                        </a:spcAft>
                      </a:pPr>
                      <a:endParaRPr lang="de-AT" sz="800" kern="1200" dirty="0">
                        <a:solidFill>
                          <a:schemeClr val="dk1"/>
                        </a:solidFill>
                        <a:effectLst/>
                        <a:latin typeface="+mn-lt"/>
                        <a:ea typeface="+mn-ea"/>
                        <a:cs typeface="+mn-cs"/>
                      </a:endParaRPr>
                    </a:p>
                  </a:txBody>
                  <a:tcPr marL="68580" marR="68580" marT="0" marB="0" anchor="ctr">
                    <a:solidFill>
                      <a:schemeClr val="accent1">
                        <a:lumMod val="40000"/>
                        <a:lumOff val="60000"/>
                      </a:schemeClr>
                    </a:solidFill>
                  </a:tcPr>
                </a:tc>
                <a:tc hMerge="1">
                  <a:txBody>
                    <a:bodyPr/>
                    <a:lstStyle/>
                    <a:p>
                      <a:pPr marL="0" algn="l" defTabSz="914400" rtl="0" eaLnBrk="1" latinLnBrk="0" hangingPunct="1">
                        <a:lnSpc>
                          <a:spcPct val="130000"/>
                        </a:lnSpc>
                        <a:spcAft>
                          <a:spcPts val="0"/>
                        </a:spcAft>
                      </a:pPr>
                      <a:endParaRPr lang="de-AT" sz="800" kern="1200" dirty="0">
                        <a:solidFill>
                          <a:schemeClr val="dk1"/>
                        </a:solidFill>
                        <a:effectLst/>
                        <a:latin typeface="+mn-lt"/>
                        <a:ea typeface="+mn-ea"/>
                        <a:cs typeface="+mn-cs"/>
                      </a:endParaRPr>
                    </a:p>
                  </a:txBody>
                  <a:tcPr marL="68580" marR="68580" marT="0" marB="0" anchor="ctr">
                    <a:solidFill>
                      <a:schemeClr val="accent1">
                        <a:lumMod val="40000"/>
                        <a:lumOff val="60000"/>
                      </a:schemeClr>
                    </a:solidFill>
                  </a:tcPr>
                </a:tc>
                <a:extLst>
                  <a:ext uri="{0D108BD9-81ED-4DB2-BD59-A6C34878D82A}">
                    <a16:rowId xmlns:a16="http://schemas.microsoft.com/office/drawing/2014/main" val="10000"/>
                  </a:ext>
                </a:extLst>
              </a:tr>
              <a:tr h="108000">
                <a:tc>
                  <a:txBody>
                    <a:bodyPr/>
                    <a:lstStyle>
                      <a:lvl1pPr marL="0" algn="l" defTabSz="914400" rtl="0" eaLnBrk="1" latinLnBrk="0" hangingPunct="1">
                        <a:defRPr sz="1800" b="1" kern="1200">
                          <a:solidFill>
                            <a:schemeClr val="lt1"/>
                          </a:solidFill>
                          <a:latin typeface="Verdana"/>
                          <a:ea typeface=""/>
                          <a:cs typeface=""/>
                        </a:defRPr>
                      </a:lvl1pPr>
                      <a:lvl2pPr marL="457200" algn="l" defTabSz="914400" rtl="0" eaLnBrk="1" latinLnBrk="0" hangingPunct="1">
                        <a:defRPr sz="1800" b="1" kern="1200">
                          <a:solidFill>
                            <a:schemeClr val="lt1"/>
                          </a:solidFill>
                          <a:latin typeface="Verdana"/>
                          <a:ea typeface=""/>
                          <a:cs typeface=""/>
                        </a:defRPr>
                      </a:lvl2pPr>
                      <a:lvl3pPr marL="914400" algn="l" defTabSz="914400" rtl="0" eaLnBrk="1" latinLnBrk="0" hangingPunct="1">
                        <a:defRPr sz="1800" b="1" kern="1200">
                          <a:solidFill>
                            <a:schemeClr val="lt1"/>
                          </a:solidFill>
                          <a:latin typeface="Verdana"/>
                          <a:ea typeface=""/>
                          <a:cs typeface=""/>
                        </a:defRPr>
                      </a:lvl3pPr>
                      <a:lvl4pPr marL="1371600" algn="l" defTabSz="914400" rtl="0" eaLnBrk="1" latinLnBrk="0" hangingPunct="1">
                        <a:defRPr sz="1800" b="1" kern="1200">
                          <a:solidFill>
                            <a:schemeClr val="lt1"/>
                          </a:solidFill>
                          <a:latin typeface="Verdana"/>
                          <a:ea typeface=""/>
                          <a:cs typeface=""/>
                        </a:defRPr>
                      </a:lvl4pPr>
                      <a:lvl5pPr marL="1828800" algn="l" defTabSz="914400" rtl="0" eaLnBrk="1" latinLnBrk="0" hangingPunct="1">
                        <a:defRPr sz="1800" b="1" kern="1200">
                          <a:solidFill>
                            <a:schemeClr val="lt1"/>
                          </a:solidFill>
                          <a:latin typeface="Verdana"/>
                          <a:ea typeface=""/>
                          <a:cs typeface=""/>
                        </a:defRPr>
                      </a:lvl5pPr>
                      <a:lvl6pPr marL="2286000" algn="l" defTabSz="914400" rtl="0" eaLnBrk="1" latinLnBrk="0" hangingPunct="1">
                        <a:defRPr sz="1800" b="1" kern="1200">
                          <a:solidFill>
                            <a:schemeClr val="lt1"/>
                          </a:solidFill>
                          <a:latin typeface="Verdana"/>
                          <a:ea typeface=""/>
                          <a:cs typeface=""/>
                        </a:defRPr>
                      </a:lvl6pPr>
                      <a:lvl7pPr marL="2743200" algn="l" defTabSz="914400" rtl="0" eaLnBrk="1" latinLnBrk="0" hangingPunct="1">
                        <a:defRPr sz="1800" b="1" kern="1200">
                          <a:solidFill>
                            <a:schemeClr val="lt1"/>
                          </a:solidFill>
                          <a:latin typeface="Verdana"/>
                          <a:ea typeface=""/>
                          <a:cs typeface=""/>
                        </a:defRPr>
                      </a:lvl7pPr>
                      <a:lvl8pPr marL="3200400" algn="l" defTabSz="914400" rtl="0" eaLnBrk="1" latinLnBrk="0" hangingPunct="1">
                        <a:defRPr sz="1800" b="1" kern="1200">
                          <a:solidFill>
                            <a:schemeClr val="lt1"/>
                          </a:solidFill>
                          <a:latin typeface="Verdana"/>
                          <a:ea typeface=""/>
                          <a:cs typeface=""/>
                        </a:defRPr>
                      </a:lvl8pPr>
                      <a:lvl9pPr marL="3657600" algn="l" defTabSz="914400" rtl="0" eaLnBrk="1" latinLnBrk="0" hangingPunct="1">
                        <a:defRPr sz="1800" b="1" kern="1200">
                          <a:solidFill>
                            <a:schemeClr val="lt1"/>
                          </a:solidFill>
                          <a:latin typeface="Verdana"/>
                          <a:ea typeface=""/>
                          <a:cs typeface=""/>
                        </a:defRPr>
                      </a:lvl9pPr>
                    </a:lstStyle>
                    <a:p>
                      <a:pPr marL="0" algn="l" defTabSz="914400" rtl="0" eaLnBrk="1" latinLnBrk="0" hangingPunct="1">
                        <a:lnSpc>
                          <a:spcPct val="130000"/>
                        </a:lnSpc>
                        <a:spcAft>
                          <a:spcPts val="0"/>
                        </a:spcAft>
                      </a:pPr>
                      <a:r>
                        <a:rPr lang="en-GB" sz="700" b="0" kern="1200" dirty="0" err="1">
                          <a:solidFill>
                            <a:srgbClr val="00336E"/>
                          </a:solidFill>
                          <a:effectLst/>
                          <a:latin typeface="Verdana" panose="020B0604030504040204" pitchFamily="34" charset="0"/>
                          <a:ea typeface="Verdana" panose="020B0604030504040204" pitchFamily="34" charset="0"/>
                          <a:cs typeface="Verdana" panose="020B0604030504040204" pitchFamily="34" charset="0"/>
                        </a:rPr>
                        <a:t>Vers</a:t>
                      </a:r>
                      <a:endParaRPr lang="de-AT" sz="700" b="0" kern="1200" dirty="0">
                        <a:solidFill>
                          <a:srgbClr val="00336E"/>
                        </a:solidFill>
                        <a:effectLst/>
                        <a:latin typeface="Verdana" panose="020B0604030504040204" pitchFamily="34" charset="0"/>
                        <a:ea typeface="Verdana" panose="020B0604030504040204" pitchFamily="34" charset="0"/>
                        <a:cs typeface="Verdana" panose="020B0604030504040204" pitchFamily="34" charset="0"/>
                      </a:endParaRPr>
                    </a:p>
                  </a:txBody>
                  <a:tcPr marL="51435" marR="51435"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lumMod val="40000"/>
                        <a:lumOff val="60000"/>
                      </a:srgbClr>
                    </a:solidFill>
                  </a:tcPr>
                </a:tc>
                <a:tc>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marL="0" algn="l" defTabSz="914400" rtl="0" eaLnBrk="1" latinLnBrk="0" hangingPunct="1">
                        <a:lnSpc>
                          <a:spcPct val="130000"/>
                        </a:lnSpc>
                        <a:spcAft>
                          <a:spcPts val="0"/>
                        </a:spcAft>
                      </a:pPr>
                      <a:r>
                        <a:rPr lang="en-GB" sz="700" kern="1200" dirty="0">
                          <a:solidFill>
                            <a:srgbClr val="00336E"/>
                          </a:solidFill>
                          <a:effectLst/>
                          <a:latin typeface="Verdana" panose="020B0604030504040204" pitchFamily="34" charset="0"/>
                          <a:ea typeface="Verdana" panose="020B0604030504040204" pitchFamily="34" charset="0"/>
                          <a:cs typeface="Verdana" panose="020B0604030504040204" pitchFamily="34" charset="0"/>
                        </a:rPr>
                        <a:t>Datum</a:t>
                      </a:r>
                      <a:r>
                        <a:rPr lang="en-GB" sz="700" kern="1200" baseline="0" dirty="0">
                          <a:solidFill>
                            <a:srgbClr val="00336E"/>
                          </a:solidFill>
                          <a:effectLst/>
                          <a:latin typeface="Verdana" panose="020B0604030504040204" pitchFamily="34" charset="0"/>
                          <a:ea typeface="Verdana" panose="020B0604030504040204" pitchFamily="34" charset="0"/>
                          <a:cs typeface="Verdana" panose="020B0604030504040204" pitchFamily="34" charset="0"/>
                        </a:rPr>
                        <a:t> / </a:t>
                      </a:r>
                      <a:r>
                        <a:rPr lang="en-GB" sz="700" kern="1200" dirty="0">
                          <a:solidFill>
                            <a:srgbClr val="00336E"/>
                          </a:solidFill>
                          <a:effectLst/>
                          <a:latin typeface="Verdana" panose="020B0604030504040204" pitchFamily="34" charset="0"/>
                          <a:ea typeface="Verdana" panose="020B0604030504040204" pitchFamily="34" charset="0"/>
                          <a:cs typeface="Verdana" panose="020B0604030504040204" pitchFamily="34" charset="0"/>
                        </a:rPr>
                        <a:t>Date</a:t>
                      </a:r>
                      <a:endParaRPr lang="de-AT" sz="700" kern="1200" dirty="0">
                        <a:solidFill>
                          <a:srgbClr val="00336E"/>
                        </a:solidFill>
                        <a:effectLst/>
                        <a:latin typeface="Verdana" panose="020B0604030504040204" pitchFamily="34" charset="0"/>
                        <a:ea typeface="Verdana" panose="020B0604030504040204" pitchFamily="34" charset="0"/>
                        <a:cs typeface="Verdana" panose="020B0604030504040204" pitchFamily="34" charset="0"/>
                      </a:endParaRPr>
                    </a:p>
                  </a:txBody>
                  <a:tcPr marL="51435" marR="51435"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lumMod val="40000"/>
                        <a:lumOff val="60000"/>
                      </a:srgbClr>
                    </a:solidFill>
                  </a:tcPr>
                </a:tc>
                <a:tc>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marL="0" algn="l" defTabSz="914400" rtl="0" eaLnBrk="1" latinLnBrk="0" hangingPunct="1">
                        <a:lnSpc>
                          <a:spcPct val="130000"/>
                        </a:lnSpc>
                        <a:spcAft>
                          <a:spcPts val="0"/>
                        </a:spcAft>
                      </a:pPr>
                      <a:r>
                        <a:rPr lang="en-GB" sz="700" kern="1200" dirty="0" err="1">
                          <a:solidFill>
                            <a:srgbClr val="00336E"/>
                          </a:solidFill>
                          <a:effectLst/>
                          <a:latin typeface="Verdana" panose="020B0604030504040204" pitchFamily="34" charset="0"/>
                          <a:ea typeface="Verdana" panose="020B0604030504040204" pitchFamily="34" charset="0"/>
                          <a:cs typeface="Verdana" panose="020B0604030504040204" pitchFamily="34" charset="0"/>
                        </a:rPr>
                        <a:t>Beschreibung</a:t>
                      </a:r>
                      <a:r>
                        <a:rPr lang="en-GB" sz="700" kern="1200" baseline="0" dirty="0">
                          <a:solidFill>
                            <a:srgbClr val="00336E"/>
                          </a:solidFill>
                          <a:effectLst/>
                          <a:latin typeface="Verdana" panose="020B0604030504040204" pitchFamily="34" charset="0"/>
                          <a:ea typeface="Verdana" panose="020B0604030504040204" pitchFamily="34" charset="0"/>
                          <a:cs typeface="Verdana" panose="020B0604030504040204" pitchFamily="34" charset="0"/>
                        </a:rPr>
                        <a:t> / </a:t>
                      </a:r>
                      <a:r>
                        <a:rPr lang="en-GB" sz="700" kern="1200" dirty="0">
                          <a:solidFill>
                            <a:srgbClr val="00336E"/>
                          </a:solidFill>
                          <a:effectLst/>
                          <a:latin typeface="Verdana" panose="020B0604030504040204" pitchFamily="34" charset="0"/>
                          <a:ea typeface="Verdana" panose="020B0604030504040204" pitchFamily="34" charset="0"/>
                          <a:cs typeface="Verdana" panose="020B0604030504040204" pitchFamily="34" charset="0"/>
                        </a:rPr>
                        <a:t>Description</a:t>
                      </a:r>
                      <a:endParaRPr lang="de-AT" sz="700" kern="1200" dirty="0">
                        <a:solidFill>
                          <a:srgbClr val="00336E"/>
                        </a:solidFill>
                        <a:effectLst/>
                        <a:latin typeface="Verdana" panose="020B0604030504040204" pitchFamily="34" charset="0"/>
                        <a:ea typeface="Verdana" panose="020B0604030504040204" pitchFamily="34" charset="0"/>
                        <a:cs typeface="Verdana" panose="020B0604030504040204" pitchFamily="34" charset="0"/>
                      </a:endParaRPr>
                    </a:p>
                  </a:txBody>
                  <a:tcPr marL="51435" marR="51435"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lumMod val="40000"/>
                        <a:lumOff val="60000"/>
                      </a:srgbClr>
                    </a:solidFill>
                  </a:tcPr>
                </a:tc>
                <a:extLst>
                  <a:ext uri="{0D108BD9-81ED-4DB2-BD59-A6C34878D82A}">
                    <a16:rowId xmlns:a16="http://schemas.microsoft.com/office/drawing/2014/main" val="10001"/>
                  </a:ext>
                </a:extLst>
              </a:tr>
              <a:tr h="144145">
                <a:tc>
                  <a:txBody>
                    <a:bodyPr/>
                    <a:lstStyle>
                      <a:lvl1pPr marL="0" algn="l" defTabSz="914400" rtl="0" eaLnBrk="1" latinLnBrk="0" hangingPunct="1">
                        <a:defRPr sz="1800" b="1" kern="1200">
                          <a:solidFill>
                            <a:schemeClr val="lt1"/>
                          </a:solidFill>
                          <a:latin typeface="Verdana"/>
                          <a:ea typeface=""/>
                          <a:cs typeface=""/>
                        </a:defRPr>
                      </a:lvl1pPr>
                      <a:lvl2pPr marL="457200" algn="l" defTabSz="914400" rtl="0" eaLnBrk="1" latinLnBrk="0" hangingPunct="1">
                        <a:defRPr sz="1800" b="1" kern="1200">
                          <a:solidFill>
                            <a:schemeClr val="lt1"/>
                          </a:solidFill>
                          <a:latin typeface="Verdana"/>
                          <a:ea typeface=""/>
                          <a:cs typeface=""/>
                        </a:defRPr>
                      </a:lvl2pPr>
                      <a:lvl3pPr marL="914400" algn="l" defTabSz="914400" rtl="0" eaLnBrk="1" latinLnBrk="0" hangingPunct="1">
                        <a:defRPr sz="1800" b="1" kern="1200">
                          <a:solidFill>
                            <a:schemeClr val="lt1"/>
                          </a:solidFill>
                          <a:latin typeface="Verdana"/>
                          <a:ea typeface=""/>
                          <a:cs typeface=""/>
                        </a:defRPr>
                      </a:lvl3pPr>
                      <a:lvl4pPr marL="1371600" algn="l" defTabSz="914400" rtl="0" eaLnBrk="1" latinLnBrk="0" hangingPunct="1">
                        <a:defRPr sz="1800" b="1" kern="1200">
                          <a:solidFill>
                            <a:schemeClr val="lt1"/>
                          </a:solidFill>
                          <a:latin typeface="Verdana"/>
                          <a:ea typeface=""/>
                          <a:cs typeface=""/>
                        </a:defRPr>
                      </a:lvl4pPr>
                      <a:lvl5pPr marL="1828800" algn="l" defTabSz="914400" rtl="0" eaLnBrk="1" latinLnBrk="0" hangingPunct="1">
                        <a:defRPr sz="1800" b="1" kern="1200">
                          <a:solidFill>
                            <a:schemeClr val="lt1"/>
                          </a:solidFill>
                          <a:latin typeface="Verdana"/>
                          <a:ea typeface=""/>
                          <a:cs typeface=""/>
                        </a:defRPr>
                      </a:lvl5pPr>
                      <a:lvl6pPr marL="2286000" algn="l" defTabSz="914400" rtl="0" eaLnBrk="1" latinLnBrk="0" hangingPunct="1">
                        <a:defRPr sz="1800" b="1" kern="1200">
                          <a:solidFill>
                            <a:schemeClr val="lt1"/>
                          </a:solidFill>
                          <a:latin typeface="Verdana"/>
                          <a:ea typeface=""/>
                          <a:cs typeface=""/>
                        </a:defRPr>
                      </a:lvl6pPr>
                      <a:lvl7pPr marL="2743200" algn="l" defTabSz="914400" rtl="0" eaLnBrk="1" latinLnBrk="0" hangingPunct="1">
                        <a:defRPr sz="1800" b="1" kern="1200">
                          <a:solidFill>
                            <a:schemeClr val="lt1"/>
                          </a:solidFill>
                          <a:latin typeface="Verdana"/>
                          <a:ea typeface=""/>
                          <a:cs typeface=""/>
                        </a:defRPr>
                      </a:lvl7pPr>
                      <a:lvl8pPr marL="3200400" algn="l" defTabSz="914400" rtl="0" eaLnBrk="1" latinLnBrk="0" hangingPunct="1">
                        <a:defRPr sz="1800" b="1" kern="1200">
                          <a:solidFill>
                            <a:schemeClr val="lt1"/>
                          </a:solidFill>
                          <a:latin typeface="Verdana"/>
                          <a:ea typeface=""/>
                          <a:cs typeface=""/>
                        </a:defRPr>
                      </a:lvl8pPr>
                      <a:lvl9pPr marL="3657600" algn="l" defTabSz="914400" rtl="0" eaLnBrk="1" latinLnBrk="0" hangingPunct="1">
                        <a:defRPr sz="1800" b="1" kern="1200">
                          <a:solidFill>
                            <a:schemeClr val="lt1"/>
                          </a:solidFill>
                          <a:latin typeface="Verdana"/>
                          <a:ea typeface=""/>
                          <a:cs typeface=""/>
                        </a:defRPr>
                      </a:lvl9pPr>
                    </a:lstStyle>
                    <a:p>
                      <a:pPr algn="ctr">
                        <a:lnSpc>
                          <a:spcPct val="130000"/>
                        </a:lnSpc>
                        <a:spcAft>
                          <a:spcPts val="0"/>
                        </a:spcAft>
                      </a:pPr>
                      <a:endParaRPr lang="en-GB" sz="800" b="0" kern="1200" dirty="0">
                        <a:solidFill>
                          <a:srgbClr val="00336E"/>
                        </a:solidFill>
                        <a:effectLst/>
                        <a:latin typeface="Verdana" panose="020B0604030504040204" pitchFamily="34" charset="0"/>
                        <a:ea typeface="Verdana" panose="020B0604030504040204" pitchFamily="34" charset="0"/>
                        <a:cs typeface="Verdana" panose="020B0604030504040204" pitchFamily="34" charset="0"/>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9EDF4"/>
                    </a:solidFill>
                  </a:tcPr>
                </a:tc>
                <a:tc>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algn="ctr">
                        <a:lnSpc>
                          <a:spcPct val="130000"/>
                        </a:lnSpc>
                        <a:spcAft>
                          <a:spcPts val="0"/>
                        </a:spcAft>
                      </a:pPr>
                      <a:endParaRPr lang="de-AT" sz="800" kern="1200" dirty="0">
                        <a:solidFill>
                          <a:srgbClr val="00336E"/>
                        </a:solidFill>
                        <a:effectLst/>
                        <a:latin typeface="Verdana" panose="020B0604030504040204" pitchFamily="34" charset="0"/>
                        <a:ea typeface="Verdana" panose="020B0604030504040204" pitchFamily="34" charset="0"/>
                        <a:cs typeface="Verdana" panose="020B0604030504040204" pitchFamily="34" charset="0"/>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9EDF4"/>
                    </a:solidFill>
                  </a:tcPr>
                </a:tc>
                <a:tc>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a:lnSpc>
                          <a:spcPct val="130000"/>
                        </a:lnSpc>
                        <a:spcAft>
                          <a:spcPts val="0"/>
                        </a:spcAft>
                      </a:pPr>
                      <a:endParaRPr lang="de-AT" sz="800" kern="1200" dirty="0">
                        <a:solidFill>
                          <a:srgbClr val="00336E"/>
                        </a:solidFill>
                        <a:effectLst/>
                        <a:latin typeface="Verdana" panose="020B0604030504040204" pitchFamily="34" charset="0"/>
                        <a:ea typeface="Verdana" panose="020B0604030504040204" pitchFamily="34" charset="0"/>
                        <a:cs typeface="Verdana" panose="020B0604030504040204" pitchFamily="34" charset="0"/>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9EDF4"/>
                    </a:solidFill>
                  </a:tcPr>
                </a:tc>
                <a:extLst>
                  <a:ext uri="{0D108BD9-81ED-4DB2-BD59-A6C34878D82A}">
                    <a16:rowId xmlns:a16="http://schemas.microsoft.com/office/drawing/2014/main" val="10002"/>
                  </a:ext>
                </a:extLst>
              </a:tr>
              <a:tr h="144145">
                <a:tc>
                  <a:txBody>
                    <a:bodyPr/>
                    <a:lstStyle>
                      <a:lvl1pPr marL="0" algn="l" defTabSz="914400" rtl="0" eaLnBrk="1" latinLnBrk="0" hangingPunct="1">
                        <a:defRPr sz="1800" b="1" kern="1200">
                          <a:solidFill>
                            <a:schemeClr val="lt1"/>
                          </a:solidFill>
                          <a:latin typeface="Verdana"/>
                          <a:ea typeface=""/>
                          <a:cs typeface=""/>
                        </a:defRPr>
                      </a:lvl1pPr>
                      <a:lvl2pPr marL="457200" algn="l" defTabSz="914400" rtl="0" eaLnBrk="1" latinLnBrk="0" hangingPunct="1">
                        <a:defRPr sz="1800" b="1" kern="1200">
                          <a:solidFill>
                            <a:schemeClr val="lt1"/>
                          </a:solidFill>
                          <a:latin typeface="Verdana"/>
                          <a:ea typeface=""/>
                          <a:cs typeface=""/>
                        </a:defRPr>
                      </a:lvl2pPr>
                      <a:lvl3pPr marL="914400" algn="l" defTabSz="914400" rtl="0" eaLnBrk="1" latinLnBrk="0" hangingPunct="1">
                        <a:defRPr sz="1800" b="1" kern="1200">
                          <a:solidFill>
                            <a:schemeClr val="lt1"/>
                          </a:solidFill>
                          <a:latin typeface="Verdana"/>
                          <a:ea typeface=""/>
                          <a:cs typeface=""/>
                        </a:defRPr>
                      </a:lvl3pPr>
                      <a:lvl4pPr marL="1371600" algn="l" defTabSz="914400" rtl="0" eaLnBrk="1" latinLnBrk="0" hangingPunct="1">
                        <a:defRPr sz="1800" b="1" kern="1200">
                          <a:solidFill>
                            <a:schemeClr val="lt1"/>
                          </a:solidFill>
                          <a:latin typeface="Verdana"/>
                          <a:ea typeface=""/>
                          <a:cs typeface=""/>
                        </a:defRPr>
                      </a:lvl4pPr>
                      <a:lvl5pPr marL="1828800" algn="l" defTabSz="914400" rtl="0" eaLnBrk="1" latinLnBrk="0" hangingPunct="1">
                        <a:defRPr sz="1800" b="1" kern="1200">
                          <a:solidFill>
                            <a:schemeClr val="lt1"/>
                          </a:solidFill>
                          <a:latin typeface="Verdana"/>
                          <a:ea typeface=""/>
                          <a:cs typeface=""/>
                        </a:defRPr>
                      </a:lvl5pPr>
                      <a:lvl6pPr marL="2286000" algn="l" defTabSz="914400" rtl="0" eaLnBrk="1" latinLnBrk="0" hangingPunct="1">
                        <a:defRPr sz="1800" b="1" kern="1200">
                          <a:solidFill>
                            <a:schemeClr val="lt1"/>
                          </a:solidFill>
                          <a:latin typeface="Verdana"/>
                          <a:ea typeface=""/>
                          <a:cs typeface=""/>
                        </a:defRPr>
                      </a:lvl6pPr>
                      <a:lvl7pPr marL="2743200" algn="l" defTabSz="914400" rtl="0" eaLnBrk="1" latinLnBrk="0" hangingPunct="1">
                        <a:defRPr sz="1800" b="1" kern="1200">
                          <a:solidFill>
                            <a:schemeClr val="lt1"/>
                          </a:solidFill>
                          <a:latin typeface="Verdana"/>
                          <a:ea typeface=""/>
                          <a:cs typeface=""/>
                        </a:defRPr>
                      </a:lvl7pPr>
                      <a:lvl8pPr marL="3200400" algn="l" defTabSz="914400" rtl="0" eaLnBrk="1" latinLnBrk="0" hangingPunct="1">
                        <a:defRPr sz="1800" b="1" kern="1200">
                          <a:solidFill>
                            <a:schemeClr val="lt1"/>
                          </a:solidFill>
                          <a:latin typeface="Verdana"/>
                          <a:ea typeface=""/>
                          <a:cs typeface=""/>
                        </a:defRPr>
                      </a:lvl8pPr>
                      <a:lvl9pPr marL="3657600" algn="l" defTabSz="914400" rtl="0" eaLnBrk="1" latinLnBrk="0" hangingPunct="1">
                        <a:defRPr sz="1800" b="1" kern="1200">
                          <a:solidFill>
                            <a:schemeClr val="lt1"/>
                          </a:solidFill>
                          <a:latin typeface="Verdana"/>
                          <a:ea typeface=""/>
                          <a:cs typeface=""/>
                        </a:defRPr>
                      </a:lvl9pPr>
                    </a:lstStyle>
                    <a:p>
                      <a:pPr algn="ctr">
                        <a:lnSpc>
                          <a:spcPct val="130000"/>
                        </a:lnSpc>
                        <a:spcAft>
                          <a:spcPts val="0"/>
                        </a:spcAft>
                      </a:pPr>
                      <a:r>
                        <a:rPr lang="en-GB" sz="800" kern="1200" dirty="0">
                          <a:solidFill>
                            <a:srgbClr val="00336E"/>
                          </a:solidFill>
                          <a:effectLst/>
                          <a:latin typeface="Verdana" panose="020B0604030504040204" pitchFamily="34" charset="0"/>
                          <a:ea typeface="Verdana" panose="020B0604030504040204" pitchFamily="34" charset="0"/>
                          <a:cs typeface="Verdana" panose="020B0604030504040204" pitchFamily="34" charset="0"/>
                        </a:rPr>
                        <a:t> </a:t>
                      </a:r>
                      <a:endParaRPr lang="de-AT" sz="800" kern="1200" dirty="0">
                        <a:solidFill>
                          <a:srgbClr val="00336E"/>
                        </a:solidFill>
                        <a:effectLst/>
                        <a:latin typeface="Verdana" panose="020B0604030504040204" pitchFamily="34" charset="0"/>
                        <a:ea typeface="Verdana" panose="020B0604030504040204" pitchFamily="34" charset="0"/>
                        <a:cs typeface="Verdana" panose="020B0604030504040204" pitchFamily="34" charset="0"/>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9EDF4"/>
                    </a:solidFill>
                  </a:tcPr>
                </a:tc>
                <a:tc>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algn="ctr">
                        <a:lnSpc>
                          <a:spcPct val="130000"/>
                        </a:lnSpc>
                        <a:spcAft>
                          <a:spcPts val="0"/>
                        </a:spcAft>
                      </a:pPr>
                      <a:r>
                        <a:rPr lang="en-GB" sz="800" kern="1200" dirty="0">
                          <a:solidFill>
                            <a:srgbClr val="00336E"/>
                          </a:solidFill>
                          <a:effectLst/>
                          <a:latin typeface="Verdana" panose="020B0604030504040204" pitchFamily="34" charset="0"/>
                          <a:ea typeface="Verdana" panose="020B0604030504040204" pitchFamily="34" charset="0"/>
                          <a:cs typeface="Verdana" panose="020B0604030504040204" pitchFamily="34" charset="0"/>
                        </a:rPr>
                        <a:t> </a:t>
                      </a:r>
                      <a:endParaRPr lang="de-AT" sz="800" kern="1200" dirty="0">
                        <a:solidFill>
                          <a:srgbClr val="00336E"/>
                        </a:solidFill>
                        <a:effectLst/>
                        <a:latin typeface="Verdana" panose="020B0604030504040204" pitchFamily="34" charset="0"/>
                        <a:ea typeface="Verdana" panose="020B0604030504040204" pitchFamily="34" charset="0"/>
                        <a:cs typeface="Verdana" panose="020B0604030504040204" pitchFamily="34" charset="0"/>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9EDF4"/>
                    </a:solidFill>
                  </a:tcPr>
                </a:tc>
                <a:tc>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a:lnSpc>
                          <a:spcPct val="130000"/>
                        </a:lnSpc>
                        <a:spcAft>
                          <a:spcPts val="0"/>
                        </a:spcAft>
                      </a:pPr>
                      <a:r>
                        <a:rPr lang="en-GB" sz="800" kern="1200" dirty="0">
                          <a:solidFill>
                            <a:srgbClr val="00336E"/>
                          </a:solidFill>
                          <a:effectLst/>
                          <a:latin typeface="Verdana" panose="020B0604030504040204" pitchFamily="34" charset="0"/>
                          <a:ea typeface="Verdana" panose="020B0604030504040204" pitchFamily="34" charset="0"/>
                          <a:cs typeface="Verdana" panose="020B0604030504040204" pitchFamily="34" charset="0"/>
                        </a:rPr>
                        <a:t> </a:t>
                      </a:r>
                      <a:endParaRPr lang="de-AT" sz="800" kern="1200" dirty="0">
                        <a:solidFill>
                          <a:srgbClr val="00336E"/>
                        </a:solidFill>
                        <a:effectLst/>
                        <a:latin typeface="Verdana" panose="020B0604030504040204" pitchFamily="34" charset="0"/>
                        <a:ea typeface="Verdana" panose="020B0604030504040204" pitchFamily="34" charset="0"/>
                        <a:cs typeface="Verdana" panose="020B0604030504040204" pitchFamily="34" charset="0"/>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9EDF4"/>
                    </a:solidFill>
                  </a:tcPr>
                </a:tc>
                <a:extLst>
                  <a:ext uri="{0D108BD9-81ED-4DB2-BD59-A6C34878D82A}">
                    <a16:rowId xmlns:a16="http://schemas.microsoft.com/office/drawing/2014/main" val="10003"/>
                  </a:ext>
                </a:extLst>
              </a:tr>
              <a:tr h="144145">
                <a:tc>
                  <a:txBody>
                    <a:bodyPr/>
                    <a:lstStyle>
                      <a:lvl1pPr marL="0" algn="l" defTabSz="914400" rtl="0" eaLnBrk="1" latinLnBrk="0" hangingPunct="1">
                        <a:defRPr sz="1800" b="1" kern="1200">
                          <a:solidFill>
                            <a:schemeClr val="lt1"/>
                          </a:solidFill>
                          <a:latin typeface="Verdana"/>
                          <a:ea typeface=""/>
                          <a:cs typeface=""/>
                        </a:defRPr>
                      </a:lvl1pPr>
                      <a:lvl2pPr marL="457200" algn="l" defTabSz="914400" rtl="0" eaLnBrk="1" latinLnBrk="0" hangingPunct="1">
                        <a:defRPr sz="1800" b="1" kern="1200">
                          <a:solidFill>
                            <a:schemeClr val="lt1"/>
                          </a:solidFill>
                          <a:latin typeface="Verdana"/>
                          <a:ea typeface=""/>
                          <a:cs typeface=""/>
                        </a:defRPr>
                      </a:lvl2pPr>
                      <a:lvl3pPr marL="914400" algn="l" defTabSz="914400" rtl="0" eaLnBrk="1" latinLnBrk="0" hangingPunct="1">
                        <a:defRPr sz="1800" b="1" kern="1200">
                          <a:solidFill>
                            <a:schemeClr val="lt1"/>
                          </a:solidFill>
                          <a:latin typeface="Verdana"/>
                          <a:ea typeface=""/>
                          <a:cs typeface=""/>
                        </a:defRPr>
                      </a:lvl3pPr>
                      <a:lvl4pPr marL="1371600" algn="l" defTabSz="914400" rtl="0" eaLnBrk="1" latinLnBrk="0" hangingPunct="1">
                        <a:defRPr sz="1800" b="1" kern="1200">
                          <a:solidFill>
                            <a:schemeClr val="lt1"/>
                          </a:solidFill>
                          <a:latin typeface="Verdana"/>
                          <a:ea typeface=""/>
                          <a:cs typeface=""/>
                        </a:defRPr>
                      </a:lvl4pPr>
                      <a:lvl5pPr marL="1828800" algn="l" defTabSz="914400" rtl="0" eaLnBrk="1" latinLnBrk="0" hangingPunct="1">
                        <a:defRPr sz="1800" b="1" kern="1200">
                          <a:solidFill>
                            <a:schemeClr val="lt1"/>
                          </a:solidFill>
                          <a:latin typeface="Verdana"/>
                          <a:ea typeface=""/>
                          <a:cs typeface=""/>
                        </a:defRPr>
                      </a:lvl5pPr>
                      <a:lvl6pPr marL="2286000" algn="l" defTabSz="914400" rtl="0" eaLnBrk="1" latinLnBrk="0" hangingPunct="1">
                        <a:defRPr sz="1800" b="1" kern="1200">
                          <a:solidFill>
                            <a:schemeClr val="lt1"/>
                          </a:solidFill>
                          <a:latin typeface="Verdana"/>
                          <a:ea typeface=""/>
                          <a:cs typeface=""/>
                        </a:defRPr>
                      </a:lvl6pPr>
                      <a:lvl7pPr marL="2743200" algn="l" defTabSz="914400" rtl="0" eaLnBrk="1" latinLnBrk="0" hangingPunct="1">
                        <a:defRPr sz="1800" b="1" kern="1200">
                          <a:solidFill>
                            <a:schemeClr val="lt1"/>
                          </a:solidFill>
                          <a:latin typeface="Verdana"/>
                          <a:ea typeface=""/>
                          <a:cs typeface=""/>
                        </a:defRPr>
                      </a:lvl7pPr>
                      <a:lvl8pPr marL="3200400" algn="l" defTabSz="914400" rtl="0" eaLnBrk="1" latinLnBrk="0" hangingPunct="1">
                        <a:defRPr sz="1800" b="1" kern="1200">
                          <a:solidFill>
                            <a:schemeClr val="lt1"/>
                          </a:solidFill>
                          <a:latin typeface="Verdana"/>
                          <a:ea typeface=""/>
                          <a:cs typeface=""/>
                        </a:defRPr>
                      </a:lvl8pPr>
                      <a:lvl9pPr marL="3657600" algn="l" defTabSz="914400" rtl="0" eaLnBrk="1" latinLnBrk="0" hangingPunct="1">
                        <a:defRPr sz="1800" b="1" kern="1200">
                          <a:solidFill>
                            <a:schemeClr val="lt1"/>
                          </a:solidFill>
                          <a:latin typeface="Verdana"/>
                          <a:ea typeface=""/>
                          <a:cs typeface=""/>
                        </a:defRPr>
                      </a:lvl9pPr>
                    </a:lstStyle>
                    <a:p>
                      <a:pPr algn="ctr">
                        <a:lnSpc>
                          <a:spcPct val="130000"/>
                        </a:lnSpc>
                        <a:spcAft>
                          <a:spcPts val="0"/>
                        </a:spcAft>
                      </a:pPr>
                      <a:r>
                        <a:rPr lang="en-GB" sz="800" kern="1200" dirty="0">
                          <a:solidFill>
                            <a:srgbClr val="00336E"/>
                          </a:solidFill>
                          <a:effectLst/>
                          <a:latin typeface="Verdana" panose="020B0604030504040204" pitchFamily="34" charset="0"/>
                          <a:ea typeface="Verdana" panose="020B0604030504040204" pitchFamily="34" charset="0"/>
                          <a:cs typeface="Verdana" panose="020B0604030504040204" pitchFamily="34" charset="0"/>
                        </a:rPr>
                        <a:t> </a:t>
                      </a:r>
                      <a:endParaRPr lang="de-AT" sz="800" kern="1200" dirty="0">
                        <a:solidFill>
                          <a:srgbClr val="00336E"/>
                        </a:solidFill>
                        <a:effectLst/>
                        <a:latin typeface="Verdana" panose="020B0604030504040204" pitchFamily="34" charset="0"/>
                        <a:ea typeface="Verdana" panose="020B0604030504040204" pitchFamily="34" charset="0"/>
                        <a:cs typeface="Verdana" panose="020B0604030504040204" pitchFamily="34" charset="0"/>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9EDF4"/>
                    </a:solidFill>
                  </a:tcPr>
                </a:tc>
                <a:tc>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algn="ctr">
                        <a:lnSpc>
                          <a:spcPct val="130000"/>
                        </a:lnSpc>
                        <a:spcAft>
                          <a:spcPts val="0"/>
                        </a:spcAft>
                      </a:pPr>
                      <a:r>
                        <a:rPr lang="en-GB" sz="800" kern="1200" dirty="0">
                          <a:solidFill>
                            <a:srgbClr val="00336E"/>
                          </a:solidFill>
                          <a:effectLst/>
                          <a:latin typeface="Verdana" panose="020B0604030504040204" pitchFamily="34" charset="0"/>
                          <a:ea typeface="Verdana" panose="020B0604030504040204" pitchFamily="34" charset="0"/>
                          <a:cs typeface="Verdana" panose="020B0604030504040204" pitchFamily="34" charset="0"/>
                        </a:rPr>
                        <a:t> </a:t>
                      </a:r>
                      <a:endParaRPr lang="de-AT" sz="800" kern="1200" dirty="0">
                        <a:solidFill>
                          <a:srgbClr val="00336E"/>
                        </a:solidFill>
                        <a:effectLst/>
                        <a:latin typeface="Verdana" panose="020B0604030504040204" pitchFamily="34" charset="0"/>
                        <a:ea typeface="Verdana" panose="020B0604030504040204" pitchFamily="34" charset="0"/>
                        <a:cs typeface="Verdana" panose="020B0604030504040204" pitchFamily="34" charset="0"/>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9EDF4"/>
                    </a:solidFill>
                  </a:tcPr>
                </a:tc>
                <a:tc>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a:lnSpc>
                          <a:spcPct val="130000"/>
                        </a:lnSpc>
                        <a:spcAft>
                          <a:spcPts val="0"/>
                        </a:spcAft>
                      </a:pPr>
                      <a:r>
                        <a:rPr lang="en-GB" sz="800" kern="1200" dirty="0">
                          <a:solidFill>
                            <a:srgbClr val="00336E"/>
                          </a:solidFill>
                          <a:effectLst/>
                          <a:latin typeface="Verdana" panose="020B0604030504040204" pitchFamily="34" charset="0"/>
                          <a:ea typeface="Verdana" panose="020B0604030504040204" pitchFamily="34" charset="0"/>
                          <a:cs typeface="Verdana" panose="020B0604030504040204" pitchFamily="34" charset="0"/>
                        </a:rPr>
                        <a:t> </a:t>
                      </a:r>
                      <a:endParaRPr lang="de-AT" sz="800" kern="1200" dirty="0">
                        <a:solidFill>
                          <a:srgbClr val="00336E"/>
                        </a:solidFill>
                        <a:effectLst/>
                        <a:latin typeface="Verdana" panose="020B0604030504040204" pitchFamily="34" charset="0"/>
                        <a:ea typeface="Verdana" panose="020B0604030504040204" pitchFamily="34" charset="0"/>
                        <a:cs typeface="Verdana" panose="020B0604030504040204" pitchFamily="34" charset="0"/>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9EDF4"/>
                    </a:solidFill>
                  </a:tcPr>
                </a:tc>
                <a:extLst>
                  <a:ext uri="{0D108BD9-81ED-4DB2-BD59-A6C34878D82A}">
                    <a16:rowId xmlns:a16="http://schemas.microsoft.com/office/drawing/2014/main" val="10004"/>
                  </a:ext>
                </a:extLst>
              </a:tr>
              <a:tr h="144145">
                <a:tc>
                  <a:txBody>
                    <a:bodyPr/>
                    <a:lstStyle/>
                    <a:p>
                      <a:pPr algn="ctr">
                        <a:lnSpc>
                          <a:spcPct val="130000"/>
                        </a:lnSpc>
                        <a:spcAft>
                          <a:spcPts val="0"/>
                        </a:spcAft>
                      </a:pPr>
                      <a:endParaRPr lang="de-AT" sz="800" kern="1200" dirty="0">
                        <a:solidFill>
                          <a:srgbClr val="00336E"/>
                        </a:solidFill>
                        <a:effectLst/>
                        <a:latin typeface="Verdana" panose="020B0604030504040204" pitchFamily="34" charset="0"/>
                        <a:ea typeface="Verdana" panose="020B0604030504040204" pitchFamily="34" charset="0"/>
                        <a:cs typeface="Verdana" panose="020B0604030504040204" pitchFamily="34" charset="0"/>
                      </a:endParaRPr>
                    </a:p>
                  </a:txBody>
                  <a:tcPr marL="51435" marR="51435"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9EDF4"/>
                    </a:solidFill>
                  </a:tcPr>
                </a:tc>
                <a:tc>
                  <a:txBody>
                    <a:bodyPr/>
                    <a:lstStyle/>
                    <a:p>
                      <a:pPr algn="ctr">
                        <a:lnSpc>
                          <a:spcPct val="130000"/>
                        </a:lnSpc>
                        <a:spcAft>
                          <a:spcPts val="0"/>
                        </a:spcAft>
                      </a:pPr>
                      <a:endParaRPr lang="de-AT" sz="800" kern="1200" dirty="0">
                        <a:solidFill>
                          <a:srgbClr val="00336E"/>
                        </a:solidFill>
                        <a:effectLst/>
                        <a:latin typeface="Verdana" panose="020B0604030504040204" pitchFamily="34" charset="0"/>
                        <a:ea typeface="Verdana" panose="020B0604030504040204" pitchFamily="34" charset="0"/>
                        <a:cs typeface="Verdana" panose="020B0604030504040204" pitchFamily="34" charset="0"/>
                      </a:endParaRPr>
                    </a:p>
                  </a:txBody>
                  <a:tcPr marL="51435" marR="51435"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9EDF4"/>
                    </a:solidFill>
                  </a:tcPr>
                </a:tc>
                <a:tc>
                  <a:txBody>
                    <a:bodyPr/>
                    <a:lstStyle/>
                    <a:p>
                      <a:pPr>
                        <a:lnSpc>
                          <a:spcPct val="130000"/>
                        </a:lnSpc>
                        <a:spcAft>
                          <a:spcPts val="0"/>
                        </a:spcAft>
                      </a:pPr>
                      <a:endParaRPr lang="de-AT" sz="800" kern="1200" dirty="0">
                        <a:solidFill>
                          <a:srgbClr val="00336E"/>
                        </a:solidFill>
                        <a:effectLst/>
                        <a:latin typeface="Verdana" panose="020B0604030504040204" pitchFamily="34" charset="0"/>
                        <a:ea typeface="Verdana" panose="020B0604030504040204" pitchFamily="34" charset="0"/>
                        <a:cs typeface="Verdana" panose="020B0604030504040204" pitchFamily="34" charset="0"/>
                      </a:endParaRPr>
                    </a:p>
                  </a:txBody>
                  <a:tcPr marL="51435" marR="51435" marT="0" marB="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9EDF4"/>
                    </a:solidFill>
                  </a:tcPr>
                </a:tc>
                <a:extLst>
                  <a:ext uri="{0D108BD9-81ED-4DB2-BD59-A6C34878D82A}">
                    <a16:rowId xmlns:a16="http://schemas.microsoft.com/office/drawing/2014/main" val="2566926910"/>
                  </a:ext>
                </a:extLst>
              </a:tr>
            </a:tbl>
          </a:graphicData>
        </a:graphic>
      </p:graphicFrame>
      <p:graphicFrame>
        <p:nvGraphicFramePr>
          <p:cNvPr id="11" name="Tabelle 10">
            <a:extLst>
              <a:ext uri="{FF2B5EF4-FFF2-40B4-BE49-F238E27FC236}">
                <a16:creationId xmlns:a16="http://schemas.microsoft.com/office/drawing/2014/main" id="{FC70FFEA-4ABA-854A-A3ED-50504B10B67F}"/>
              </a:ext>
            </a:extLst>
          </p:cNvPr>
          <p:cNvGraphicFramePr>
            <a:graphicFrameLocks noGrp="1"/>
          </p:cNvGraphicFramePr>
          <p:nvPr userDrawn="1"/>
        </p:nvGraphicFramePr>
        <p:xfrm>
          <a:off x="242647" y="525572"/>
          <a:ext cx="6731226" cy="842428"/>
        </p:xfrm>
        <a:graphic>
          <a:graphicData uri="http://schemas.openxmlformats.org/drawingml/2006/table">
            <a:tbl>
              <a:tblPr bandRow="1"/>
              <a:tblGrid>
                <a:gridCol w="4178003">
                  <a:extLst>
                    <a:ext uri="{9D8B030D-6E8A-4147-A177-3AD203B41FA5}">
                      <a16:colId xmlns:a16="http://schemas.microsoft.com/office/drawing/2014/main" val="20000"/>
                    </a:ext>
                  </a:extLst>
                </a:gridCol>
                <a:gridCol w="2553223">
                  <a:extLst>
                    <a:ext uri="{9D8B030D-6E8A-4147-A177-3AD203B41FA5}">
                      <a16:colId xmlns:a16="http://schemas.microsoft.com/office/drawing/2014/main" val="20001"/>
                    </a:ext>
                  </a:extLst>
                </a:gridCol>
              </a:tblGrid>
              <a:tr h="108000">
                <a:tc gridSpan="2">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a:lnSpc>
                          <a:spcPct val="130000"/>
                        </a:lnSpc>
                        <a:spcAft>
                          <a:spcPts val="0"/>
                        </a:spcAft>
                      </a:pPr>
                      <a:r>
                        <a:rPr lang="en-GB" sz="700" dirty="0" err="1">
                          <a:solidFill>
                            <a:srgbClr val="00336E"/>
                          </a:solidFill>
                          <a:effectLst/>
                        </a:rPr>
                        <a:t>Dokumententitel</a:t>
                      </a:r>
                      <a:r>
                        <a:rPr lang="en-GB" sz="700" dirty="0">
                          <a:solidFill>
                            <a:srgbClr val="00336E"/>
                          </a:solidFill>
                          <a:effectLst/>
                        </a:rPr>
                        <a:t> / Document Title </a:t>
                      </a:r>
                      <a:endParaRPr lang="de-AT" sz="1000" dirty="0">
                        <a:solidFill>
                          <a:srgbClr val="00336E"/>
                        </a:solidFill>
                        <a:effectLst/>
                      </a:endParaRPr>
                    </a:p>
                  </a:txBody>
                  <a:tcPr marL="51435" marR="51435"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B9CDE5"/>
                    </a:solidFill>
                  </a:tcPr>
                </a:tc>
                <a:tc hMerge="1">
                  <a:txBody>
                    <a:bodyPr/>
                    <a:lstStyle/>
                    <a:p>
                      <a:endParaRPr lang="de-AT"/>
                    </a:p>
                  </a:txBody>
                  <a:tcPr/>
                </a:tc>
                <a:extLst>
                  <a:ext uri="{0D108BD9-81ED-4DB2-BD59-A6C34878D82A}">
                    <a16:rowId xmlns:a16="http://schemas.microsoft.com/office/drawing/2014/main" val="10000"/>
                  </a:ext>
                </a:extLst>
              </a:tr>
              <a:tr h="720000">
                <a:tc gridSpan="2">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a:spcBef>
                          <a:spcPts val="500"/>
                        </a:spcBef>
                        <a:spcAft>
                          <a:spcPts val="500"/>
                        </a:spcAft>
                      </a:pPr>
                      <a:endParaRPr lang="de-AT" sz="400" b="1" dirty="0">
                        <a:solidFill>
                          <a:srgbClr val="00336E"/>
                        </a:solidFill>
                        <a:effectLst/>
                        <a:latin typeface="Verdana"/>
                        <a:ea typeface="Calibri"/>
                        <a:cs typeface="Times New Roman"/>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hMerge="1">
                  <a:txBody>
                    <a:bodyPr/>
                    <a:lstStyle/>
                    <a:p>
                      <a:endParaRPr lang="de-AT"/>
                    </a:p>
                  </a:txBody>
                  <a:tcPr/>
                </a:tc>
                <a:extLst>
                  <a:ext uri="{0D108BD9-81ED-4DB2-BD59-A6C34878D82A}">
                    <a16:rowId xmlns:a16="http://schemas.microsoft.com/office/drawing/2014/main" val="10001"/>
                  </a:ext>
                </a:extLst>
              </a:tr>
            </a:tbl>
          </a:graphicData>
        </a:graphic>
      </p:graphicFrame>
      <p:sp>
        <p:nvSpPr>
          <p:cNvPr id="24" name="Textfeld 23">
            <a:extLst>
              <a:ext uri="{FF2B5EF4-FFF2-40B4-BE49-F238E27FC236}">
                <a16:creationId xmlns:a16="http://schemas.microsoft.com/office/drawing/2014/main" id="{E1F525B4-1986-224B-8F16-7A12E71D9CAF}"/>
              </a:ext>
            </a:extLst>
          </p:cNvPr>
          <p:cNvSpPr txBox="1"/>
          <p:nvPr userDrawn="1"/>
        </p:nvSpPr>
        <p:spPr>
          <a:xfrm>
            <a:off x="234284" y="6708345"/>
            <a:ext cx="1740429" cy="46166"/>
          </a:xfrm>
          <a:prstGeom prst="rect">
            <a:avLst/>
          </a:prstGeom>
          <a:noFill/>
        </p:spPr>
        <p:txBody>
          <a:bodyPr wrap="square" lIns="27000" tIns="0" rIns="27000" bIns="0" rtlCol="0">
            <a:spAutoFit/>
          </a:bodyPr>
          <a:lstStyle/>
          <a:p>
            <a:pPr algn="l"/>
            <a:r>
              <a:rPr lang="de-AT" sz="300" dirty="0">
                <a:solidFill>
                  <a:srgbClr val="14316C"/>
                </a:solidFill>
                <a:latin typeface="Verdana" panose="020B0604030504040204" pitchFamily="34" charset="0"/>
                <a:ea typeface="Verdana" panose="020B0604030504040204" pitchFamily="34" charset="0"/>
                <a:cs typeface="Verdana" panose="020B0604030504040204" pitchFamily="34" charset="0"/>
              </a:rPr>
              <a:t>Zugrundeliegende Vorlage</a:t>
            </a:r>
            <a:r>
              <a:rPr lang="de-AT" sz="300" baseline="0" dirty="0">
                <a:solidFill>
                  <a:srgbClr val="14316C"/>
                </a:solidFill>
                <a:latin typeface="Verdana" panose="020B0604030504040204" pitchFamily="34" charset="0"/>
                <a:ea typeface="Verdana" panose="020B0604030504040204" pitchFamily="34" charset="0"/>
                <a:cs typeface="Verdana" panose="020B0604030504040204" pitchFamily="34" charset="0"/>
              </a:rPr>
              <a:t> / </a:t>
            </a:r>
            <a:r>
              <a:rPr lang="de-AT" sz="300" baseline="0" dirty="0" err="1">
                <a:solidFill>
                  <a:srgbClr val="14316C"/>
                </a:solidFill>
                <a:latin typeface="Verdana" panose="020B0604030504040204" pitchFamily="34" charset="0"/>
                <a:ea typeface="Verdana" panose="020B0604030504040204" pitchFamily="34" charset="0"/>
                <a:cs typeface="Verdana" panose="020B0604030504040204" pitchFamily="34" charset="0"/>
              </a:rPr>
              <a:t>underlying</a:t>
            </a:r>
            <a:r>
              <a:rPr lang="de-AT" sz="300" baseline="0" dirty="0">
                <a:solidFill>
                  <a:srgbClr val="14316C"/>
                </a:solidFill>
                <a:latin typeface="Verdana" panose="020B0604030504040204" pitchFamily="34" charset="0"/>
                <a:ea typeface="Verdana" panose="020B0604030504040204" pitchFamily="34" charset="0"/>
                <a:cs typeface="Verdana" panose="020B0604030504040204" pitchFamily="34" charset="0"/>
              </a:rPr>
              <a:t> </a:t>
            </a:r>
            <a:r>
              <a:rPr lang="de-AT" sz="300" baseline="0" dirty="0" err="1">
                <a:solidFill>
                  <a:srgbClr val="14316C"/>
                </a:solidFill>
                <a:latin typeface="Verdana" panose="020B0604030504040204" pitchFamily="34" charset="0"/>
                <a:ea typeface="Verdana" panose="020B0604030504040204" pitchFamily="34" charset="0"/>
                <a:cs typeface="Verdana" panose="020B0604030504040204" pitchFamily="34" charset="0"/>
              </a:rPr>
              <a:t>template</a:t>
            </a:r>
            <a:r>
              <a:rPr lang="de-AT" sz="300" baseline="0" dirty="0">
                <a:solidFill>
                  <a:srgbClr val="14316C"/>
                </a:solidFill>
                <a:latin typeface="Verdana" panose="020B0604030504040204" pitchFamily="34" charset="0"/>
                <a:ea typeface="Verdana" panose="020B0604030504040204" pitchFamily="34" charset="0"/>
                <a:cs typeface="Verdana" panose="020B0604030504040204" pitchFamily="34" charset="0"/>
              </a:rPr>
              <a:t>. ZA000_10700_1310013, v15.0</a:t>
            </a:r>
            <a:endParaRPr lang="de-AT" sz="300" dirty="0">
              <a:solidFill>
                <a:srgbClr val="14316C"/>
              </a:solidFill>
              <a:latin typeface="Verdana" panose="020B0604030504040204" pitchFamily="34" charset="0"/>
              <a:ea typeface="Verdana" panose="020B0604030504040204" pitchFamily="34" charset="0"/>
              <a:cs typeface="Verdana" panose="020B0604030504040204" pitchFamily="34" charset="0"/>
            </a:endParaRPr>
          </a:p>
        </p:txBody>
      </p:sp>
      <p:sp>
        <p:nvSpPr>
          <p:cNvPr id="27" name="Textplatzhalter 29">
            <a:extLst>
              <a:ext uri="{FF2B5EF4-FFF2-40B4-BE49-F238E27FC236}">
                <a16:creationId xmlns:a16="http://schemas.microsoft.com/office/drawing/2014/main" id="{894C8BAD-1BD1-CE4B-B298-CF9BB9B34F95}"/>
              </a:ext>
            </a:extLst>
          </p:cNvPr>
          <p:cNvSpPr>
            <a:spLocks noGrp="1"/>
          </p:cNvSpPr>
          <p:nvPr>
            <p:ph type="body" sz="quarter" idx="12" hasCustomPrompt="1"/>
          </p:nvPr>
        </p:nvSpPr>
        <p:spPr>
          <a:xfrm>
            <a:off x="242648" y="739730"/>
            <a:ext cx="6731225" cy="602694"/>
          </a:xfrm>
        </p:spPr>
        <p:txBody>
          <a:bodyPr>
            <a:normAutofit/>
          </a:bodyPr>
          <a:lstStyle>
            <a:lvl1pPr marL="0" indent="0">
              <a:buFontTx/>
              <a:buNone/>
              <a:defRPr sz="1200" b="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a:t>Title</a:t>
            </a:r>
          </a:p>
        </p:txBody>
      </p:sp>
      <p:sp>
        <p:nvSpPr>
          <p:cNvPr id="28" name="Textplatzhalter 29">
            <a:extLst>
              <a:ext uri="{FF2B5EF4-FFF2-40B4-BE49-F238E27FC236}">
                <a16:creationId xmlns:a16="http://schemas.microsoft.com/office/drawing/2014/main" id="{3081F266-9B71-864D-A225-B8C4C6CA942B}"/>
              </a:ext>
            </a:extLst>
          </p:cNvPr>
          <p:cNvSpPr>
            <a:spLocks noGrp="1"/>
          </p:cNvSpPr>
          <p:nvPr>
            <p:ph type="body" sz="quarter" idx="13" hasCustomPrompt="1"/>
          </p:nvPr>
        </p:nvSpPr>
        <p:spPr>
          <a:xfrm>
            <a:off x="242648" y="1655954"/>
            <a:ext cx="2430705" cy="204609"/>
          </a:xfrm>
        </p:spPr>
        <p:txBody>
          <a:bodyPr>
            <a:normAutofit/>
          </a:bodyPr>
          <a:lstStyle>
            <a:lvl1pPr marL="0" indent="0">
              <a:buFontTx/>
              <a:buNone/>
              <a:defRPr sz="1000" b="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err="1"/>
              <a:t>AAnnn_XXXXX_YYMMDDn</a:t>
            </a:r>
            <a:endParaRPr lang="de-DE" dirty="0"/>
          </a:p>
        </p:txBody>
      </p:sp>
      <p:sp>
        <p:nvSpPr>
          <p:cNvPr id="29" name="Textplatzhalter 29">
            <a:extLst>
              <a:ext uri="{FF2B5EF4-FFF2-40B4-BE49-F238E27FC236}">
                <a16:creationId xmlns:a16="http://schemas.microsoft.com/office/drawing/2014/main" id="{5399CC37-005C-D845-8ABF-6C39FC6040F1}"/>
              </a:ext>
            </a:extLst>
          </p:cNvPr>
          <p:cNvSpPr>
            <a:spLocks noGrp="1"/>
          </p:cNvSpPr>
          <p:nvPr>
            <p:ph type="body" sz="quarter" idx="14" hasCustomPrompt="1"/>
          </p:nvPr>
        </p:nvSpPr>
        <p:spPr>
          <a:xfrm>
            <a:off x="2812925" y="1666951"/>
            <a:ext cx="1230755" cy="184869"/>
          </a:xfrm>
        </p:spPr>
        <p:txBody>
          <a:bodyPr>
            <a:normAutofit/>
          </a:bodyPr>
          <a:lstStyle>
            <a:lvl1pPr marL="0" indent="0">
              <a:buFontTx/>
              <a:buNone/>
              <a:defRPr sz="1000" b="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err="1"/>
              <a:t>AAnnn</a:t>
            </a:r>
            <a:endParaRPr lang="de-DE" dirty="0"/>
          </a:p>
        </p:txBody>
      </p:sp>
      <p:sp>
        <p:nvSpPr>
          <p:cNvPr id="30" name="Textplatzhalter 29">
            <a:extLst>
              <a:ext uri="{FF2B5EF4-FFF2-40B4-BE49-F238E27FC236}">
                <a16:creationId xmlns:a16="http://schemas.microsoft.com/office/drawing/2014/main" id="{0F30D979-A73B-EE4B-A259-5193483CC008}"/>
              </a:ext>
            </a:extLst>
          </p:cNvPr>
          <p:cNvSpPr>
            <a:spLocks noGrp="1"/>
          </p:cNvSpPr>
          <p:nvPr>
            <p:ph type="body" sz="quarter" idx="15" hasCustomPrompt="1"/>
          </p:nvPr>
        </p:nvSpPr>
        <p:spPr>
          <a:xfrm>
            <a:off x="4143300" y="1666950"/>
            <a:ext cx="1604295" cy="192725"/>
          </a:xfrm>
        </p:spPr>
        <p:txBody>
          <a:bodyPr>
            <a:normAutofit/>
          </a:bodyPr>
          <a:lstStyle>
            <a:lvl1pPr marL="0" indent="0">
              <a:buFontTx/>
              <a:buNone/>
              <a:defRPr sz="1000" b="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a:t>XXXXX</a:t>
            </a:r>
          </a:p>
        </p:txBody>
      </p:sp>
      <p:sp>
        <p:nvSpPr>
          <p:cNvPr id="31" name="Textplatzhalter 29">
            <a:extLst>
              <a:ext uri="{FF2B5EF4-FFF2-40B4-BE49-F238E27FC236}">
                <a16:creationId xmlns:a16="http://schemas.microsoft.com/office/drawing/2014/main" id="{82C3BE5E-09F4-DC4F-AF25-17D8BCA143D8}"/>
              </a:ext>
            </a:extLst>
          </p:cNvPr>
          <p:cNvSpPr>
            <a:spLocks noGrp="1"/>
          </p:cNvSpPr>
          <p:nvPr>
            <p:ph type="body" sz="quarter" idx="16" hasCustomPrompt="1"/>
          </p:nvPr>
        </p:nvSpPr>
        <p:spPr>
          <a:xfrm>
            <a:off x="5866969" y="1653217"/>
            <a:ext cx="1198035" cy="194787"/>
          </a:xfrm>
        </p:spPr>
        <p:txBody>
          <a:bodyPr>
            <a:noAutofit/>
          </a:bodyPr>
          <a:lstStyle>
            <a:lvl1pPr marL="0" indent="0">
              <a:buFontTx/>
              <a:buNone/>
              <a:defRPr sz="1000" b="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err="1"/>
              <a:t>n.n</a:t>
            </a:r>
            <a:endParaRPr lang="de-DE" dirty="0"/>
          </a:p>
        </p:txBody>
      </p:sp>
      <p:sp>
        <p:nvSpPr>
          <p:cNvPr id="32" name="Textplatzhalter 29">
            <a:extLst>
              <a:ext uri="{FF2B5EF4-FFF2-40B4-BE49-F238E27FC236}">
                <a16:creationId xmlns:a16="http://schemas.microsoft.com/office/drawing/2014/main" id="{AC7C0562-9BE6-8546-BDC7-D19D0A6D57A3}"/>
              </a:ext>
            </a:extLst>
          </p:cNvPr>
          <p:cNvSpPr>
            <a:spLocks noGrp="1"/>
          </p:cNvSpPr>
          <p:nvPr>
            <p:ph type="body" sz="quarter" idx="17" hasCustomPrompt="1"/>
          </p:nvPr>
        </p:nvSpPr>
        <p:spPr>
          <a:xfrm>
            <a:off x="7171750" y="1666950"/>
            <a:ext cx="1414381" cy="217509"/>
          </a:xfrm>
        </p:spPr>
        <p:txBody>
          <a:bodyPr>
            <a:noAutofit/>
          </a:bodyPr>
          <a:lstStyle>
            <a:lvl1pPr marL="0" indent="0">
              <a:buFontTx/>
              <a:buNone/>
              <a:defRPr sz="1000" b="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a:t>YYYY-MM-DD</a:t>
            </a:r>
          </a:p>
        </p:txBody>
      </p:sp>
      <p:sp>
        <p:nvSpPr>
          <p:cNvPr id="33" name="Textplatzhalter 29">
            <a:extLst>
              <a:ext uri="{FF2B5EF4-FFF2-40B4-BE49-F238E27FC236}">
                <a16:creationId xmlns:a16="http://schemas.microsoft.com/office/drawing/2014/main" id="{67BA2CED-9E2D-4D46-BADC-8F57F43F602B}"/>
              </a:ext>
            </a:extLst>
          </p:cNvPr>
          <p:cNvSpPr>
            <a:spLocks noGrp="1"/>
          </p:cNvSpPr>
          <p:nvPr>
            <p:ph type="body" sz="quarter" idx="18" hasCustomPrompt="1"/>
          </p:nvPr>
        </p:nvSpPr>
        <p:spPr>
          <a:xfrm>
            <a:off x="242645" y="1991841"/>
            <a:ext cx="3361433" cy="128322"/>
          </a:xfrm>
        </p:spPr>
        <p:txBody>
          <a:bodyPr>
            <a:noAutofit/>
          </a:bodyPr>
          <a:lstStyle>
            <a:lvl1pPr marL="0" indent="0">
              <a:buFontTx/>
              <a:buNone/>
              <a:defRPr sz="800" b="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a:t>NN</a:t>
            </a:r>
          </a:p>
        </p:txBody>
      </p:sp>
      <p:sp>
        <p:nvSpPr>
          <p:cNvPr id="34" name="Textplatzhalter 29">
            <a:extLst>
              <a:ext uri="{FF2B5EF4-FFF2-40B4-BE49-F238E27FC236}">
                <a16:creationId xmlns:a16="http://schemas.microsoft.com/office/drawing/2014/main" id="{54829390-31F8-2D45-AC80-ACBA28882E2D}"/>
              </a:ext>
            </a:extLst>
          </p:cNvPr>
          <p:cNvSpPr>
            <a:spLocks noGrp="1"/>
          </p:cNvSpPr>
          <p:nvPr>
            <p:ph type="body" sz="quarter" idx="19" hasCustomPrompt="1"/>
          </p:nvPr>
        </p:nvSpPr>
        <p:spPr>
          <a:xfrm>
            <a:off x="4137948" y="1974567"/>
            <a:ext cx="1609648" cy="131675"/>
          </a:xfrm>
        </p:spPr>
        <p:txBody>
          <a:bodyPr>
            <a:noAutofit/>
          </a:bodyPr>
          <a:lstStyle>
            <a:lvl1pPr marL="0" indent="0">
              <a:buFontTx/>
              <a:buNone/>
              <a:defRPr sz="800" b="0" baseline="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a:t>= Freigabe / </a:t>
            </a:r>
            <a:r>
              <a:rPr lang="de-DE" dirty="0" err="1"/>
              <a:t>release</a:t>
            </a:r>
            <a:r>
              <a:rPr lang="de-DE" dirty="0"/>
              <a:t> </a:t>
            </a:r>
            <a:r>
              <a:rPr lang="de-DE" dirty="0" err="1"/>
              <a:t>date</a:t>
            </a:r>
            <a:endParaRPr lang="de-DE" dirty="0"/>
          </a:p>
        </p:txBody>
      </p:sp>
      <p:sp>
        <p:nvSpPr>
          <p:cNvPr id="35" name="Textplatzhalter 29">
            <a:extLst>
              <a:ext uri="{FF2B5EF4-FFF2-40B4-BE49-F238E27FC236}">
                <a16:creationId xmlns:a16="http://schemas.microsoft.com/office/drawing/2014/main" id="{59D96100-CA5C-384A-82D4-00999B0D1F46}"/>
              </a:ext>
            </a:extLst>
          </p:cNvPr>
          <p:cNvSpPr>
            <a:spLocks noGrp="1"/>
          </p:cNvSpPr>
          <p:nvPr>
            <p:ph type="body" sz="quarter" idx="20" hasCustomPrompt="1"/>
          </p:nvPr>
        </p:nvSpPr>
        <p:spPr>
          <a:xfrm>
            <a:off x="5866970" y="1988025"/>
            <a:ext cx="1198034" cy="126752"/>
          </a:xfrm>
        </p:spPr>
        <p:txBody>
          <a:bodyPr>
            <a:noAutofit/>
          </a:bodyPr>
          <a:lstStyle>
            <a:lvl1pPr marL="0" indent="0" algn="ctr">
              <a:buFontTx/>
              <a:buNone/>
              <a:defRPr sz="800" b="0" baseline="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a:t>not </a:t>
            </a:r>
            <a:r>
              <a:rPr lang="de-DE" dirty="0" err="1"/>
              <a:t>defined</a:t>
            </a:r>
            <a:endParaRPr lang="de-DE" dirty="0"/>
          </a:p>
        </p:txBody>
      </p:sp>
      <p:sp>
        <p:nvSpPr>
          <p:cNvPr id="36" name="Textplatzhalter 29">
            <a:extLst>
              <a:ext uri="{FF2B5EF4-FFF2-40B4-BE49-F238E27FC236}">
                <a16:creationId xmlns:a16="http://schemas.microsoft.com/office/drawing/2014/main" id="{64D0DA75-D901-C642-AF2D-C6BBFF8924F8}"/>
              </a:ext>
            </a:extLst>
          </p:cNvPr>
          <p:cNvSpPr>
            <a:spLocks noGrp="1"/>
          </p:cNvSpPr>
          <p:nvPr>
            <p:ph type="body" sz="quarter" idx="21" hasCustomPrompt="1"/>
          </p:nvPr>
        </p:nvSpPr>
        <p:spPr>
          <a:xfrm>
            <a:off x="7171751" y="1974568"/>
            <a:ext cx="1567308" cy="152846"/>
          </a:xfrm>
        </p:spPr>
        <p:txBody>
          <a:bodyPr>
            <a:noAutofit/>
          </a:bodyPr>
          <a:lstStyle>
            <a:lvl1pPr marL="0" indent="0">
              <a:buFontTx/>
              <a:buNone/>
              <a:defRPr sz="800" b="0" baseline="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a:t>nach Bedarf / on </a:t>
            </a:r>
            <a:r>
              <a:rPr lang="de-DE" dirty="0" err="1"/>
              <a:t>demand</a:t>
            </a:r>
            <a:endParaRPr lang="de-DE" dirty="0"/>
          </a:p>
        </p:txBody>
      </p:sp>
      <p:sp>
        <p:nvSpPr>
          <p:cNvPr id="37" name="Textplatzhalter 29">
            <a:extLst>
              <a:ext uri="{FF2B5EF4-FFF2-40B4-BE49-F238E27FC236}">
                <a16:creationId xmlns:a16="http://schemas.microsoft.com/office/drawing/2014/main" id="{B4AC1211-90DC-B740-8215-1EA7E21A10B8}"/>
              </a:ext>
            </a:extLst>
          </p:cNvPr>
          <p:cNvSpPr>
            <a:spLocks noGrp="1"/>
          </p:cNvSpPr>
          <p:nvPr>
            <p:ph type="body" sz="quarter" idx="22" hasCustomPrompt="1"/>
          </p:nvPr>
        </p:nvSpPr>
        <p:spPr>
          <a:xfrm>
            <a:off x="1110264" y="3819548"/>
            <a:ext cx="1969794" cy="154008"/>
          </a:xfrm>
        </p:spPr>
        <p:txBody>
          <a:bodyPr>
            <a:noAutofit/>
          </a:bodyPr>
          <a:lstStyle>
            <a:lvl1pPr marL="0" indent="0">
              <a:buFontTx/>
              <a:buNone/>
              <a:defRPr sz="800" b="0" baseline="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a:t>Last </a:t>
            </a:r>
            <a:r>
              <a:rPr lang="de-DE" dirty="0" err="1"/>
              <a:t>name</a:t>
            </a:r>
            <a:r>
              <a:rPr lang="de-DE" dirty="0"/>
              <a:t>, </a:t>
            </a:r>
            <a:r>
              <a:rPr lang="de-DE" dirty="0" err="1"/>
              <a:t>first</a:t>
            </a:r>
            <a:r>
              <a:rPr lang="de-DE" dirty="0"/>
              <a:t> </a:t>
            </a:r>
            <a:r>
              <a:rPr lang="de-DE" dirty="0" err="1"/>
              <a:t>name</a:t>
            </a:r>
            <a:endParaRPr lang="de-DE" dirty="0"/>
          </a:p>
        </p:txBody>
      </p:sp>
      <p:sp>
        <p:nvSpPr>
          <p:cNvPr id="38" name="Textplatzhalter 29">
            <a:extLst>
              <a:ext uri="{FF2B5EF4-FFF2-40B4-BE49-F238E27FC236}">
                <a16:creationId xmlns:a16="http://schemas.microsoft.com/office/drawing/2014/main" id="{140C9B38-1264-C149-ACB1-D5766B17772E}"/>
              </a:ext>
            </a:extLst>
          </p:cNvPr>
          <p:cNvSpPr>
            <a:spLocks noGrp="1"/>
          </p:cNvSpPr>
          <p:nvPr>
            <p:ph type="body" sz="quarter" idx="23" hasCustomPrompt="1"/>
          </p:nvPr>
        </p:nvSpPr>
        <p:spPr>
          <a:xfrm>
            <a:off x="1110264" y="4045625"/>
            <a:ext cx="1969794" cy="154008"/>
          </a:xfrm>
        </p:spPr>
        <p:txBody>
          <a:bodyPr>
            <a:noAutofit/>
          </a:bodyPr>
          <a:lstStyle>
            <a:lvl1pPr marL="0" indent="0">
              <a:buFontTx/>
              <a:buNone/>
              <a:defRPr sz="800" b="0" baseline="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a:t>Last </a:t>
            </a:r>
            <a:r>
              <a:rPr lang="de-DE" dirty="0" err="1"/>
              <a:t>name</a:t>
            </a:r>
            <a:r>
              <a:rPr lang="de-DE" dirty="0"/>
              <a:t>, </a:t>
            </a:r>
            <a:r>
              <a:rPr lang="de-DE" dirty="0" err="1"/>
              <a:t>first</a:t>
            </a:r>
            <a:r>
              <a:rPr lang="de-DE" dirty="0"/>
              <a:t> </a:t>
            </a:r>
            <a:r>
              <a:rPr lang="de-DE" dirty="0" err="1"/>
              <a:t>name</a:t>
            </a:r>
            <a:endParaRPr lang="de-DE" dirty="0"/>
          </a:p>
        </p:txBody>
      </p:sp>
      <p:sp>
        <p:nvSpPr>
          <p:cNvPr id="39" name="Textplatzhalter 29">
            <a:extLst>
              <a:ext uri="{FF2B5EF4-FFF2-40B4-BE49-F238E27FC236}">
                <a16:creationId xmlns:a16="http://schemas.microsoft.com/office/drawing/2014/main" id="{C83512B8-9BD3-AC40-AC55-6F05E6C88125}"/>
              </a:ext>
            </a:extLst>
          </p:cNvPr>
          <p:cNvSpPr>
            <a:spLocks noGrp="1"/>
          </p:cNvSpPr>
          <p:nvPr>
            <p:ph type="body" sz="quarter" idx="24" hasCustomPrompt="1"/>
          </p:nvPr>
        </p:nvSpPr>
        <p:spPr>
          <a:xfrm>
            <a:off x="1110264" y="4264163"/>
            <a:ext cx="1969794" cy="154008"/>
          </a:xfrm>
        </p:spPr>
        <p:txBody>
          <a:bodyPr>
            <a:noAutofit/>
          </a:bodyPr>
          <a:lstStyle>
            <a:lvl1pPr marL="0" indent="0">
              <a:buFontTx/>
              <a:buNone/>
              <a:defRPr sz="800" b="0" baseline="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a:t>Last </a:t>
            </a:r>
            <a:r>
              <a:rPr lang="de-DE" dirty="0" err="1"/>
              <a:t>name</a:t>
            </a:r>
            <a:r>
              <a:rPr lang="de-DE" dirty="0"/>
              <a:t>, </a:t>
            </a:r>
            <a:r>
              <a:rPr lang="de-DE" dirty="0" err="1"/>
              <a:t>first</a:t>
            </a:r>
            <a:r>
              <a:rPr lang="de-DE" dirty="0"/>
              <a:t> </a:t>
            </a:r>
            <a:r>
              <a:rPr lang="de-DE" dirty="0" err="1"/>
              <a:t>name</a:t>
            </a:r>
            <a:endParaRPr lang="de-DE" dirty="0"/>
          </a:p>
        </p:txBody>
      </p:sp>
      <p:sp>
        <p:nvSpPr>
          <p:cNvPr id="40" name="Textplatzhalter 29">
            <a:extLst>
              <a:ext uri="{FF2B5EF4-FFF2-40B4-BE49-F238E27FC236}">
                <a16:creationId xmlns:a16="http://schemas.microsoft.com/office/drawing/2014/main" id="{DB50EEE0-B59E-F74B-8D9B-135D67204B36}"/>
              </a:ext>
            </a:extLst>
          </p:cNvPr>
          <p:cNvSpPr>
            <a:spLocks noGrp="1"/>
          </p:cNvSpPr>
          <p:nvPr>
            <p:ph type="body" sz="quarter" idx="25" hasCustomPrompt="1"/>
          </p:nvPr>
        </p:nvSpPr>
        <p:spPr>
          <a:xfrm>
            <a:off x="3139562" y="3783226"/>
            <a:ext cx="1624696" cy="204260"/>
          </a:xfrm>
        </p:spPr>
        <p:txBody>
          <a:bodyPr>
            <a:noAutofit/>
          </a:bodyPr>
          <a:lstStyle>
            <a:lvl1pPr marL="0" indent="0">
              <a:buFontTx/>
              <a:buNone/>
              <a:defRPr sz="800" b="0" baseline="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err="1"/>
              <a:t>xxxxxxx</a:t>
            </a:r>
            <a:endParaRPr lang="de-DE" dirty="0"/>
          </a:p>
        </p:txBody>
      </p:sp>
      <p:sp>
        <p:nvSpPr>
          <p:cNvPr id="43" name="Textplatzhalter 29">
            <a:extLst>
              <a:ext uri="{FF2B5EF4-FFF2-40B4-BE49-F238E27FC236}">
                <a16:creationId xmlns:a16="http://schemas.microsoft.com/office/drawing/2014/main" id="{04BF880B-FCE6-4F41-A274-5BF3B31B9537}"/>
              </a:ext>
            </a:extLst>
          </p:cNvPr>
          <p:cNvSpPr>
            <a:spLocks noGrp="1"/>
          </p:cNvSpPr>
          <p:nvPr>
            <p:ph type="body" sz="quarter" idx="28" hasCustomPrompt="1"/>
          </p:nvPr>
        </p:nvSpPr>
        <p:spPr>
          <a:xfrm>
            <a:off x="4819663" y="3761762"/>
            <a:ext cx="1443979" cy="187248"/>
          </a:xfrm>
        </p:spPr>
        <p:txBody>
          <a:bodyPr>
            <a:normAutofit/>
          </a:bodyPr>
          <a:lstStyle>
            <a:lvl1pPr marL="0" indent="0">
              <a:buFontTx/>
              <a:buNone/>
              <a:defRPr sz="800" b="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a:t>.</a:t>
            </a:r>
          </a:p>
        </p:txBody>
      </p:sp>
      <p:sp>
        <p:nvSpPr>
          <p:cNvPr id="46" name="Textplatzhalter 29">
            <a:extLst>
              <a:ext uri="{FF2B5EF4-FFF2-40B4-BE49-F238E27FC236}">
                <a16:creationId xmlns:a16="http://schemas.microsoft.com/office/drawing/2014/main" id="{DDD1EA5E-289E-9441-B823-B6650E5746D7}"/>
              </a:ext>
            </a:extLst>
          </p:cNvPr>
          <p:cNvSpPr>
            <a:spLocks noGrp="1"/>
          </p:cNvSpPr>
          <p:nvPr>
            <p:ph type="body" sz="quarter" idx="31" hasCustomPrompt="1"/>
          </p:nvPr>
        </p:nvSpPr>
        <p:spPr>
          <a:xfrm>
            <a:off x="792492" y="2609277"/>
            <a:ext cx="904458" cy="147252"/>
          </a:xfrm>
        </p:spPr>
        <p:txBody>
          <a:bodyPr>
            <a:normAutofit/>
          </a:bodyPr>
          <a:lstStyle>
            <a:lvl1pPr marL="0" indent="0">
              <a:buFontTx/>
              <a:buNone/>
              <a:defRPr sz="800" b="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a:t>YYYY-MM-DD</a:t>
            </a:r>
          </a:p>
        </p:txBody>
      </p:sp>
      <p:sp>
        <p:nvSpPr>
          <p:cNvPr id="47" name="Textplatzhalter 29">
            <a:extLst>
              <a:ext uri="{FF2B5EF4-FFF2-40B4-BE49-F238E27FC236}">
                <a16:creationId xmlns:a16="http://schemas.microsoft.com/office/drawing/2014/main" id="{1D05C094-DD21-3B4C-8310-DD497ADECEA1}"/>
              </a:ext>
            </a:extLst>
          </p:cNvPr>
          <p:cNvSpPr>
            <a:spLocks noGrp="1"/>
          </p:cNvSpPr>
          <p:nvPr>
            <p:ph type="body" sz="quarter" idx="32" hasCustomPrompt="1"/>
          </p:nvPr>
        </p:nvSpPr>
        <p:spPr>
          <a:xfrm>
            <a:off x="292023" y="2607415"/>
            <a:ext cx="465643" cy="143925"/>
          </a:xfrm>
        </p:spPr>
        <p:txBody>
          <a:bodyPr>
            <a:normAutofit/>
          </a:bodyPr>
          <a:lstStyle>
            <a:lvl1pPr marL="0" indent="0">
              <a:buFontTx/>
              <a:buNone/>
              <a:defRPr sz="800" b="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a:t>1.0</a:t>
            </a:r>
          </a:p>
        </p:txBody>
      </p:sp>
      <p:sp>
        <p:nvSpPr>
          <p:cNvPr id="48" name="Textplatzhalter 29">
            <a:extLst>
              <a:ext uri="{FF2B5EF4-FFF2-40B4-BE49-F238E27FC236}">
                <a16:creationId xmlns:a16="http://schemas.microsoft.com/office/drawing/2014/main" id="{0AF2F1EE-2B30-E941-9912-60F0B5C40594}"/>
              </a:ext>
            </a:extLst>
          </p:cNvPr>
          <p:cNvSpPr>
            <a:spLocks noGrp="1"/>
          </p:cNvSpPr>
          <p:nvPr>
            <p:ph type="body" sz="quarter" idx="33" hasCustomPrompt="1"/>
          </p:nvPr>
        </p:nvSpPr>
        <p:spPr>
          <a:xfrm>
            <a:off x="1755028" y="2602350"/>
            <a:ext cx="3968790" cy="151505"/>
          </a:xfrm>
        </p:spPr>
        <p:txBody>
          <a:bodyPr>
            <a:normAutofit/>
          </a:bodyPr>
          <a:lstStyle>
            <a:lvl1pPr marL="0" indent="0">
              <a:buFontTx/>
              <a:buNone/>
              <a:defRPr sz="800" b="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a:t>Erstausgabe / First </a:t>
            </a:r>
            <a:r>
              <a:rPr lang="de-DE" dirty="0" err="1"/>
              <a:t>Issue</a:t>
            </a:r>
            <a:endParaRPr lang="de-DE" dirty="0"/>
          </a:p>
        </p:txBody>
      </p:sp>
      <p:sp>
        <p:nvSpPr>
          <p:cNvPr id="49" name="Textplatzhalter 29">
            <a:extLst>
              <a:ext uri="{FF2B5EF4-FFF2-40B4-BE49-F238E27FC236}">
                <a16:creationId xmlns:a16="http://schemas.microsoft.com/office/drawing/2014/main" id="{75353B1B-B994-C44D-B3E1-58C565176343}"/>
              </a:ext>
            </a:extLst>
          </p:cNvPr>
          <p:cNvSpPr>
            <a:spLocks noGrp="1"/>
          </p:cNvSpPr>
          <p:nvPr>
            <p:ph type="body" sz="quarter" idx="34" hasCustomPrompt="1"/>
          </p:nvPr>
        </p:nvSpPr>
        <p:spPr>
          <a:xfrm>
            <a:off x="292024" y="2767370"/>
            <a:ext cx="465642" cy="127209"/>
          </a:xfrm>
        </p:spPr>
        <p:txBody>
          <a:bodyPr>
            <a:noAutofit/>
          </a:bodyPr>
          <a:lstStyle>
            <a:lvl1pPr marL="0" indent="0">
              <a:buFontTx/>
              <a:buNone/>
              <a:defRPr sz="800" b="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a:t>.</a:t>
            </a:r>
          </a:p>
        </p:txBody>
      </p:sp>
      <p:sp>
        <p:nvSpPr>
          <p:cNvPr id="50" name="Textplatzhalter 29">
            <a:extLst>
              <a:ext uri="{FF2B5EF4-FFF2-40B4-BE49-F238E27FC236}">
                <a16:creationId xmlns:a16="http://schemas.microsoft.com/office/drawing/2014/main" id="{92DED64F-B0FC-FE4B-BCE1-2CB2AF977390}"/>
              </a:ext>
            </a:extLst>
          </p:cNvPr>
          <p:cNvSpPr>
            <a:spLocks noGrp="1"/>
          </p:cNvSpPr>
          <p:nvPr>
            <p:ph type="body" sz="quarter" idx="35" hasCustomPrompt="1"/>
          </p:nvPr>
        </p:nvSpPr>
        <p:spPr>
          <a:xfrm>
            <a:off x="292024" y="2907112"/>
            <a:ext cx="465642" cy="138786"/>
          </a:xfrm>
        </p:spPr>
        <p:txBody>
          <a:bodyPr>
            <a:noAutofit/>
          </a:bodyPr>
          <a:lstStyle>
            <a:lvl1pPr marL="0" indent="0">
              <a:buFontTx/>
              <a:buNone/>
              <a:defRPr sz="800" b="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a:t>.</a:t>
            </a:r>
          </a:p>
        </p:txBody>
      </p:sp>
      <p:sp>
        <p:nvSpPr>
          <p:cNvPr id="51" name="Textplatzhalter 29">
            <a:extLst>
              <a:ext uri="{FF2B5EF4-FFF2-40B4-BE49-F238E27FC236}">
                <a16:creationId xmlns:a16="http://schemas.microsoft.com/office/drawing/2014/main" id="{91268A1A-2289-8F45-ABBE-945D6918D139}"/>
              </a:ext>
            </a:extLst>
          </p:cNvPr>
          <p:cNvSpPr>
            <a:spLocks noGrp="1"/>
          </p:cNvSpPr>
          <p:nvPr>
            <p:ph type="body" sz="quarter" idx="37" hasCustomPrompt="1"/>
          </p:nvPr>
        </p:nvSpPr>
        <p:spPr>
          <a:xfrm>
            <a:off x="792492" y="2764015"/>
            <a:ext cx="904453" cy="153393"/>
          </a:xfrm>
        </p:spPr>
        <p:txBody>
          <a:bodyPr>
            <a:noAutofit/>
          </a:bodyPr>
          <a:lstStyle>
            <a:lvl1pPr marL="0" indent="0">
              <a:buFontTx/>
              <a:buNone/>
              <a:defRPr sz="800" b="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a:t>.</a:t>
            </a:r>
          </a:p>
        </p:txBody>
      </p:sp>
      <p:sp>
        <p:nvSpPr>
          <p:cNvPr id="52" name="Textplatzhalter 29">
            <a:extLst>
              <a:ext uri="{FF2B5EF4-FFF2-40B4-BE49-F238E27FC236}">
                <a16:creationId xmlns:a16="http://schemas.microsoft.com/office/drawing/2014/main" id="{60ADE633-7690-6B46-B67C-6D5ECEB0F4CD}"/>
              </a:ext>
            </a:extLst>
          </p:cNvPr>
          <p:cNvSpPr>
            <a:spLocks noGrp="1"/>
          </p:cNvSpPr>
          <p:nvPr>
            <p:ph type="body" sz="quarter" idx="38" hasCustomPrompt="1"/>
          </p:nvPr>
        </p:nvSpPr>
        <p:spPr>
          <a:xfrm>
            <a:off x="792492" y="2924894"/>
            <a:ext cx="904452" cy="145701"/>
          </a:xfrm>
        </p:spPr>
        <p:txBody>
          <a:bodyPr>
            <a:noAutofit/>
          </a:bodyPr>
          <a:lstStyle>
            <a:lvl1pPr marL="0" indent="0">
              <a:buFontTx/>
              <a:buNone/>
              <a:defRPr sz="800" b="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a:t>.</a:t>
            </a:r>
          </a:p>
        </p:txBody>
      </p:sp>
      <p:sp>
        <p:nvSpPr>
          <p:cNvPr id="53" name="Textplatzhalter 29">
            <a:extLst>
              <a:ext uri="{FF2B5EF4-FFF2-40B4-BE49-F238E27FC236}">
                <a16:creationId xmlns:a16="http://schemas.microsoft.com/office/drawing/2014/main" id="{4EBA737B-6762-8C42-9C33-E1098A1C9BB2}"/>
              </a:ext>
            </a:extLst>
          </p:cNvPr>
          <p:cNvSpPr>
            <a:spLocks noGrp="1"/>
          </p:cNvSpPr>
          <p:nvPr>
            <p:ph type="body" sz="quarter" idx="40" hasCustomPrompt="1"/>
          </p:nvPr>
        </p:nvSpPr>
        <p:spPr>
          <a:xfrm>
            <a:off x="1755026" y="2764015"/>
            <a:ext cx="3968789" cy="151190"/>
          </a:xfrm>
        </p:spPr>
        <p:txBody>
          <a:bodyPr>
            <a:normAutofit/>
          </a:bodyPr>
          <a:lstStyle>
            <a:lvl1pPr marL="0" indent="0">
              <a:buFontTx/>
              <a:buNone/>
              <a:defRPr sz="600" b="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a:t>.</a:t>
            </a:r>
          </a:p>
        </p:txBody>
      </p:sp>
      <p:sp>
        <p:nvSpPr>
          <p:cNvPr id="54" name="Textplatzhalter 29">
            <a:extLst>
              <a:ext uri="{FF2B5EF4-FFF2-40B4-BE49-F238E27FC236}">
                <a16:creationId xmlns:a16="http://schemas.microsoft.com/office/drawing/2014/main" id="{CAA6B481-78F6-804B-80A7-FBB03BD21BC7}"/>
              </a:ext>
            </a:extLst>
          </p:cNvPr>
          <p:cNvSpPr>
            <a:spLocks noGrp="1"/>
          </p:cNvSpPr>
          <p:nvPr>
            <p:ph type="body" sz="quarter" idx="41" hasCustomPrompt="1"/>
          </p:nvPr>
        </p:nvSpPr>
        <p:spPr>
          <a:xfrm>
            <a:off x="1755026" y="2907605"/>
            <a:ext cx="3968790" cy="122781"/>
          </a:xfrm>
        </p:spPr>
        <p:txBody>
          <a:bodyPr>
            <a:normAutofit/>
          </a:bodyPr>
          <a:lstStyle>
            <a:lvl1pPr marL="0" indent="0">
              <a:buFontTx/>
              <a:buNone/>
              <a:defRPr sz="600" b="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a:t>.</a:t>
            </a:r>
          </a:p>
        </p:txBody>
      </p:sp>
      <p:sp>
        <p:nvSpPr>
          <p:cNvPr id="60" name="Textplatzhalter 29">
            <a:extLst>
              <a:ext uri="{FF2B5EF4-FFF2-40B4-BE49-F238E27FC236}">
                <a16:creationId xmlns:a16="http://schemas.microsoft.com/office/drawing/2014/main" id="{A8322084-B6F0-F040-AC3E-9A33D0286C3E}"/>
              </a:ext>
            </a:extLst>
          </p:cNvPr>
          <p:cNvSpPr>
            <a:spLocks noGrp="1"/>
          </p:cNvSpPr>
          <p:nvPr>
            <p:ph type="body" sz="quarter" idx="49" hasCustomPrompt="1"/>
          </p:nvPr>
        </p:nvSpPr>
        <p:spPr>
          <a:xfrm>
            <a:off x="1580412" y="5462444"/>
            <a:ext cx="174616" cy="205217"/>
          </a:xfrm>
        </p:spPr>
        <p:txBody>
          <a:bodyPr>
            <a:noAutofit/>
          </a:bodyPr>
          <a:lstStyle>
            <a:lvl1pPr marL="0" indent="0">
              <a:buFontTx/>
              <a:buNone/>
              <a:defRPr sz="600" b="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a:t>.</a:t>
            </a:r>
          </a:p>
        </p:txBody>
      </p:sp>
      <p:sp>
        <p:nvSpPr>
          <p:cNvPr id="61" name="Textplatzhalter 29">
            <a:extLst>
              <a:ext uri="{FF2B5EF4-FFF2-40B4-BE49-F238E27FC236}">
                <a16:creationId xmlns:a16="http://schemas.microsoft.com/office/drawing/2014/main" id="{A04E35FB-3710-E54A-9C7F-A5E27CDD817F}"/>
              </a:ext>
            </a:extLst>
          </p:cNvPr>
          <p:cNvSpPr>
            <a:spLocks noGrp="1"/>
          </p:cNvSpPr>
          <p:nvPr>
            <p:ph type="body" sz="quarter" idx="50" hasCustomPrompt="1"/>
          </p:nvPr>
        </p:nvSpPr>
        <p:spPr>
          <a:xfrm>
            <a:off x="1580412" y="5616195"/>
            <a:ext cx="174616" cy="151344"/>
          </a:xfrm>
        </p:spPr>
        <p:txBody>
          <a:bodyPr>
            <a:noAutofit/>
          </a:bodyPr>
          <a:lstStyle>
            <a:lvl1pPr marL="0" indent="0">
              <a:buFontTx/>
              <a:buNone/>
              <a:defRPr sz="600" b="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a:t>.</a:t>
            </a:r>
          </a:p>
        </p:txBody>
      </p:sp>
      <p:sp>
        <p:nvSpPr>
          <p:cNvPr id="116" name="Textplatzhalter 29">
            <a:extLst>
              <a:ext uri="{FF2B5EF4-FFF2-40B4-BE49-F238E27FC236}">
                <a16:creationId xmlns:a16="http://schemas.microsoft.com/office/drawing/2014/main" id="{B3BE34B6-08E8-384A-9586-0A67318F25B8}"/>
              </a:ext>
            </a:extLst>
          </p:cNvPr>
          <p:cNvSpPr>
            <a:spLocks noGrp="1"/>
          </p:cNvSpPr>
          <p:nvPr>
            <p:ph type="body" sz="quarter" idx="51" hasCustomPrompt="1"/>
          </p:nvPr>
        </p:nvSpPr>
        <p:spPr>
          <a:xfrm>
            <a:off x="1117314" y="4495426"/>
            <a:ext cx="1969794" cy="154008"/>
          </a:xfrm>
        </p:spPr>
        <p:txBody>
          <a:bodyPr>
            <a:noAutofit/>
          </a:bodyPr>
          <a:lstStyle>
            <a:lvl1pPr marL="0" indent="0">
              <a:buFontTx/>
              <a:buNone/>
              <a:defRPr sz="800" b="0" baseline="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a:t>Last </a:t>
            </a:r>
            <a:r>
              <a:rPr lang="de-DE" dirty="0" err="1"/>
              <a:t>name</a:t>
            </a:r>
            <a:r>
              <a:rPr lang="de-DE" dirty="0"/>
              <a:t>, </a:t>
            </a:r>
            <a:r>
              <a:rPr lang="de-DE" dirty="0" err="1"/>
              <a:t>first</a:t>
            </a:r>
            <a:r>
              <a:rPr lang="de-DE" dirty="0"/>
              <a:t> </a:t>
            </a:r>
            <a:r>
              <a:rPr lang="de-DE" dirty="0" err="1"/>
              <a:t>name</a:t>
            </a:r>
            <a:endParaRPr lang="de-DE" dirty="0"/>
          </a:p>
        </p:txBody>
      </p:sp>
      <p:sp>
        <p:nvSpPr>
          <p:cNvPr id="117" name="Textplatzhalter 29">
            <a:extLst>
              <a:ext uri="{FF2B5EF4-FFF2-40B4-BE49-F238E27FC236}">
                <a16:creationId xmlns:a16="http://schemas.microsoft.com/office/drawing/2014/main" id="{07BD47CC-B43E-C945-A078-05B231509E16}"/>
              </a:ext>
            </a:extLst>
          </p:cNvPr>
          <p:cNvSpPr>
            <a:spLocks noGrp="1"/>
          </p:cNvSpPr>
          <p:nvPr>
            <p:ph type="body" sz="quarter" idx="52" hasCustomPrompt="1"/>
          </p:nvPr>
        </p:nvSpPr>
        <p:spPr>
          <a:xfrm>
            <a:off x="1110264" y="4718043"/>
            <a:ext cx="1969794" cy="154008"/>
          </a:xfrm>
        </p:spPr>
        <p:txBody>
          <a:bodyPr>
            <a:noAutofit/>
          </a:bodyPr>
          <a:lstStyle>
            <a:lvl1pPr marL="0" indent="0">
              <a:buFontTx/>
              <a:buNone/>
              <a:defRPr sz="800" b="0" baseline="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a:t>Last </a:t>
            </a:r>
            <a:r>
              <a:rPr lang="de-DE" dirty="0" err="1"/>
              <a:t>name</a:t>
            </a:r>
            <a:r>
              <a:rPr lang="de-DE" dirty="0"/>
              <a:t>, </a:t>
            </a:r>
            <a:r>
              <a:rPr lang="de-DE" dirty="0" err="1"/>
              <a:t>first</a:t>
            </a:r>
            <a:r>
              <a:rPr lang="de-DE" dirty="0"/>
              <a:t> </a:t>
            </a:r>
            <a:r>
              <a:rPr lang="de-DE" dirty="0" err="1"/>
              <a:t>name</a:t>
            </a:r>
            <a:endParaRPr lang="de-DE" dirty="0"/>
          </a:p>
        </p:txBody>
      </p:sp>
      <p:sp>
        <p:nvSpPr>
          <p:cNvPr id="118" name="Textplatzhalter 29">
            <a:extLst>
              <a:ext uri="{FF2B5EF4-FFF2-40B4-BE49-F238E27FC236}">
                <a16:creationId xmlns:a16="http://schemas.microsoft.com/office/drawing/2014/main" id="{437E725A-4033-D14F-B8CB-2BC62BF1DEC2}"/>
              </a:ext>
            </a:extLst>
          </p:cNvPr>
          <p:cNvSpPr>
            <a:spLocks noGrp="1"/>
          </p:cNvSpPr>
          <p:nvPr>
            <p:ph type="body" sz="quarter" idx="53" hasCustomPrompt="1"/>
          </p:nvPr>
        </p:nvSpPr>
        <p:spPr>
          <a:xfrm>
            <a:off x="1117314" y="4953385"/>
            <a:ext cx="1969794" cy="154008"/>
          </a:xfrm>
        </p:spPr>
        <p:txBody>
          <a:bodyPr>
            <a:noAutofit/>
          </a:bodyPr>
          <a:lstStyle>
            <a:lvl1pPr marL="0" indent="0">
              <a:buFontTx/>
              <a:buNone/>
              <a:defRPr sz="800" b="0" baseline="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a:t>Last </a:t>
            </a:r>
            <a:r>
              <a:rPr lang="de-DE" dirty="0" err="1"/>
              <a:t>name</a:t>
            </a:r>
            <a:r>
              <a:rPr lang="de-DE" dirty="0"/>
              <a:t>, </a:t>
            </a:r>
            <a:r>
              <a:rPr lang="de-DE" dirty="0" err="1"/>
              <a:t>first</a:t>
            </a:r>
            <a:r>
              <a:rPr lang="de-DE" dirty="0"/>
              <a:t> </a:t>
            </a:r>
            <a:r>
              <a:rPr lang="de-DE" dirty="0" err="1"/>
              <a:t>name</a:t>
            </a:r>
            <a:endParaRPr lang="de-DE" dirty="0"/>
          </a:p>
        </p:txBody>
      </p:sp>
      <p:pic>
        <p:nvPicPr>
          <p:cNvPr id="120" name="Grafik 119">
            <a:extLst>
              <a:ext uri="{FF2B5EF4-FFF2-40B4-BE49-F238E27FC236}">
                <a16:creationId xmlns:a16="http://schemas.microsoft.com/office/drawing/2014/main" id="{BB078A5A-24A4-3B4E-B231-300F6E94AC1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 y="-2777"/>
            <a:ext cx="6991815" cy="200809"/>
          </a:xfrm>
          <a:prstGeom prst="rect">
            <a:avLst/>
          </a:prstGeom>
        </p:spPr>
      </p:pic>
      <p:sp>
        <p:nvSpPr>
          <p:cNvPr id="121" name="Textplatzhalter 29">
            <a:extLst>
              <a:ext uri="{FF2B5EF4-FFF2-40B4-BE49-F238E27FC236}">
                <a16:creationId xmlns:a16="http://schemas.microsoft.com/office/drawing/2014/main" id="{0F3BC434-EDFC-1744-A554-82C5A0CB07FD}"/>
              </a:ext>
            </a:extLst>
          </p:cNvPr>
          <p:cNvSpPr>
            <a:spLocks noGrp="1"/>
          </p:cNvSpPr>
          <p:nvPr>
            <p:ph type="body" sz="quarter" idx="54" hasCustomPrompt="1"/>
          </p:nvPr>
        </p:nvSpPr>
        <p:spPr>
          <a:xfrm>
            <a:off x="295110" y="3041828"/>
            <a:ext cx="462555" cy="168858"/>
          </a:xfrm>
        </p:spPr>
        <p:txBody>
          <a:bodyPr>
            <a:noAutofit/>
          </a:bodyPr>
          <a:lstStyle>
            <a:lvl1pPr marL="0" indent="0">
              <a:buFontTx/>
              <a:buNone/>
              <a:defRPr sz="800" b="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a:t>.</a:t>
            </a:r>
          </a:p>
        </p:txBody>
      </p:sp>
      <p:sp>
        <p:nvSpPr>
          <p:cNvPr id="122" name="Textplatzhalter 29">
            <a:extLst>
              <a:ext uri="{FF2B5EF4-FFF2-40B4-BE49-F238E27FC236}">
                <a16:creationId xmlns:a16="http://schemas.microsoft.com/office/drawing/2014/main" id="{E5655591-8149-534A-9635-622749E1304A}"/>
              </a:ext>
            </a:extLst>
          </p:cNvPr>
          <p:cNvSpPr>
            <a:spLocks noGrp="1"/>
          </p:cNvSpPr>
          <p:nvPr>
            <p:ph type="body" sz="quarter" idx="55" hasCustomPrompt="1"/>
          </p:nvPr>
        </p:nvSpPr>
        <p:spPr>
          <a:xfrm>
            <a:off x="795580" y="3070595"/>
            <a:ext cx="901364" cy="144162"/>
          </a:xfrm>
        </p:spPr>
        <p:txBody>
          <a:bodyPr>
            <a:noAutofit/>
          </a:bodyPr>
          <a:lstStyle>
            <a:lvl1pPr marL="0" indent="0">
              <a:buFontTx/>
              <a:buNone/>
              <a:defRPr sz="800" b="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a:t>.</a:t>
            </a:r>
          </a:p>
        </p:txBody>
      </p:sp>
      <p:sp>
        <p:nvSpPr>
          <p:cNvPr id="123" name="Textplatzhalter 29">
            <a:extLst>
              <a:ext uri="{FF2B5EF4-FFF2-40B4-BE49-F238E27FC236}">
                <a16:creationId xmlns:a16="http://schemas.microsoft.com/office/drawing/2014/main" id="{9BCD28DB-7FBC-F945-B47E-E2A8C2B71610}"/>
              </a:ext>
            </a:extLst>
          </p:cNvPr>
          <p:cNvSpPr>
            <a:spLocks noGrp="1"/>
          </p:cNvSpPr>
          <p:nvPr>
            <p:ph type="body" sz="quarter" idx="56" hasCustomPrompt="1"/>
          </p:nvPr>
        </p:nvSpPr>
        <p:spPr>
          <a:xfrm>
            <a:off x="1755025" y="3037730"/>
            <a:ext cx="3971878" cy="168233"/>
          </a:xfrm>
        </p:spPr>
        <p:txBody>
          <a:bodyPr>
            <a:noAutofit/>
          </a:bodyPr>
          <a:lstStyle>
            <a:lvl1pPr marL="0" indent="0">
              <a:buFontTx/>
              <a:buNone/>
              <a:defRPr sz="800" b="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a:t>.</a:t>
            </a:r>
          </a:p>
        </p:txBody>
      </p:sp>
      <p:sp>
        <p:nvSpPr>
          <p:cNvPr id="124" name="Textplatzhalter 29">
            <a:extLst>
              <a:ext uri="{FF2B5EF4-FFF2-40B4-BE49-F238E27FC236}">
                <a16:creationId xmlns:a16="http://schemas.microsoft.com/office/drawing/2014/main" id="{C162FB3B-6818-1D47-B4E2-0FD9BE9D943C}"/>
              </a:ext>
            </a:extLst>
          </p:cNvPr>
          <p:cNvSpPr>
            <a:spLocks noGrp="1"/>
          </p:cNvSpPr>
          <p:nvPr>
            <p:ph type="body" sz="quarter" idx="57" hasCustomPrompt="1"/>
          </p:nvPr>
        </p:nvSpPr>
        <p:spPr>
          <a:xfrm>
            <a:off x="4816712" y="4005074"/>
            <a:ext cx="1443979" cy="187248"/>
          </a:xfrm>
        </p:spPr>
        <p:txBody>
          <a:bodyPr>
            <a:normAutofit/>
          </a:bodyPr>
          <a:lstStyle>
            <a:lvl1pPr marL="0" indent="0">
              <a:buFontTx/>
              <a:buNone/>
              <a:defRPr sz="800" b="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a:t>.</a:t>
            </a:r>
          </a:p>
        </p:txBody>
      </p:sp>
      <p:sp>
        <p:nvSpPr>
          <p:cNvPr id="125" name="Textplatzhalter 29">
            <a:extLst>
              <a:ext uri="{FF2B5EF4-FFF2-40B4-BE49-F238E27FC236}">
                <a16:creationId xmlns:a16="http://schemas.microsoft.com/office/drawing/2014/main" id="{E455FA25-F83A-6847-B04D-829B5A834E35}"/>
              </a:ext>
            </a:extLst>
          </p:cNvPr>
          <p:cNvSpPr>
            <a:spLocks noGrp="1"/>
          </p:cNvSpPr>
          <p:nvPr>
            <p:ph type="body" sz="quarter" idx="58" hasCustomPrompt="1"/>
          </p:nvPr>
        </p:nvSpPr>
        <p:spPr>
          <a:xfrm>
            <a:off x="4819662" y="4248161"/>
            <a:ext cx="1443979" cy="187248"/>
          </a:xfrm>
        </p:spPr>
        <p:txBody>
          <a:bodyPr>
            <a:normAutofit/>
          </a:bodyPr>
          <a:lstStyle>
            <a:lvl1pPr marL="0" indent="0">
              <a:buFontTx/>
              <a:buNone/>
              <a:defRPr sz="800" b="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a:t>.</a:t>
            </a:r>
          </a:p>
        </p:txBody>
      </p:sp>
      <p:sp>
        <p:nvSpPr>
          <p:cNvPr id="126" name="Textplatzhalter 29">
            <a:extLst>
              <a:ext uri="{FF2B5EF4-FFF2-40B4-BE49-F238E27FC236}">
                <a16:creationId xmlns:a16="http://schemas.microsoft.com/office/drawing/2014/main" id="{6A63400C-EB81-F24F-83F7-695492D00AD4}"/>
              </a:ext>
            </a:extLst>
          </p:cNvPr>
          <p:cNvSpPr>
            <a:spLocks noGrp="1"/>
          </p:cNvSpPr>
          <p:nvPr>
            <p:ph type="body" sz="quarter" idx="59" hasCustomPrompt="1"/>
          </p:nvPr>
        </p:nvSpPr>
        <p:spPr>
          <a:xfrm>
            <a:off x="4816712" y="4461035"/>
            <a:ext cx="1443979" cy="187248"/>
          </a:xfrm>
        </p:spPr>
        <p:txBody>
          <a:bodyPr>
            <a:normAutofit/>
          </a:bodyPr>
          <a:lstStyle>
            <a:lvl1pPr marL="0" indent="0">
              <a:buFontTx/>
              <a:buNone/>
              <a:defRPr sz="800" b="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a:t>.</a:t>
            </a:r>
          </a:p>
        </p:txBody>
      </p:sp>
      <p:sp>
        <p:nvSpPr>
          <p:cNvPr id="127" name="Textplatzhalter 29">
            <a:extLst>
              <a:ext uri="{FF2B5EF4-FFF2-40B4-BE49-F238E27FC236}">
                <a16:creationId xmlns:a16="http://schemas.microsoft.com/office/drawing/2014/main" id="{49BF8F05-620D-1C40-90B4-F2B825455B0D}"/>
              </a:ext>
            </a:extLst>
          </p:cNvPr>
          <p:cNvSpPr>
            <a:spLocks noGrp="1"/>
          </p:cNvSpPr>
          <p:nvPr>
            <p:ph type="body" sz="quarter" idx="60" hasCustomPrompt="1"/>
          </p:nvPr>
        </p:nvSpPr>
        <p:spPr>
          <a:xfrm>
            <a:off x="4816711" y="4693419"/>
            <a:ext cx="1443979" cy="187248"/>
          </a:xfrm>
        </p:spPr>
        <p:txBody>
          <a:bodyPr>
            <a:normAutofit/>
          </a:bodyPr>
          <a:lstStyle>
            <a:lvl1pPr marL="0" indent="0">
              <a:buFontTx/>
              <a:buNone/>
              <a:defRPr sz="800" b="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a:t>.</a:t>
            </a:r>
          </a:p>
        </p:txBody>
      </p:sp>
      <p:sp>
        <p:nvSpPr>
          <p:cNvPr id="128" name="Textplatzhalter 29">
            <a:extLst>
              <a:ext uri="{FF2B5EF4-FFF2-40B4-BE49-F238E27FC236}">
                <a16:creationId xmlns:a16="http://schemas.microsoft.com/office/drawing/2014/main" id="{CF9CD660-3884-844D-B339-64088098A8C8}"/>
              </a:ext>
            </a:extLst>
          </p:cNvPr>
          <p:cNvSpPr>
            <a:spLocks noGrp="1"/>
          </p:cNvSpPr>
          <p:nvPr>
            <p:ph type="body" sz="quarter" idx="61" hasCustomPrompt="1"/>
          </p:nvPr>
        </p:nvSpPr>
        <p:spPr>
          <a:xfrm>
            <a:off x="4816711" y="4917395"/>
            <a:ext cx="1443979" cy="187248"/>
          </a:xfrm>
        </p:spPr>
        <p:txBody>
          <a:bodyPr>
            <a:normAutofit/>
          </a:bodyPr>
          <a:lstStyle>
            <a:lvl1pPr marL="0" indent="0">
              <a:buFontTx/>
              <a:buNone/>
              <a:defRPr sz="800" b="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a:t>.</a:t>
            </a:r>
          </a:p>
        </p:txBody>
      </p:sp>
      <p:sp>
        <p:nvSpPr>
          <p:cNvPr id="129" name="Textplatzhalter 29">
            <a:extLst>
              <a:ext uri="{FF2B5EF4-FFF2-40B4-BE49-F238E27FC236}">
                <a16:creationId xmlns:a16="http://schemas.microsoft.com/office/drawing/2014/main" id="{CCFCBEE1-1A5C-4F43-B54C-9FE1371E45B8}"/>
              </a:ext>
            </a:extLst>
          </p:cNvPr>
          <p:cNvSpPr>
            <a:spLocks noGrp="1"/>
          </p:cNvSpPr>
          <p:nvPr>
            <p:ph type="body" sz="quarter" idx="62" hasCustomPrompt="1"/>
          </p:nvPr>
        </p:nvSpPr>
        <p:spPr>
          <a:xfrm>
            <a:off x="6313145" y="3761763"/>
            <a:ext cx="1000380" cy="199857"/>
          </a:xfrm>
        </p:spPr>
        <p:txBody>
          <a:bodyPr>
            <a:noAutofit/>
          </a:bodyPr>
          <a:lstStyle>
            <a:lvl1pPr marL="0" indent="0">
              <a:buFontTx/>
              <a:buNone/>
              <a:defRPr sz="800" b="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a:t>YYYY-MM-DD</a:t>
            </a:r>
          </a:p>
        </p:txBody>
      </p:sp>
      <p:sp>
        <p:nvSpPr>
          <p:cNvPr id="130" name="Textplatzhalter 29">
            <a:extLst>
              <a:ext uri="{FF2B5EF4-FFF2-40B4-BE49-F238E27FC236}">
                <a16:creationId xmlns:a16="http://schemas.microsoft.com/office/drawing/2014/main" id="{486058E5-118A-A94F-8C81-E23180D1B977}"/>
              </a:ext>
            </a:extLst>
          </p:cNvPr>
          <p:cNvSpPr>
            <a:spLocks noGrp="1"/>
          </p:cNvSpPr>
          <p:nvPr>
            <p:ph type="body" sz="quarter" idx="63" hasCustomPrompt="1"/>
          </p:nvPr>
        </p:nvSpPr>
        <p:spPr>
          <a:xfrm>
            <a:off x="6313145" y="4015646"/>
            <a:ext cx="1000380" cy="204307"/>
          </a:xfrm>
        </p:spPr>
        <p:txBody>
          <a:bodyPr>
            <a:normAutofit/>
          </a:bodyPr>
          <a:lstStyle>
            <a:lvl1pPr marL="0" indent="0">
              <a:buFontTx/>
              <a:buNone/>
              <a:defRPr sz="800" b="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a:t>YYYY-MM-DD</a:t>
            </a:r>
          </a:p>
        </p:txBody>
      </p:sp>
      <p:sp>
        <p:nvSpPr>
          <p:cNvPr id="131" name="Textplatzhalter 29">
            <a:extLst>
              <a:ext uri="{FF2B5EF4-FFF2-40B4-BE49-F238E27FC236}">
                <a16:creationId xmlns:a16="http://schemas.microsoft.com/office/drawing/2014/main" id="{58FA51E3-4A98-934B-9ABF-26E64F4FF8F3}"/>
              </a:ext>
            </a:extLst>
          </p:cNvPr>
          <p:cNvSpPr>
            <a:spLocks noGrp="1"/>
          </p:cNvSpPr>
          <p:nvPr>
            <p:ph type="body" sz="quarter" idx="64" hasCustomPrompt="1"/>
          </p:nvPr>
        </p:nvSpPr>
        <p:spPr>
          <a:xfrm>
            <a:off x="6313145" y="4239636"/>
            <a:ext cx="1000380" cy="204307"/>
          </a:xfrm>
        </p:spPr>
        <p:txBody>
          <a:bodyPr>
            <a:normAutofit/>
          </a:bodyPr>
          <a:lstStyle>
            <a:lvl1pPr marL="0" indent="0">
              <a:buFontTx/>
              <a:buNone/>
              <a:defRPr sz="800" b="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a:t>YYYY-MM-DD</a:t>
            </a:r>
          </a:p>
        </p:txBody>
      </p:sp>
      <p:sp>
        <p:nvSpPr>
          <p:cNvPr id="132" name="Textplatzhalter 29">
            <a:extLst>
              <a:ext uri="{FF2B5EF4-FFF2-40B4-BE49-F238E27FC236}">
                <a16:creationId xmlns:a16="http://schemas.microsoft.com/office/drawing/2014/main" id="{76764023-91F4-9347-861A-1494523046B6}"/>
              </a:ext>
            </a:extLst>
          </p:cNvPr>
          <p:cNvSpPr>
            <a:spLocks noGrp="1"/>
          </p:cNvSpPr>
          <p:nvPr>
            <p:ph type="body" sz="quarter" idx="65" hasCustomPrompt="1"/>
          </p:nvPr>
        </p:nvSpPr>
        <p:spPr>
          <a:xfrm>
            <a:off x="6313145" y="4472437"/>
            <a:ext cx="1000380" cy="204307"/>
          </a:xfrm>
        </p:spPr>
        <p:txBody>
          <a:bodyPr>
            <a:normAutofit/>
          </a:bodyPr>
          <a:lstStyle>
            <a:lvl1pPr marL="0" indent="0">
              <a:buFontTx/>
              <a:buNone/>
              <a:defRPr sz="800" b="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a:t>YYYY-MM-DD</a:t>
            </a:r>
          </a:p>
        </p:txBody>
      </p:sp>
      <p:sp>
        <p:nvSpPr>
          <p:cNvPr id="133" name="Textplatzhalter 29">
            <a:extLst>
              <a:ext uri="{FF2B5EF4-FFF2-40B4-BE49-F238E27FC236}">
                <a16:creationId xmlns:a16="http://schemas.microsoft.com/office/drawing/2014/main" id="{513B8066-17DC-E245-B1AF-FE5D290FD6A7}"/>
              </a:ext>
            </a:extLst>
          </p:cNvPr>
          <p:cNvSpPr>
            <a:spLocks noGrp="1"/>
          </p:cNvSpPr>
          <p:nvPr>
            <p:ph type="body" sz="quarter" idx="66" hasCustomPrompt="1"/>
          </p:nvPr>
        </p:nvSpPr>
        <p:spPr>
          <a:xfrm>
            <a:off x="6313145" y="4695008"/>
            <a:ext cx="1000380" cy="204307"/>
          </a:xfrm>
        </p:spPr>
        <p:txBody>
          <a:bodyPr>
            <a:normAutofit/>
          </a:bodyPr>
          <a:lstStyle>
            <a:lvl1pPr marL="0" indent="0">
              <a:buFontTx/>
              <a:buNone/>
              <a:defRPr sz="800" b="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a:t>YYYY-MM-DD</a:t>
            </a:r>
          </a:p>
        </p:txBody>
      </p:sp>
      <p:sp>
        <p:nvSpPr>
          <p:cNvPr id="134" name="Textplatzhalter 29">
            <a:extLst>
              <a:ext uri="{FF2B5EF4-FFF2-40B4-BE49-F238E27FC236}">
                <a16:creationId xmlns:a16="http://schemas.microsoft.com/office/drawing/2014/main" id="{AF5CDEE7-3AA0-CC4C-BFFA-D98E6270ABDB}"/>
              </a:ext>
            </a:extLst>
          </p:cNvPr>
          <p:cNvSpPr>
            <a:spLocks noGrp="1"/>
          </p:cNvSpPr>
          <p:nvPr>
            <p:ph type="body" sz="quarter" idx="67" hasCustomPrompt="1"/>
          </p:nvPr>
        </p:nvSpPr>
        <p:spPr>
          <a:xfrm>
            <a:off x="6313145" y="4920236"/>
            <a:ext cx="1000380" cy="204307"/>
          </a:xfrm>
        </p:spPr>
        <p:txBody>
          <a:bodyPr>
            <a:normAutofit/>
          </a:bodyPr>
          <a:lstStyle>
            <a:lvl1pPr marL="0" indent="0">
              <a:buFontTx/>
              <a:buNone/>
              <a:defRPr sz="800" b="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a:t>YYYY-MM-DD</a:t>
            </a:r>
          </a:p>
        </p:txBody>
      </p:sp>
      <p:sp>
        <p:nvSpPr>
          <p:cNvPr id="135" name="Textplatzhalter 29">
            <a:extLst>
              <a:ext uri="{FF2B5EF4-FFF2-40B4-BE49-F238E27FC236}">
                <a16:creationId xmlns:a16="http://schemas.microsoft.com/office/drawing/2014/main" id="{78B6D638-20DA-954B-8DBC-3C08E3AF7D07}"/>
              </a:ext>
            </a:extLst>
          </p:cNvPr>
          <p:cNvSpPr>
            <a:spLocks noGrp="1"/>
          </p:cNvSpPr>
          <p:nvPr>
            <p:ph type="body" sz="quarter" idx="68" hasCustomPrompt="1"/>
          </p:nvPr>
        </p:nvSpPr>
        <p:spPr>
          <a:xfrm>
            <a:off x="3139562" y="3995373"/>
            <a:ext cx="1624696" cy="204260"/>
          </a:xfrm>
        </p:spPr>
        <p:txBody>
          <a:bodyPr>
            <a:noAutofit/>
          </a:bodyPr>
          <a:lstStyle>
            <a:lvl1pPr marL="0" indent="0">
              <a:buFontTx/>
              <a:buNone/>
              <a:defRPr sz="800" b="0" baseline="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err="1"/>
              <a:t>xxxxxxx</a:t>
            </a:r>
            <a:endParaRPr lang="de-DE" dirty="0"/>
          </a:p>
        </p:txBody>
      </p:sp>
      <p:sp>
        <p:nvSpPr>
          <p:cNvPr id="136" name="Textplatzhalter 29">
            <a:extLst>
              <a:ext uri="{FF2B5EF4-FFF2-40B4-BE49-F238E27FC236}">
                <a16:creationId xmlns:a16="http://schemas.microsoft.com/office/drawing/2014/main" id="{76AEA1D2-D520-8A44-9C7B-C45A01CCF574}"/>
              </a:ext>
            </a:extLst>
          </p:cNvPr>
          <p:cNvSpPr>
            <a:spLocks noGrp="1"/>
          </p:cNvSpPr>
          <p:nvPr>
            <p:ph type="body" sz="quarter" idx="69" hasCustomPrompt="1"/>
          </p:nvPr>
        </p:nvSpPr>
        <p:spPr>
          <a:xfrm>
            <a:off x="3139562" y="4222173"/>
            <a:ext cx="1624696" cy="204260"/>
          </a:xfrm>
        </p:spPr>
        <p:txBody>
          <a:bodyPr>
            <a:noAutofit/>
          </a:bodyPr>
          <a:lstStyle>
            <a:lvl1pPr marL="0" indent="0">
              <a:buFontTx/>
              <a:buNone/>
              <a:defRPr sz="800" b="0" baseline="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err="1"/>
              <a:t>xxxxxxx</a:t>
            </a:r>
            <a:endParaRPr lang="de-DE" dirty="0"/>
          </a:p>
        </p:txBody>
      </p:sp>
      <p:sp>
        <p:nvSpPr>
          <p:cNvPr id="137" name="Textplatzhalter 29">
            <a:extLst>
              <a:ext uri="{FF2B5EF4-FFF2-40B4-BE49-F238E27FC236}">
                <a16:creationId xmlns:a16="http://schemas.microsoft.com/office/drawing/2014/main" id="{46E50CE8-B938-7D4E-8C54-6D051DDA5C6F}"/>
              </a:ext>
            </a:extLst>
          </p:cNvPr>
          <p:cNvSpPr>
            <a:spLocks noGrp="1"/>
          </p:cNvSpPr>
          <p:nvPr>
            <p:ph type="body" sz="quarter" idx="70" hasCustomPrompt="1"/>
          </p:nvPr>
        </p:nvSpPr>
        <p:spPr>
          <a:xfrm>
            <a:off x="3139562" y="4464133"/>
            <a:ext cx="1624696" cy="204260"/>
          </a:xfrm>
        </p:spPr>
        <p:txBody>
          <a:bodyPr>
            <a:noAutofit/>
          </a:bodyPr>
          <a:lstStyle>
            <a:lvl1pPr marL="0" indent="0">
              <a:buFontTx/>
              <a:buNone/>
              <a:defRPr sz="800" b="0" baseline="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err="1"/>
              <a:t>xxxxxxx</a:t>
            </a:r>
            <a:endParaRPr lang="de-DE" dirty="0"/>
          </a:p>
        </p:txBody>
      </p:sp>
      <p:sp>
        <p:nvSpPr>
          <p:cNvPr id="138" name="Textplatzhalter 29">
            <a:extLst>
              <a:ext uri="{FF2B5EF4-FFF2-40B4-BE49-F238E27FC236}">
                <a16:creationId xmlns:a16="http://schemas.microsoft.com/office/drawing/2014/main" id="{140B05F8-7252-FB45-9AD6-171B8FB1BC8F}"/>
              </a:ext>
            </a:extLst>
          </p:cNvPr>
          <p:cNvSpPr>
            <a:spLocks noGrp="1"/>
          </p:cNvSpPr>
          <p:nvPr>
            <p:ph type="body" sz="quarter" idx="71" hasCustomPrompt="1"/>
          </p:nvPr>
        </p:nvSpPr>
        <p:spPr>
          <a:xfrm>
            <a:off x="3139562" y="4698589"/>
            <a:ext cx="1624696" cy="204260"/>
          </a:xfrm>
        </p:spPr>
        <p:txBody>
          <a:bodyPr>
            <a:noAutofit/>
          </a:bodyPr>
          <a:lstStyle>
            <a:lvl1pPr marL="0" indent="0">
              <a:buFontTx/>
              <a:buNone/>
              <a:defRPr sz="800" b="0" baseline="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err="1"/>
              <a:t>xxxxxxx</a:t>
            </a:r>
            <a:endParaRPr lang="de-DE" dirty="0"/>
          </a:p>
        </p:txBody>
      </p:sp>
      <p:sp>
        <p:nvSpPr>
          <p:cNvPr id="139" name="Textplatzhalter 29">
            <a:extLst>
              <a:ext uri="{FF2B5EF4-FFF2-40B4-BE49-F238E27FC236}">
                <a16:creationId xmlns:a16="http://schemas.microsoft.com/office/drawing/2014/main" id="{C79E242F-6FCB-1344-ACD2-70E52123F77B}"/>
              </a:ext>
            </a:extLst>
          </p:cNvPr>
          <p:cNvSpPr>
            <a:spLocks noGrp="1"/>
          </p:cNvSpPr>
          <p:nvPr>
            <p:ph type="body" sz="quarter" idx="72" hasCustomPrompt="1"/>
          </p:nvPr>
        </p:nvSpPr>
        <p:spPr>
          <a:xfrm>
            <a:off x="3139562" y="4930618"/>
            <a:ext cx="1624696" cy="204260"/>
          </a:xfrm>
        </p:spPr>
        <p:txBody>
          <a:bodyPr>
            <a:noAutofit/>
          </a:bodyPr>
          <a:lstStyle>
            <a:lvl1pPr marL="0" indent="0">
              <a:buFontTx/>
              <a:buNone/>
              <a:defRPr sz="800" b="0" baseline="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err="1"/>
              <a:t>xxxxxxx</a:t>
            </a:r>
            <a:endParaRPr lang="de-DE" dirty="0"/>
          </a:p>
        </p:txBody>
      </p:sp>
      <p:sp>
        <p:nvSpPr>
          <p:cNvPr id="57" name="Textplatzhalter 29">
            <a:extLst>
              <a:ext uri="{FF2B5EF4-FFF2-40B4-BE49-F238E27FC236}">
                <a16:creationId xmlns:a16="http://schemas.microsoft.com/office/drawing/2014/main" id="{A31009AD-15D7-4A45-9D3C-1DA901DAC217}"/>
              </a:ext>
            </a:extLst>
          </p:cNvPr>
          <p:cNvSpPr>
            <a:spLocks noGrp="1"/>
          </p:cNvSpPr>
          <p:nvPr>
            <p:ph type="body" sz="quarter" idx="46" hasCustomPrompt="1"/>
          </p:nvPr>
        </p:nvSpPr>
        <p:spPr>
          <a:xfrm>
            <a:off x="5937700" y="5538951"/>
            <a:ext cx="2733920" cy="228588"/>
          </a:xfrm>
        </p:spPr>
        <p:txBody>
          <a:bodyPr>
            <a:noAutofit/>
          </a:bodyPr>
          <a:lstStyle>
            <a:lvl1pPr marL="0" indent="0">
              <a:buFontTx/>
              <a:buNone/>
              <a:defRPr sz="800" b="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a:t>.</a:t>
            </a:r>
          </a:p>
        </p:txBody>
      </p:sp>
      <p:sp>
        <p:nvSpPr>
          <p:cNvPr id="58" name="Textplatzhalter 29">
            <a:extLst>
              <a:ext uri="{FF2B5EF4-FFF2-40B4-BE49-F238E27FC236}">
                <a16:creationId xmlns:a16="http://schemas.microsoft.com/office/drawing/2014/main" id="{A1A62064-901F-9F49-8048-B02CF9E2E5C9}"/>
              </a:ext>
            </a:extLst>
          </p:cNvPr>
          <p:cNvSpPr>
            <a:spLocks noGrp="1"/>
          </p:cNvSpPr>
          <p:nvPr>
            <p:ph type="body" sz="quarter" idx="47" hasCustomPrompt="1"/>
          </p:nvPr>
        </p:nvSpPr>
        <p:spPr>
          <a:xfrm>
            <a:off x="4855464" y="5471132"/>
            <a:ext cx="174616" cy="170005"/>
          </a:xfrm>
        </p:spPr>
        <p:txBody>
          <a:bodyPr>
            <a:noAutofit/>
          </a:bodyPr>
          <a:lstStyle>
            <a:lvl1pPr marL="0" indent="0">
              <a:buFontTx/>
              <a:buNone/>
              <a:defRPr sz="600" b="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a:t>.</a:t>
            </a:r>
          </a:p>
        </p:txBody>
      </p:sp>
      <p:sp>
        <p:nvSpPr>
          <p:cNvPr id="59" name="Textplatzhalter 29">
            <a:extLst>
              <a:ext uri="{FF2B5EF4-FFF2-40B4-BE49-F238E27FC236}">
                <a16:creationId xmlns:a16="http://schemas.microsoft.com/office/drawing/2014/main" id="{81B0A986-A67D-344B-B57C-563C92FE3674}"/>
              </a:ext>
            </a:extLst>
          </p:cNvPr>
          <p:cNvSpPr>
            <a:spLocks noGrp="1"/>
          </p:cNvSpPr>
          <p:nvPr>
            <p:ph type="body" sz="quarter" idx="48" hasCustomPrompt="1"/>
          </p:nvPr>
        </p:nvSpPr>
        <p:spPr>
          <a:xfrm>
            <a:off x="3374066" y="5468471"/>
            <a:ext cx="230013" cy="145576"/>
          </a:xfrm>
        </p:spPr>
        <p:txBody>
          <a:bodyPr>
            <a:noAutofit/>
          </a:bodyPr>
          <a:lstStyle>
            <a:lvl1pPr marL="0" indent="0" algn="ctr">
              <a:buFontTx/>
              <a:buNone/>
              <a:defRPr sz="600" b="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a:t>.</a:t>
            </a:r>
          </a:p>
        </p:txBody>
      </p:sp>
      <p:graphicFrame>
        <p:nvGraphicFramePr>
          <p:cNvPr id="142" name="Tabelle 141">
            <a:extLst>
              <a:ext uri="{FF2B5EF4-FFF2-40B4-BE49-F238E27FC236}">
                <a16:creationId xmlns:a16="http://schemas.microsoft.com/office/drawing/2014/main" id="{864C7CC3-26F0-0A4B-A186-39EF3A283DC2}"/>
              </a:ext>
            </a:extLst>
          </p:cNvPr>
          <p:cNvGraphicFramePr>
            <a:graphicFrameLocks noGrp="1"/>
          </p:cNvGraphicFramePr>
          <p:nvPr userDrawn="1"/>
        </p:nvGraphicFramePr>
        <p:xfrm>
          <a:off x="234284" y="6025007"/>
          <a:ext cx="8429659" cy="606027"/>
        </p:xfrm>
        <a:graphic>
          <a:graphicData uri="http://schemas.openxmlformats.org/drawingml/2006/table">
            <a:tbl>
              <a:tblPr bandRow="1"/>
              <a:tblGrid>
                <a:gridCol w="5391014">
                  <a:extLst>
                    <a:ext uri="{9D8B030D-6E8A-4147-A177-3AD203B41FA5}">
                      <a16:colId xmlns:a16="http://schemas.microsoft.com/office/drawing/2014/main" val="20000"/>
                    </a:ext>
                  </a:extLst>
                </a:gridCol>
                <a:gridCol w="2470952">
                  <a:extLst>
                    <a:ext uri="{9D8B030D-6E8A-4147-A177-3AD203B41FA5}">
                      <a16:colId xmlns:a16="http://schemas.microsoft.com/office/drawing/2014/main" val="20004"/>
                    </a:ext>
                  </a:extLst>
                </a:gridCol>
                <a:gridCol w="567693">
                  <a:extLst>
                    <a:ext uri="{9D8B030D-6E8A-4147-A177-3AD203B41FA5}">
                      <a16:colId xmlns:a16="http://schemas.microsoft.com/office/drawing/2014/main" val="1041234662"/>
                    </a:ext>
                  </a:extLst>
                </a:gridCol>
              </a:tblGrid>
              <a:tr h="120062">
                <a:tc rowSpan="2">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a:lnSpc>
                          <a:spcPct val="130000"/>
                        </a:lnSpc>
                        <a:spcAft>
                          <a:spcPts val="0"/>
                        </a:spcAft>
                      </a:pPr>
                      <a:r>
                        <a:rPr lang="de-AT" sz="700" dirty="0">
                          <a:effectLst/>
                        </a:rPr>
                        <a:t>Weitergabe sowie Vervielfältigung dieses Dokuments, Verwertung und Mitteilung seines Inhalts sind verboten, soweit nicht ausdrücklich gestattet. </a:t>
                      </a:r>
                      <a:r>
                        <a:rPr lang="en-GB" sz="700" dirty="0" err="1">
                          <a:effectLst/>
                        </a:rPr>
                        <a:t>Zuwiderhandlungen</a:t>
                      </a:r>
                      <a:r>
                        <a:rPr lang="en-GB" sz="700" dirty="0">
                          <a:effectLst/>
                        </a:rPr>
                        <a:t> </a:t>
                      </a:r>
                      <a:r>
                        <a:rPr lang="en-GB" sz="700" dirty="0" err="1">
                          <a:effectLst/>
                        </a:rPr>
                        <a:t>verpflichten</a:t>
                      </a:r>
                      <a:r>
                        <a:rPr lang="en-GB" sz="700" dirty="0">
                          <a:effectLst/>
                        </a:rPr>
                        <a:t> </a:t>
                      </a:r>
                      <a:r>
                        <a:rPr lang="en-GB" sz="700" dirty="0" err="1">
                          <a:effectLst/>
                        </a:rPr>
                        <a:t>zu</a:t>
                      </a:r>
                      <a:r>
                        <a:rPr lang="en-GB" sz="700" dirty="0">
                          <a:effectLst/>
                        </a:rPr>
                        <a:t> </a:t>
                      </a:r>
                      <a:r>
                        <a:rPr lang="en-GB" sz="700" dirty="0" err="1">
                          <a:effectLst/>
                        </a:rPr>
                        <a:t>Schadenersatz</a:t>
                      </a:r>
                      <a:r>
                        <a:rPr lang="en-GB" sz="700" dirty="0">
                          <a:effectLst/>
                        </a:rPr>
                        <a:t>. </a:t>
                      </a:r>
                      <a:endParaRPr lang="de-AT" sz="700" dirty="0">
                        <a:effectLst/>
                      </a:endParaRPr>
                    </a:p>
                    <a:p>
                      <a:pPr>
                        <a:lnSpc>
                          <a:spcPct val="130000"/>
                        </a:lnSpc>
                        <a:spcAft>
                          <a:spcPts val="0"/>
                        </a:spcAft>
                      </a:pPr>
                      <a:r>
                        <a:rPr lang="en-GB" sz="700" dirty="0">
                          <a:effectLst/>
                        </a:rPr>
                        <a:t>The Reproduction, distribution and utilization of this document as well as communication of its contents to others without express authorization is prohibited. Offenders will be held liable for the payment of damages.</a:t>
                      </a:r>
                      <a:endParaRPr lang="de-AT" sz="700" dirty="0">
                        <a:effectLst/>
                        <a:latin typeface="Verdana" panose="020B0604030504040204" pitchFamily="34" charset="0"/>
                        <a:ea typeface="Calibri" panose="020F0502020204030204" pitchFamily="34" charset="0"/>
                        <a:cs typeface="Times New Roman" panose="02020603050405020304" pitchFamily="18" charset="0"/>
                      </a:endParaRPr>
                    </a:p>
                  </a:txBody>
                  <a:tcPr marL="51435" marR="51435"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700" baseline="0" dirty="0" err="1">
                          <a:solidFill>
                            <a:srgbClr val="00336E"/>
                          </a:solidFill>
                          <a:effectLst/>
                        </a:rPr>
                        <a:t>Schutzklasse</a:t>
                      </a:r>
                      <a:r>
                        <a:rPr lang="en-GB" sz="700" baseline="0" dirty="0">
                          <a:solidFill>
                            <a:srgbClr val="00336E"/>
                          </a:solidFill>
                          <a:effectLst/>
                        </a:rPr>
                        <a:t> / Protection Class</a:t>
                      </a:r>
                      <a:endParaRPr lang="de-AT" sz="700" dirty="0">
                        <a:solidFill>
                          <a:srgbClr val="00336E"/>
                        </a:solidFill>
                        <a:effectLst/>
                        <a:latin typeface="Verdana"/>
                        <a:ea typeface="Calibri"/>
                        <a:cs typeface="Times New Roman"/>
                      </a:endParaRPr>
                    </a:p>
                  </a:txBody>
                  <a:tcPr marL="51435" marR="51435"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AT" sz="700" dirty="0">
                        <a:solidFill>
                          <a:srgbClr val="00336E"/>
                        </a:solidFill>
                        <a:effectLst/>
                        <a:latin typeface="Verdana"/>
                        <a:ea typeface="Calibri"/>
                        <a:cs typeface="Times New Roman"/>
                      </a:endParaRPr>
                    </a:p>
                  </a:txBody>
                  <a:tcPr marL="51435" marR="51435" marT="0" marB="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10003"/>
                  </a:ext>
                </a:extLst>
              </a:tr>
              <a:tr h="485965">
                <a:tc vMerge="1">
                  <a:txBody>
                    <a:bodyPr/>
                    <a:lstStyle/>
                    <a:p>
                      <a:endParaRPr lang="de-AT"/>
                    </a:p>
                  </a:txBody>
                  <a:tcPr/>
                </a:tc>
                <a:tc>
                  <a:txBody>
                    <a:bodyPr/>
                    <a:lstStyle/>
                    <a:p>
                      <a:pPr algn="ctr">
                        <a:spcAft>
                          <a:spcPts val="0"/>
                        </a:spcAft>
                      </a:pPr>
                      <a:endParaRPr lang="de-AT" sz="700" dirty="0">
                        <a:solidFill>
                          <a:srgbClr val="00336E"/>
                        </a:solidFill>
                        <a:effectLst/>
                        <a:latin typeface="Verdana"/>
                        <a:ea typeface="Calibri"/>
                        <a:cs typeface="Times New Roman"/>
                      </a:endParaRPr>
                    </a:p>
                  </a:txBody>
                  <a:tcPr marL="51435" marR="51435"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p>
                      <a:pPr algn="ctr">
                        <a:spcAft>
                          <a:spcPts val="0"/>
                        </a:spcAft>
                      </a:pPr>
                      <a:endParaRPr lang="de-AT" sz="700" dirty="0">
                        <a:solidFill>
                          <a:srgbClr val="00336E"/>
                        </a:solidFill>
                        <a:effectLst/>
                        <a:latin typeface="Verdana"/>
                        <a:ea typeface="Calibri"/>
                        <a:cs typeface="Times New Roman"/>
                      </a:endParaRPr>
                    </a:p>
                  </a:txBody>
                  <a:tcPr marL="51435" marR="51435"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15536113"/>
                  </a:ext>
                </a:extLst>
              </a:tr>
            </a:tbl>
          </a:graphicData>
        </a:graphic>
      </p:graphicFrame>
      <p:sp>
        <p:nvSpPr>
          <p:cNvPr id="143" name="Textplatzhalter 29">
            <a:extLst>
              <a:ext uri="{FF2B5EF4-FFF2-40B4-BE49-F238E27FC236}">
                <a16:creationId xmlns:a16="http://schemas.microsoft.com/office/drawing/2014/main" id="{F6965929-83B8-9541-B51D-929231ABA649}"/>
              </a:ext>
            </a:extLst>
          </p:cNvPr>
          <p:cNvSpPr>
            <a:spLocks noGrp="1"/>
          </p:cNvSpPr>
          <p:nvPr>
            <p:ph type="body" sz="quarter" idx="73" hasCustomPrompt="1"/>
          </p:nvPr>
        </p:nvSpPr>
        <p:spPr>
          <a:xfrm>
            <a:off x="5663376" y="6257530"/>
            <a:ext cx="1149961" cy="224618"/>
          </a:xfrm>
        </p:spPr>
        <p:txBody>
          <a:bodyPr>
            <a:noAutofit/>
          </a:bodyPr>
          <a:lstStyle>
            <a:lvl1pPr marL="0" indent="0">
              <a:buFontTx/>
              <a:buNone/>
              <a:defRPr sz="800" b="0" baseline="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a:t>eingeschränkt</a:t>
            </a:r>
          </a:p>
        </p:txBody>
      </p:sp>
      <p:graphicFrame>
        <p:nvGraphicFramePr>
          <p:cNvPr id="144" name="Tabelle 143">
            <a:extLst>
              <a:ext uri="{FF2B5EF4-FFF2-40B4-BE49-F238E27FC236}">
                <a16:creationId xmlns:a16="http://schemas.microsoft.com/office/drawing/2014/main" id="{171F2E61-E0D6-4D43-AB2F-2C55A29922A5}"/>
              </a:ext>
            </a:extLst>
          </p:cNvPr>
          <p:cNvGraphicFramePr>
            <a:graphicFrameLocks noGrp="1"/>
          </p:cNvGraphicFramePr>
          <p:nvPr userDrawn="1"/>
        </p:nvGraphicFramePr>
        <p:xfrm>
          <a:off x="5781896" y="2316897"/>
          <a:ext cx="2837790" cy="879008"/>
        </p:xfrm>
        <a:graphic>
          <a:graphicData uri="http://schemas.openxmlformats.org/drawingml/2006/table">
            <a:tbl>
              <a:tblPr firstRow="1" firstCol="1" bandRow="1"/>
              <a:tblGrid>
                <a:gridCol w="2837790">
                  <a:extLst>
                    <a:ext uri="{9D8B030D-6E8A-4147-A177-3AD203B41FA5}">
                      <a16:colId xmlns:a16="http://schemas.microsoft.com/office/drawing/2014/main" val="20000"/>
                    </a:ext>
                  </a:extLst>
                </a:gridCol>
              </a:tblGrid>
              <a:tr h="180000">
                <a:tc>
                  <a:txBody>
                    <a:bodyPr/>
                    <a:lstStyle>
                      <a:lvl1pPr marL="0" algn="l" defTabSz="914400" rtl="0" eaLnBrk="1" latinLnBrk="0" hangingPunct="1">
                        <a:defRPr sz="1800" b="1" kern="1200">
                          <a:solidFill>
                            <a:schemeClr val="lt1"/>
                          </a:solidFill>
                          <a:latin typeface="Verdana"/>
                          <a:ea typeface=""/>
                          <a:cs typeface=""/>
                        </a:defRPr>
                      </a:lvl1pPr>
                      <a:lvl2pPr marL="457200" algn="l" defTabSz="914400" rtl="0" eaLnBrk="1" latinLnBrk="0" hangingPunct="1">
                        <a:defRPr sz="1800" b="1" kern="1200">
                          <a:solidFill>
                            <a:schemeClr val="lt1"/>
                          </a:solidFill>
                          <a:latin typeface="Verdana"/>
                          <a:ea typeface=""/>
                          <a:cs typeface=""/>
                        </a:defRPr>
                      </a:lvl2pPr>
                      <a:lvl3pPr marL="914400" algn="l" defTabSz="914400" rtl="0" eaLnBrk="1" latinLnBrk="0" hangingPunct="1">
                        <a:defRPr sz="1800" b="1" kern="1200">
                          <a:solidFill>
                            <a:schemeClr val="lt1"/>
                          </a:solidFill>
                          <a:latin typeface="Verdana"/>
                          <a:ea typeface=""/>
                          <a:cs typeface=""/>
                        </a:defRPr>
                      </a:lvl3pPr>
                      <a:lvl4pPr marL="1371600" algn="l" defTabSz="914400" rtl="0" eaLnBrk="1" latinLnBrk="0" hangingPunct="1">
                        <a:defRPr sz="1800" b="1" kern="1200">
                          <a:solidFill>
                            <a:schemeClr val="lt1"/>
                          </a:solidFill>
                          <a:latin typeface="Verdana"/>
                          <a:ea typeface=""/>
                          <a:cs typeface=""/>
                        </a:defRPr>
                      </a:lvl4pPr>
                      <a:lvl5pPr marL="1828800" algn="l" defTabSz="914400" rtl="0" eaLnBrk="1" latinLnBrk="0" hangingPunct="1">
                        <a:defRPr sz="1800" b="1" kern="1200">
                          <a:solidFill>
                            <a:schemeClr val="lt1"/>
                          </a:solidFill>
                          <a:latin typeface="Verdana"/>
                          <a:ea typeface=""/>
                          <a:cs typeface=""/>
                        </a:defRPr>
                      </a:lvl5pPr>
                      <a:lvl6pPr marL="2286000" algn="l" defTabSz="914400" rtl="0" eaLnBrk="1" latinLnBrk="0" hangingPunct="1">
                        <a:defRPr sz="1800" b="1" kern="1200">
                          <a:solidFill>
                            <a:schemeClr val="lt1"/>
                          </a:solidFill>
                          <a:latin typeface="Verdana"/>
                          <a:ea typeface=""/>
                          <a:cs typeface=""/>
                        </a:defRPr>
                      </a:lvl6pPr>
                      <a:lvl7pPr marL="2743200" algn="l" defTabSz="914400" rtl="0" eaLnBrk="1" latinLnBrk="0" hangingPunct="1">
                        <a:defRPr sz="1800" b="1" kern="1200">
                          <a:solidFill>
                            <a:schemeClr val="lt1"/>
                          </a:solidFill>
                          <a:latin typeface="Verdana"/>
                          <a:ea typeface=""/>
                          <a:cs typeface=""/>
                        </a:defRPr>
                      </a:lvl7pPr>
                      <a:lvl8pPr marL="3200400" algn="l" defTabSz="914400" rtl="0" eaLnBrk="1" latinLnBrk="0" hangingPunct="1">
                        <a:defRPr sz="1800" b="1" kern="1200">
                          <a:solidFill>
                            <a:schemeClr val="lt1"/>
                          </a:solidFill>
                          <a:latin typeface="Verdana"/>
                          <a:ea typeface=""/>
                          <a:cs typeface=""/>
                        </a:defRPr>
                      </a:lvl8pPr>
                      <a:lvl9pPr marL="3657600" algn="l" defTabSz="914400" rtl="0" eaLnBrk="1" latinLnBrk="0" hangingPunct="1">
                        <a:defRPr sz="1800" b="1" kern="1200">
                          <a:solidFill>
                            <a:schemeClr val="lt1"/>
                          </a:solidFill>
                          <a:latin typeface="Verdana"/>
                          <a:ea typeface=""/>
                          <a:cs typeface=""/>
                        </a:defRPr>
                      </a:lvl9pPr>
                    </a:lstStyle>
                    <a:p>
                      <a:pPr marL="0" algn="l" defTabSz="914400" rtl="0" eaLnBrk="1" latinLnBrk="0" hangingPunct="1">
                        <a:lnSpc>
                          <a:spcPct val="130000"/>
                        </a:lnSpc>
                        <a:spcAft>
                          <a:spcPts val="0"/>
                        </a:spcAft>
                      </a:pPr>
                      <a:r>
                        <a:rPr lang="de-AT" sz="700" kern="1200" dirty="0">
                          <a:solidFill>
                            <a:srgbClr val="00336E"/>
                          </a:solidFill>
                          <a:effectLst/>
                          <a:latin typeface="Verdana" panose="020B0604030504040204" pitchFamily="34" charset="0"/>
                          <a:ea typeface="Verdana" panose="020B0604030504040204" pitchFamily="34" charset="0"/>
                          <a:cs typeface="Verdana" panose="020B0604030504040204" pitchFamily="34" charset="0"/>
                        </a:rPr>
                        <a:t>Dieses Dokument ersetzt das (die) Dokument(</a:t>
                      </a:r>
                      <a:r>
                        <a:rPr lang="de-AT" sz="700" kern="1200" dirty="0" err="1">
                          <a:solidFill>
                            <a:srgbClr val="00336E"/>
                          </a:solidFill>
                          <a:effectLst/>
                          <a:latin typeface="Verdana" panose="020B0604030504040204" pitchFamily="34" charset="0"/>
                          <a:ea typeface="Verdana" panose="020B0604030504040204" pitchFamily="34" charset="0"/>
                          <a:cs typeface="Verdana" panose="020B0604030504040204" pitchFamily="34" charset="0"/>
                        </a:rPr>
                        <a:t>e</a:t>
                      </a:r>
                      <a:r>
                        <a:rPr lang="de-AT" sz="700" kern="1200" dirty="0">
                          <a:solidFill>
                            <a:srgbClr val="00336E"/>
                          </a:solidFill>
                          <a:effectLst/>
                          <a:latin typeface="Verdana" panose="020B0604030504040204" pitchFamily="34" charset="0"/>
                          <a:ea typeface="Verdana" panose="020B0604030504040204" pitchFamily="34" charset="0"/>
                          <a:cs typeface="Verdana" panose="020B0604030504040204" pitchFamily="34" charset="0"/>
                        </a:rPr>
                        <a:t>)</a:t>
                      </a:r>
                      <a:endParaRPr lang="en-GB" sz="700" kern="1200" noProof="0" dirty="0">
                        <a:solidFill>
                          <a:srgbClr val="00336E"/>
                        </a:solidFill>
                        <a:effectLst/>
                        <a:latin typeface="Verdana" panose="020B0604030504040204" pitchFamily="34" charset="0"/>
                        <a:ea typeface="Verdana" panose="020B0604030504040204" pitchFamily="34" charset="0"/>
                        <a:cs typeface="Verdana" panose="020B0604030504040204" pitchFamily="34" charset="0"/>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B9CDE5"/>
                    </a:solidFill>
                  </a:tcPr>
                </a:tc>
                <a:extLst>
                  <a:ext uri="{0D108BD9-81ED-4DB2-BD59-A6C34878D82A}">
                    <a16:rowId xmlns:a16="http://schemas.microsoft.com/office/drawing/2014/main" val="10000"/>
                  </a:ext>
                </a:extLst>
              </a:tr>
              <a:tr h="108000">
                <a:tc>
                  <a:txBody>
                    <a:bodyPr/>
                    <a:lstStyle>
                      <a:lvl1pPr marL="0" algn="l" defTabSz="914400" rtl="0" eaLnBrk="1" latinLnBrk="0" hangingPunct="1">
                        <a:defRPr sz="1800" b="1" kern="1200">
                          <a:solidFill>
                            <a:schemeClr val="lt1"/>
                          </a:solidFill>
                          <a:latin typeface="Verdana"/>
                          <a:ea typeface=""/>
                          <a:cs typeface=""/>
                        </a:defRPr>
                      </a:lvl1pPr>
                      <a:lvl2pPr marL="457200" algn="l" defTabSz="914400" rtl="0" eaLnBrk="1" latinLnBrk="0" hangingPunct="1">
                        <a:defRPr sz="1800" b="1" kern="1200">
                          <a:solidFill>
                            <a:schemeClr val="lt1"/>
                          </a:solidFill>
                          <a:latin typeface="Verdana"/>
                          <a:ea typeface=""/>
                          <a:cs typeface=""/>
                        </a:defRPr>
                      </a:lvl2pPr>
                      <a:lvl3pPr marL="914400" algn="l" defTabSz="914400" rtl="0" eaLnBrk="1" latinLnBrk="0" hangingPunct="1">
                        <a:defRPr sz="1800" b="1" kern="1200">
                          <a:solidFill>
                            <a:schemeClr val="lt1"/>
                          </a:solidFill>
                          <a:latin typeface="Verdana"/>
                          <a:ea typeface=""/>
                          <a:cs typeface=""/>
                        </a:defRPr>
                      </a:lvl3pPr>
                      <a:lvl4pPr marL="1371600" algn="l" defTabSz="914400" rtl="0" eaLnBrk="1" latinLnBrk="0" hangingPunct="1">
                        <a:defRPr sz="1800" b="1" kern="1200">
                          <a:solidFill>
                            <a:schemeClr val="lt1"/>
                          </a:solidFill>
                          <a:latin typeface="Verdana"/>
                          <a:ea typeface=""/>
                          <a:cs typeface=""/>
                        </a:defRPr>
                      </a:lvl4pPr>
                      <a:lvl5pPr marL="1828800" algn="l" defTabSz="914400" rtl="0" eaLnBrk="1" latinLnBrk="0" hangingPunct="1">
                        <a:defRPr sz="1800" b="1" kern="1200">
                          <a:solidFill>
                            <a:schemeClr val="lt1"/>
                          </a:solidFill>
                          <a:latin typeface="Verdana"/>
                          <a:ea typeface=""/>
                          <a:cs typeface=""/>
                        </a:defRPr>
                      </a:lvl5pPr>
                      <a:lvl6pPr marL="2286000" algn="l" defTabSz="914400" rtl="0" eaLnBrk="1" latinLnBrk="0" hangingPunct="1">
                        <a:defRPr sz="1800" b="1" kern="1200">
                          <a:solidFill>
                            <a:schemeClr val="lt1"/>
                          </a:solidFill>
                          <a:latin typeface="Verdana"/>
                          <a:ea typeface=""/>
                          <a:cs typeface=""/>
                        </a:defRPr>
                      </a:lvl6pPr>
                      <a:lvl7pPr marL="2743200" algn="l" defTabSz="914400" rtl="0" eaLnBrk="1" latinLnBrk="0" hangingPunct="1">
                        <a:defRPr sz="1800" b="1" kern="1200">
                          <a:solidFill>
                            <a:schemeClr val="lt1"/>
                          </a:solidFill>
                          <a:latin typeface="Verdana"/>
                          <a:ea typeface=""/>
                          <a:cs typeface=""/>
                        </a:defRPr>
                      </a:lvl7pPr>
                      <a:lvl8pPr marL="3200400" algn="l" defTabSz="914400" rtl="0" eaLnBrk="1" latinLnBrk="0" hangingPunct="1">
                        <a:defRPr sz="1800" b="1" kern="1200">
                          <a:solidFill>
                            <a:schemeClr val="lt1"/>
                          </a:solidFill>
                          <a:latin typeface="Verdana"/>
                          <a:ea typeface=""/>
                          <a:cs typeface=""/>
                        </a:defRPr>
                      </a:lvl8pPr>
                      <a:lvl9pPr marL="3657600" algn="l" defTabSz="914400" rtl="0" eaLnBrk="1" latinLnBrk="0" hangingPunct="1">
                        <a:defRPr sz="1800" b="1" kern="1200">
                          <a:solidFill>
                            <a:schemeClr val="lt1"/>
                          </a:solidFill>
                          <a:latin typeface="Verdana"/>
                          <a:ea typeface=""/>
                          <a:cs typeface=""/>
                        </a:defRPr>
                      </a:lvl9pPr>
                    </a:lstStyle>
                    <a:p>
                      <a:pPr marL="0" algn="l" defTabSz="914400" rtl="0" eaLnBrk="1" latinLnBrk="0" hangingPunct="1">
                        <a:lnSpc>
                          <a:spcPct val="130000"/>
                        </a:lnSpc>
                        <a:spcAft>
                          <a:spcPts val="0"/>
                        </a:spcAft>
                      </a:pPr>
                      <a:r>
                        <a:rPr lang="en-GB" sz="700" b="1" kern="1200" dirty="0">
                          <a:solidFill>
                            <a:srgbClr val="00336E"/>
                          </a:solidFill>
                          <a:effectLst/>
                          <a:latin typeface="Verdana" panose="020B0604030504040204" pitchFamily="34" charset="0"/>
                          <a:ea typeface="Verdana" panose="020B0604030504040204" pitchFamily="34" charset="0"/>
                          <a:cs typeface="Verdana" panose="020B0604030504040204" pitchFamily="34" charset="0"/>
                        </a:rPr>
                        <a:t>This document replaces the following document(s)</a:t>
                      </a:r>
                      <a:endParaRPr lang="de-AT" sz="700" b="1" kern="1200" dirty="0">
                        <a:solidFill>
                          <a:srgbClr val="00336E"/>
                        </a:solidFill>
                        <a:effectLst/>
                        <a:latin typeface="Verdana" panose="020B0604030504040204" pitchFamily="34" charset="0"/>
                        <a:ea typeface="Verdana" panose="020B0604030504040204" pitchFamily="34" charset="0"/>
                        <a:cs typeface="Verdana" panose="020B0604030504040204" pitchFamily="34" charset="0"/>
                      </a:endParaRPr>
                    </a:p>
                  </a:txBody>
                  <a:tcPr marL="51435" marR="51435"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lumMod val="40000"/>
                        <a:lumOff val="60000"/>
                      </a:srgbClr>
                    </a:solidFill>
                  </a:tcPr>
                </a:tc>
                <a:extLst>
                  <a:ext uri="{0D108BD9-81ED-4DB2-BD59-A6C34878D82A}">
                    <a16:rowId xmlns:a16="http://schemas.microsoft.com/office/drawing/2014/main" val="10001"/>
                  </a:ext>
                </a:extLst>
              </a:tr>
              <a:tr h="144145">
                <a:tc>
                  <a:txBody>
                    <a:bodyPr/>
                    <a:lstStyle>
                      <a:lvl1pPr marL="0" algn="l" defTabSz="914400" rtl="0" eaLnBrk="1" latinLnBrk="0" hangingPunct="1">
                        <a:defRPr sz="1800" b="1" kern="1200">
                          <a:solidFill>
                            <a:schemeClr val="lt1"/>
                          </a:solidFill>
                          <a:latin typeface="Verdana"/>
                          <a:ea typeface=""/>
                          <a:cs typeface=""/>
                        </a:defRPr>
                      </a:lvl1pPr>
                      <a:lvl2pPr marL="457200" algn="l" defTabSz="914400" rtl="0" eaLnBrk="1" latinLnBrk="0" hangingPunct="1">
                        <a:defRPr sz="1800" b="1" kern="1200">
                          <a:solidFill>
                            <a:schemeClr val="lt1"/>
                          </a:solidFill>
                          <a:latin typeface="Verdana"/>
                          <a:ea typeface=""/>
                          <a:cs typeface=""/>
                        </a:defRPr>
                      </a:lvl2pPr>
                      <a:lvl3pPr marL="914400" algn="l" defTabSz="914400" rtl="0" eaLnBrk="1" latinLnBrk="0" hangingPunct="1">
                        <a:defRPr sz="1800" b="1" kern="1200">
                          <a:solidFill>
                            <a:schemeClr val="lt1"/>
                          </a:solidFill>
                          <a:latin typeface="Verdana"/>
                          <a:ea typeface=""/>
                          <a:cs typeface=""/>
                        </a:defRPr>
                      </a:lvl3pPr>
                      <a:lvl4pPr marL="1371600" algn="l" defTabSz="914400" rtl="0" eaLnBrk="1" latinLnBrk="0" hangingPunct="1">
                        <a:defRPr sz="1800" b="1" kern="1200">
                          <a:solidFill>
                            <a:schemeClr val="lt1"/>
                          </a:solidFill>
                          <a:latin typeface="Verdana"/>
                          <a:ea typeface=""/>
                          <a:cs typeface=""/>
                        </a:defRPr>
                      </a:lvl4pPr>
                      <a:lvl5pPr marL="1828800" algn="l" defTabSz="914400" rtl="0" eaLnBrk="1" latinLnBrk="0" hangingPunct="1">
                        <a:defRPr sz="1800" b="1" kern="1200">
                          <a:solidFill>
                            <a:schemeClr val="lt1"/>
                          </a:solidFill>
                          <a:latin typeface="Verdana"/>
                          <a:ea typeface=""/>
                          <a:cs typeface=""/>
                        </a:defRPr>
                      </a:lvl5pPr>
                      <a:lvl6pPr marL="2286000" algn="l" defTabSz="914400" rtl="0" eaLnBrk="1" latinLnBrk="0" hangingPunct="1">
                        <a:defRPr sz="1800" b="1" kern="1200">
                          <a:solidFill>
                            <a:schemeClr val="lt1"/>
                          </a:solidFill>
                          <a:latin typeface="Verdana"/>
                          <a:ea typeface=""/>
                          <a:cs typeface=""/>
                        </a:defRPr>
                      </a:lvl6pPr>
                      <a:lvl7pPr marL="2743200" algn="l" defTabSz="914400" rtl="0" eaLnBrk="1" latinLnBrk="0" hangingPunct="1">
                        <a:defRPr sz="1800" b="1" kern="1200">
                          <a:solidFill>
                            <a:schemeClr val="lt1"/>
                          </a:solidFill>
                          <a:latin typeface="Verdana"/>
                          <a:ea typeface=""/>
                          <a:cs typeface=""/>
                        </a:defRPr>
                      </a:lvl7pPr>
                      <a:lvl8pPr marL="3200400" algn="l" defTabSz="914400" rtl="0" eaLnBrk="1" latinLnBrk="0" hangingPunct="1">
                        <a:defRPr sz="1800" b="1" kern="1200">
                          <a:solidFill>
                            <a:schemeClr val="lt1"/>
                          </a:solidFill>
                          <a:latin typeface="Verdana"/>
                          <a:ea typeface=""/>
                          <a:cs typeface=""/>
                        </a:defRPr>
                      </a:lvl8pPr>
                      <a:lvl9pPr marL="3657600" algn="l" defTabSz="914400" rtl="0" eaLnBrk="1" latinLnBrk="0" hangingPunct="1">
                        <a:defRPr sz="1800" b="1" kern="1200">
                          <a:solidFill>
                            <a:schemeClr val="lt1"/>
                          </a:solidFill>
                          <a:latin typeface="Verdana"/>
                          <a:ea typeface=""/>
                          <a:cs typeface=""/>
                        </a:defRPr>
                      </a:lvl9pPr>
                    </a:lstStyle>
                    <a:p>
                      <a:pPr algn="ctr">
                        <a:lnSpc>
                          <a:spcPct val="130000"/>
                        </a:lnSpc>
                        <a:spcAft>
                          <a:spcPts val="0"/>
                        </a:spcAft>
                      </a:pPr>
                      <a:endParaRPr lang="en-GB" sz="800" b="0" kern="1200" dirty="0">
                        <a:solidFill>
                          <a:srgbClr val="00336E"/>
                        </a:solidFill>
                        <a:effectLst/>
                        <a:latin typeface="Verdana" panose="020B0604030504040204" pitchFamily="34" charset="0"/>
                        <a:ea typeface="Verdana" panose="020B0604030504040204" pitchFamily="34" charset="0"/>
                        <a:cs typeface="Verdana" panose="020B0604030504040204" pitchFamily="34" charset="0"/>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9EDF4"/>
                    </a:solidFill>
                  </a:tcPr>
                </a:tc>
                <a:extLst>
                  <a:ext uri="{0D108BD9-81ED-4DB2-BD59-A6C34878D82A}">
                    <a16:rowId xmlns:a16="http://schemas.microsoft.com/office/drawing/2014/main" val="10002"/>
                  </a:ext>
                </a:extLst>
              </a:tr>
              <a:tr h="144145">
                <a:tc>
                  <a:txBody>
                    <a:bodyPr/>
                    <a:lstStyle>
                      <a:lvl1pPr marL="0" algn="l" defTabSz="914400" rtl="0" eaLnBrk="1" latinLnBrk="0" hangingPunct="1">
                        <a:defRPr sz="1800" b="1" kern="1200">
                          <a:solidFill>
                            <a:schemeClr val="lt1"/>
                          </a:solidFill>
                          <a:latin typeface="Verdana"/>
                          <a:ea typeface=""/>
                          <a:cs typeface=""/>
                        </a:defRPr>
                      </a:lvl1pPr>
                      <a:lvl2pPr marL="457200" algn="l" defTabSz="914400" rtl="0" eaLnBrk="1" latinLnBrk="0" hangingPunct="1">
                        <a:defRPr sz="1800" b="1" kern="1200">
                          <a:solidFill>
                            <a:schemeClr val="lt1"/>
                          </a:solidFill>
                          <a:latin typeface="Verdana"/>
                          <a:ea typeface=""/>
                          <a:cs typeface=""/>
                        </a:defRPr>
                      </a:lvl2pPr>
                      <a:lvl3pPr marL="914400" algn="l" defTabSz="914400" rtl="0" eaLnBrk="1" latinLnBrk="0" hangingPunct="1">
                        <a:defRPr sz="1800" b="1" kern="1200">
                          <a:solidFill>
                            <a:schemeClr val="lt1"/>
                          </a:solidFill>
                          <a:latin typeface="Verdana"/>
                          <a:ea typeface=""/>
                          <a:cs typeface=""/>
                        </a:defRPr>
                      </a:lvl3pPr>
                      <a:lvl4pPr marL="1371600" algn="l" defTabSz="914400" rtl="0" eaLnBrk="1" latinLnBrk="0" hangingPunct="1">
                        <a:defRPr sz="1800" b="1" kern="1200">
                          <a:solidFill>
                            <a:schemeClr val="lt1"/>
                          </a:solidFill>
                          <a:latin typeface="Verdana"/>
                          <a:ea typeface=""/>
                          <a:cs typeface=""/>
                        </a:defRPr>
                      </a:lvl4pPr>
                      <a:lvl5pPr marL="1828800" algn="l" defTabSz="914400" rtl="0" eaLnBrk="1" latinLnBrk="0" hangingPunct="1">
                        <a:defRPr sz="1800" b="1" kern="1200">
                          <a:solidFill>
                            <a:schemeClr val="lt1"/>
                          </a:solidFill>
                          <a:latin typeface="Verdana"/>
                          <a:ea typeface=""/>
                          <a:cs typeface=""/>
                        </a:defRPr>
                      </a:lvl5pPr>
                      <a:lvl6pPr marL="2286000" algn="l" defTabSz="914400" rtl="0" eaLnBrk="1" latinLnBrk="0" hangingPunct="1">
                        <a:defRPr sz="1800" b="1" kern="1200">
                          <a:solidFill>
                            <a:schemeClr val="lt1"/>
                          </a:solidFill>
                          <a:latin typeface="Verdana"/>
                          <a:ea typeface=""/>
                          <a:cs typeface=""/>
                        </a:defRPr>
                      </a:lvl6pPr>
                      <a:lvl7pPr marL="2743200" algn="l" defTabSz="914400" rtl="0" eaLnBrk="1" latinLnBrk="0" hangingPunct="1">
                        <a:defRPr sz="1800" b="1" kern="1200">
                          <a:solidFill>
                            <a:schemeClr val="lt1"/>
                          </a:solidFill>
                          <a:latin typeface="Verdana"/>
                          <a:ea typeface=""/>
                          <a:cs typeface=""/>
                        </a:defRPr>
                      </a:lvl7pPr>
                      <a:lvl8pPr marL="3200400" algn="l" defTabSz="914400" rtl="0" eaLnBrk="1" latinLnBrk="0" hangingPunct="1">
                        <a:defRPr sz="1800" b="1" kern="1200">
                          <a:solidFill>
                            <a:schemeClr val="lt1"/>
                          </a:solidFill>
                          <a:latin typeface="Verdana"/>
                          <a:ea typeface=""/>
                          <a:cs typeface=""/>
                        </a:defRPr>
                      </a:lvl8pPr>
                      <a:lvl9pPr marL="3657600" algn="l" defTabSz="914400" rtl="0" eaLnBrk="1" latinLnBrk="0" hangingPunct="1">
                        <a:defRPr sz="1800" b="1" kern="1200">
                          <a:solidFill>
                            <a:schemeClr val="lt1"/>
                          </a:solidFill>
                          <a:latin typeface="Verdana"/>
                          <a:ea typeface=""/>
                          <a:cs typeface=""/>
                        </a:defRPr>
                      </a:lvl9pPr>
                    </a:lstStyle>
                    <a:p>
                      <a:pPr algn="ctr">
                        <a:lnSpc>
                          <a:spcPct val="130000"/>
                        </a:lnSpc>
                        <a:spcAft>
                          <a:spcPts val="0"/>
                        </a:spcAft>
                      </a:pPr>
                      <a:r>
                        <a:rPr lang="en-GB" sz="800" kern="1200" dirty="0">
                          <a:solidFill>
                            <a:srgbClr val="00336E"/>
                          </a:solidFill>
                          <a:effectLst/>
                          <a:latin typeface="Verdana" panose="020B0604030504040204" pitchFamily="34" charset="0"/>
                          <a:ea typeface="Verdana" panose="020B0604030504040204" pitchFamily="34" charset="0"/>
                          <a:cs typeface="Verdana" panose="020B0604030504040204" pitchFamily="34" charset="0"/>
                        </a:rPr>
                        <a:t> </a:t>
                      </a:r>
                      <a:endParaRPr lang="de-AT" sz="800" kern="1200" dirty="0">
                        <a:solidFill>
                          <a:srgbClr val="00336E"/>
                        </a:solidFill>
                        <a:effectLst/>
                        <a:latin typeface="Verdana" panose="020B0604030504040204" pitchFamily="34" charset="0"/>
                        <a:ea typeface="Verdana" panose="020B0604030504040204" pitchFamily="34" charset="0"/>
                        <a:cs typeface="Verdana" panose="020B0604030504040204" pitchFamily="34" charset="0"/>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9EDF4"/>
                    </a:solidFill>
                  </a:tcPr>
                </a:tc>
                <a:extLst>
                  <a:ext uri="{0D108BD9-81ED-4DB2-BD59-A6C34878D82A}">
                    <a16:rowId xmlns:a16="http://schemas.microsoft.com/office/drawing/2014/main" val="10003"/>
                  </a:ext>
                </a:extLst>
              </a:tr>
              <a:tr h="144145">
                <a:tc>
                  <a:txBody>
                    <a:bodyPr/>
                    <a:lstStyle>
                      <a:lvl1pPr marL="0" algn="l" defTabSz="914400" rtl="0" eaLnBrk="1" latinLnBrk="0" hangingPunct="1">
                        <a:defRPr sz="1800" b="1" kern="1200">
                          <a:solidFill>
                            <a:schemeClr val="lt1"/>
                          </a:solidFill>
                          <a:latin typeface="Verdana"/>
                          <a:ea typeface=""/>
                          <a:cs typeface=""/>
                        </a:defRPr>
                      </a:lvl1pPr>
                      <a:lvl2pPr marL="457200" algn="l" defTabSz="914400" rtl="0" eaLnBrk="1" latinLnBrk="0" hangingPunct="1">
                        <a:defRPr sz="1800" b="1" kern="1200">
                          <a:solidFill>
                            <a:schemeClr val="lt1"/>
                          </a:solidFill>
                          <a:latin typeface="Verdana"/>
                          <a:ea typeface=""/>
                          <a:cs typeface=""/>
                        </a:defRPr>
                      </a:lvl2pPr>
                      <a:lvl3pPr marL="914400" algn="l" defTabSz="914400" rtl="0" eaLnBrk="1" latinLnBrk="0" hangingPunct="1">
                        <a:defRPr sz="1800" b="1" kern="1200">
                          <a:solidFill>
                            <a:schemeClr val="lt1"/>
                          </a:solidFill>
                          <a:latin typeface="Verdana"/>
                          <a:ea typeface=""/>
                          <a:cs typeface=""/>
                        </a:defRPr>
                      </a:lvl3pPr>
                      <a:lvl4pPr marL="1371600" algn="l" defTabSz="914400" rtl="0" eaLnBrk="1" latinLnBrk="0" hangingPunct="1">
                        <a:defRPr sz="1800" b="1" kern="1200">
                          <a:solidFill>
                            <a:schemeClr val="lt1"/>
                          </a:solidFill>
                          <a:latin typeface="Verdana"/>
                          <a:ea typeface=""/>
                          <a:cs typeface=""/>
                        </a:defRPr>
                      </a:lvl4pPr>
                      <a:lvl5pPr marL="1828800" algn="l" defTabSz="914400" rtl="0" eaLnBrk="1" latinLnBrk="0" hangingPunct="1">
                        <a:defRPr sz="1800" b="1" kern="1200">
                          <a:solidFill>
                            <a:schemeClr val="lt1"/>
                          </a:solidFill>
                          <a:latin typeface="Verdana"/>
                          <a:ea typeface=""/>
                          <a:cs typeface=""/>
                        </a:defRPr>
                      </a:lvl5pPr>
                      <a:lvl6pPr marL="2286000" algn="l" defTabSz="914400" rtl="0" eaLnBrk="1" latinLnBrk="0" hangingPunct="1">
                        <a:defRPr sz="1800" b="1" kern="1200">
                          <a:solidFill>
                            <a:schemeClr val="lt1"/>
                          </a:solidFill>
                          <a:latin typeface="Verdana"/>
                          <a:ea typeface=""/>
                          <a:cs typeface=""/>
                        </a:defRPr>
                      </a:lvl6pPr>
                      <a:lvl7pPr marL="2743200" algn="l" defTabSz="914400" rtl="0" eaLnBrk="1" latinLnBrk="0" hangingPunct="1">
                        <a:defRPr sz="1800" b="1" kern="1200">
                          <a:solidFill>
                            <a:schemeClr val="lt1"/>
                          </a:solidFill>
                          <a:latin typeface="Verdana"/>
                          <a:ea typeface=""/>
                          <a:cs typeface=""/>
                        </a:defRPr>
                      </a:lvl7pPr>
                      <a:lvl8pPr marL="3200400" algn="l" defTabSz="914400" rtl="0" eaLnBrk="1" latinLnBrk="0" hangingPunct="1">
                        <a:defRPr sz="1800" b="1" kern="1200">
                          <a:solidFill>
                            <a:schemeClr val="lt1"/>
                          </a:solidFill>
                          <a:latin typeface="Verdana"/>
                          <a:ea typeface=""/>
                          <a:cs typeface=""/>
                        </a:defRPr>
                      </a:lvl8pPr>
                      <a:lvl9pPr marL="3657600" algn="l" defTabSz="914400" rtl="0" eaLnBrk="1" latinLnBrk="0" hangingPunct="1">
                        <a:defRPr sz="1800" b="1" kern="1200">
                          <a:solidFill>
                            <a:schemeClr val="lt1"/>
                          </a:solidFill>
                          <a:latin typeface="Verdana"/>
                          <a:ea typeface=""/>
                          <a:cs typeface=""/>
                        </a:defRPr>
                      </a:lvl9pPr>
                    </a:lstStyle>
                    <a:p>
                      <a:pPr algn="ctr">
                        <a:lnSpc>
                          <a:spcPct val="130000"/>
                        </a:lnSpc>
                        <a:spcAft>
                          <a:spcPts val="0"/>
                        </a:spcAft>
                      </a:pPr>
                      <a:r>
                        <a:rPr lang="en-GB" sz="800" kern="1200" dirty="0">
                          <a:solidFill>
                            <a:srgbClr val="00336E"/>
                          </a:solidFill>
                          <a:effectLst/>
                          <a:latin typeface="Verdana" panose="020B0604030504040204" pitchFamily="34" charset="0"/>
                          <a:ea typeface="Verdana" panose="020B0604030504040204" pitchFamily="34" charset="0"/>
                          <a:cs typeface="Verdana" panose="020B0604030504040204" pitchFamily="34" charset="0"/>
                        </a:rPr>
                        <a:t> </a:t>
                      </a:r>
                      <a:endParaRPr lang="de-AT" sz="800" kern="1200" dirty="0">
                        <a:solidFill>
                          <a:srgbClr val="00336E"/>
                        </a:solidFill>
                        <a:effectLst/>
                        <a:latin typeface="Verdana" panose="020B0604030504040204" pitchFamily="34" charset="0"/>
                        <a:ea typeface="Verdana" panose="020B0604030504040204" pitchFamily="34" charset="0"/>
                        <a:cs typeface="Verdana" panose="020B0604030504040204" pitchFamily="34" charset="0"/>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9EDF4"/>
                    </a:solidFill>
                  </a:tcPr>
                </a:tc>
                <a:extLst>
                  <a:ext uri="{0D108BD9-81ED-4DB2-BD59-A6C34878D82A}">
                    <a16:rowId xmlns:a16="http://schemas.microsoft.com/office/drawing/2014/main" val="10004"/>
                  </a:ext>
                </a:extLst>
              </a:tr>
              <a:tr h="144145">
                <a:tc>
                  <a:txBody>
                    <a:bodyPr/>
                    <a:lstStyle/>
                    <a:p>
                      <a:pPr algn="ctr">
                        <a:lnSpc>
                          <a:spcPct val="130000"/>
                        </a:lnSpc>
                        <a:spcAft>
                          <a:spcPts val="0"/>
                        </a:spcAft>
                      </a:pPr>
                      <a:endParaRPr lang="de-AT" sz="800" kern="1200" dirty="0">
                        <a:solidFill>
                          <a:srgbClr val="00336E"/>
                        </a:solidFill>
                        <a:effectLst/>
                        <a:latin typeface="Verdana" panose="020B0604030504040204" pitchFamily="34" charset="0"/>
                        <a:ea typeface="Verdana" panose="020B0604030504040204" pitchFamily="34" charset="0"/>
                        <a:cs typeface="Verdana" panose="020B0604030504040204" pitchFamily="34" charset="0"/>
                      </a:endParaRPr>
                    </a:p>
                  </a:txBody>
                  <a:tcPr marL="51435" marR="51435"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9EDF4"/>
                    </a:solidFill>
                  </a:tcPr>
                </a:tc>
                <a:extLst>
                  <a:ext uri="{0D108BD9-81ED-4DB2-BD59-A6C34878D82A}">
                    <a16:rowId xmlns:a16="http://schemas.microsoft.com/office/drawing/2014/main" val="2566926910"/>
                  </a:ext>
                </a:extLst>
              </a:tr>
            </a:tbl>
          </a:graphicData>
        </a:graphic>
      </p:graphicFrame>
      <p:sp>
        <p:nvSpPr>
          <p:cNvPr id="55" name="Textplatzhalter 29">
            <a:extLst>
              <a:ext uri="{FF2B5EF4-FFF2-40B4-BE49-F238E27FC236}">
                <a16:creationId xmlns:a16="http://schemas.microsoft.com/office/drawing/2014/main" id="{74CF9E6E-6BA9-4E47-A0B4-9FF2FBFC7A4B}"/>
              </a:ext>
            </a:extLst>
          </p:cNvPr>
          <p:cNvSpPr>
            <a:spLocks noGrp="1"/>
          </p:cNvSpPr>
          <p:nvPr>
            <p:ph type="body" sz="quarter" idx="43" hasCustomPrompt="1"/>
          </p:nvPr>
        </p:nvSpPr>
        <p:spPr>
          <a:xfrm>
            <a:off x="5816722" y="2611596"/>
            <a:ext cx="2710058" cy="154488"/>
          </a:xfrm>
        </p:spPr>
        <p:txBody>
          <a:bodyPr>
            <a:noAutofit/>
          </a:bodyPr>
          <a:lstStyle>
            <a:lvl1pPr marL="0" indent="0">
              <a:buFontTx/>
              <a:buNone/>
              <a:defRPr sz="800" b="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a:t>.</a:t>
            </a:r>
          </a:p>
        </p:txBody>
      </p:sp>
      <p:sp>
        <p:nvSpPr>
          <p:cNvPr id="145" name="Textplatzhalter 29">
            <a:extLst>
              <a:ext uri="{FF2B5EF4-FFF2-40B4-BE49-F238E27FC236}">
                <a16:creationId xmlns:a16="http://schemas.microsoft.com/office/drawing/2014/main" id="{4F655D48-CB61-2E48-A44D-61612E8EDF5B}"/>
              </a:ext>
            </a:extLst>
          </p:cNvPr>
          <p:cNvSpPr>
            <a:spLocks noGrp="1"/>
          </p:cNvSpPr>
          <p:nvPr>
            <p:ph type="body" sz="quarter" idx="74" hasCustomPrompt="1"/>
          </p:nvPr>
        </p:nvSpPr>
        <p:spPr>
          <a:xfrm>
            <a:off x="5816722" y="2753776"/>
            <a:ext cx="2710058" cy="154488"/>
          </a:xfrm>
        </p:spPr>
        <p:txBody>
          <a:bodyPr>
            <a:noAutofit/>
          </a:bodyPr>
          <a:lstStyle>
            <a:lvl1pPr marL="0" indent="0">
              <a:buFontTx/>
              <a:buNone/>
              <a:defRPr sz="800" b="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a:t>.</a:t>
            </a:r>
          </a:p>
        </p:txBody>
      </p:sp>
      <p:sp>
        <p:nvSpPr>
          <p:cNvPr id="146" name="Textplatzhalter 29">
            <a:extLst>
              <a:ext uri="{FF2B5EF4-FFF2-40B4-BE49-F238E27FC236}">
                <a16:creationId xmlns:a16="http://schemas.microsoft.com/office/drawing/2014/main" id="{53A6588D-AF29-0E4F-B411-38FDB013C080}"/>
              </a:ext>
            </a:extLst>
          </p:cNvPr>
          <p:cNvSpPr>
            <a:spLocks noGrp="1"/>
          </p:cNvSpPr>
          <p:nvPr>
            <p:ph type="body" sz="quarter" idx="75" hasCustomPrompt="1"/>
          </p:nvPr>
        </p:nvSpPr>
        <p:spPr>
          <a:xfrm>
            <a:off x="5816722" y="2885714"/>
            <a:ext cx="2710058" cy="154488"/>
          </a:xfrm>
        </p:spPr>
        <p:txBody>
          <a:bodyPr>
            <a:noAutofit/>
          </a:bodyPr>
          <a:lstStyle>
            <a:lvl1pPr marL="0" indent="0">
              <a:buFontTx/>
              <a:buNone/>
              <a:defRPr sz="800" b="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a:t>.</a:t>
            </a:r>
          </a:p>
        </p:txBody>
      </p:sp>
      <p:sp>
        <p:nvSpPr>
          <p:cNvPr id="147" name="Textplatzhalter 29">
            <a:extLst>
              <a:ext uri="{FF2B5EF4-FFF2-40B4-BE49-F238E27FC236}">
                <a16:creationId xmlns:a16="http://schemas.microsoft.com/office/drawing/2014/main" id="{EE432717-F9D9-814D-B4F4-C1B4E9A4B053}"/>
              </a:ext>
            </a:extLst>
          </p:cNvPr>
          <p:cNvSpPr>
            <a:spLocks noGrp="1"/>
          </p:cNvSpPr>
          <p:nvPr>
            <p:ph type="body" sz="quarter" idx="76" hasCustomPrompt="1"/>
          </p:nvPr>
        </p:nvSpPr>
        <p:spPr>
          <a:xfrm>
            <a:off x="5816722" y="3038042"/>
            <a:ext cx="2710058" cy="154488"/>
          </a:xfrm>
        </p:spPr>
        <p:txBody>
          <a:bodyPr>
            <a:noAutofit/>
          </a:bodyPr>
          <a:lstStyle>
            <a:lvl1pPr marL="0" indent="0">
              <a:buFontTx/>
              <a:buNone/>
              <a:defRPr sz="800" b="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a:t>.</a:t>
            </a:r>
          </a:p>
        </p:txBody>
      </p:sp>
      <p:sp>
        <p:nvSpPr>
          <p:cNvPr id="149" name="Rechteck 148">
            <a:extLst>
              <a:ext uri="{FF2B5EF4-FFF2-40B4-BE49-F238E27FC236}">
                <a16:creationId xmlns:a16="http://schemas.microsoft.com/office/drawing/2014/main" id="{B80F881B-DAC3-654B-B24B-49A536B61B03}"/>
              </a:ext>
            </a:extLst>
          </p:cNvPr>
          <p:cNvSpPr/>
          <p:nvPr userDrawn="1"/>
        </p:nvSpPr>
        <p:spPr>
          <a:xfrm>
            <a:off x="8115686" y="6160458"/>
            <a:ext cx="529200" cy="453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de-AT" sz="1350" dirty="0"/>
              <a:t>&lt;&lt;&lt;&lt;&lt;</a:t>
            </a:r>
          </a:p>
        </p:txBody>
      </p:sp>
      <p:pic>
        <p:nvPicPr>
          <p:cNvPr id="56" name="Picture 2" descr="C:\Users\nra\Desktop\mdc_plakette_13485_d1.jpg">
            <a:extLst>
              <a:ext uri="{FF2B5EF4-FFF2-40B4-BE49-F238E27FC236}">
                <a16:creationId xmlns:a16="http://schemas.microsoft.com/office/drawing/2014/main" id="{773C2802-7171-2143-B957-F57A4870F6D3}"/>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8203128" y="6208553"/>
            <a:ext cx="350715" cy="343080"/>
          </a:xfrm>
          <a:prstGeom prst="rect">
            <a:avLst/>
          </a:prstGeom>
          <a:noFill/>
          <a:extLst>
            <a:ext uri="{909E8E84-426E-40DD-AFC4-6F175D3DCCD1}">
              <a14:hiddenFill xmlns:a14="http://schemas.microsoft.com/office/drawing/2010/main">
                <a:solidFill>
                  <a:srgbClr val="FFFFFF"/>
                </a:solidFill>
              </a14:hiddenFill>
            </a:ext>
          </a:extLst>
        </p:spPr>
      </p:pic>
      <p:sp>
        <p:nvSpPr>
          <p:cNvPr id="150" name="Rechteck 149">
            <a:extLst>
              <a:ext uri="{FF2B5EF4-FFF2-40B4-BE49-F238E27FC236}">
                <a16:creationId xmlns:a16="http://schemas.microsoft.com/office/drawing/2014/main" id="{082BC448-5C55-F24F-AE99-A0A8AE38B6FA}"/>
              </a:ext>
            </a:extLst>
          </p:cNvPr>
          <p:cNvSpPr/>
          <p:nvPr userDrawn="1"/>
        </p:nvSpPr>
        <p:spPr>
          <a:xfrm>
            <a:off x="7065005" y="1060500"/>
            <a:ext cx="1627871" cy="334707"/>
          </a:xfrm>
          <a:prstGeom prst="rect">
            <a:avLst/>
          </a:prstGeom>
        </p:spPr>
        <p:txBody>
          <a:bodyPr wrap="square">
            <a:spAutoFit/>
          </a:bodyPr>
          <a:lstStyle/>
          <a:p>
            <a:pPr marL="0" marR="0" lvl="0" indent="0" algn="r" defTabSz="685783" rtl="0" eaLnBrk="1" fontAlgn="auto" latinLnBrk="0" hangingPunct="1">
              <a:lnSpc>
                <a:spcPct val="100000"/>
              </a:lnSpc>
              <a:spcBef>
                <a:spcPts val="0"/>
              </a:spcBef>
              <a:spcAft>
                <a:spcPts val="0"/>
              </a:spcAft>
              <a:buClrTx/>
              <a:buSzTx/>
              <a:buFontTx/>
              <a:buNone/>
              <a:tabLst/>
              <a:defRPr/>
            </a:pPr>
            <a:r>
              <a:rPr lang="de-AT" sz="525" dirty="0">
                <a:solidFill>
                  <a:srgbClr val="FF0000"/>
                </a:solidFill>
                <a:effectLst/>
                <a:latin typeface="Verdana" panose="020B0604030504040204" pitchFamily="34" charset="0"/>
                <a:ea typeface="Verdana" panose="020B0604030504040204" pitchFamily="34" charset="0"/>
                <a:cs typeface="Verdana" panose="020B0604030504040204" pitchFamily="34" charset="0"/>
              </a:rPr>
              <a:t>Ausschließlich gültige Version dieses Dokuments ist anwendbar. </a:t>
            </a:r>
            <a:r>
              <a:rPr lang="en-US" sz="525" dirty="0">
                <a:solidFill>
                  <a:srgbClr val="FF0000"/>
                </a:solidFill>
                <a:effectLst/>
                <a:latin typeface="Verdana" panose="020B0604030504040204" pitchFamily="34" charset="0"/>
                <a:ea typeface="Verdana" panose="020B0604030504040204" pitchFamily="34" charset="0"/>
                <a:cs typeface="Verdana" panose="020B0604030504040204" pitchFamily="34" charset="0"/>
              </a:rPr>
              <a:t>Always confirm use of the valid version of this document.</a:t>
            </a:r>
            <a:endParaRPr lang="de-AT" sz="525" dirty="0">
              <a:solidFill>
                <a:srgbClr val="FF0000"/>
              </a:solidFill>
              <a:effectLst/>
              <a:latin typeface="Verdana" panose="020B0604030504040204" pitchFamily="34" charset="0"/>
              <a:ea typeface="Verdana" panose="020B0604030504040204" pitchFamily="34" charset="0"/>
              <a:cs typeface="Verdana" panose="020B0604030504040204" pitchFamily="34" charset="0"/>
            </a:endParaRPr>
          </a:p>
        </p:txBody>
      </p:sp>
      <p:pic>
        <p:nvPicPr>
          <p:cNvPr id="3" name="Grafik 2">
            <a:extLst>
              <a:ext uri="{FF2B5EF4-FFF2-40B4-BE49-F238E27FC236}">
                <a16:creationId xmlns:a16="http://schemas.microsoft.com/office/drawing/2014/main" id="{DEE42B52-DD34-244B-B62A-AE717DD8DCD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158612" y="219044"/>
            <a:ext cx="1701678" cy="451874"/>
          </a:xfrm>
          <a:prstGeom prst="rect">
            <a:avLst/>
          </a:prstGeom>
        </p:spPr>
      </p:pic>
    </p:spTree>
    <p:extLst>
      <p:ext uri="{BB962C8B-B14F-4D97-AF65-F5344CB8AC3E}">
        <p14:creationId xmlns:p14="http://schemas.microsoft.com/office/powerpoint/2010/main" val="7703149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28B517B-9FCA-7147-B172-292A3732153A}"/>
              </a:ext>
            </a:extLst>
          </p:cNvPr>
          <p:cNvSpPr>
            <a:spLocks noGrp="1"/>
          </p:cNvSpPr>
          <p:nvPr>
            <p:ph type="title"/>
          </p:nvPr>
        </p:nvSpPr>
        <p:spPr>
          <a:xfrm>
            <a:off x="623888" y="1585051"/>
            <a:ext cx="7886700" cy="2852737"/>
          </a:xfrm>
        </p:spPr>
        <p:txBody>
          <a:bodyPr anchor="b"/>
          <a:lstStyle>
            <a:lvl1pPr>
              <a:defRPr sz="4500"/>
            </a:lvl1pPr>
          </a:lstStyle>
          <a:p>
            <a:r>
              <a:rPr lang="de-DE"/>
              <a:t>Mastertitelformat bearbeiten</a:t>
            </a:r>
            <a:endParaRPr lang="de-AT"/>
          </a:p>
        </p:txBody>
      </p:sp>
      <p:sp>
        <p:nvSpPr>
          <p:cNvPr id="7" name="Untertitel 2">
            <a:extLst>
              <a:ext uri="{FF2B5EF4-FFF2-40B4-BE49-F238E27FC236}">
                <a16:creationId xmlns:a16="http://schemas.microsoft.com/office/drawing/2014/main" id="{5FBEE194-A8D3-3647-B64D-2BCB40DA9990}"/>
              </a:ext>
            </a:extLst>
          </p:cNvPr>
          <p:cNvSpPr>
            <a:spLocks noGrp="1"/>
          </p:cNvSpPr>
          <p:nvPr>
            <p:ph type="subTitle" idx="1"/>
          </p:nvPr>
        </p:nvSpPr>
        <p:spPr>
          <a:xfrm>
            <a:off x="623888" y="4749518"/>
            <a:ext cx="7886700" cy="1289685"/>
          </a:xfrm>
        </p:spPr>
        <p:txBody>
          <a:bodyPr/>
          <a:lstStyle>
            <a:lvl1pPr marL="0" indent="0" algn="l">
              <a:buNone/>
              <a:defRPr sz="1800">
                <a:solidFill>
                  <a:srgbClr val="14316C"/>
                </a:solidFill>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de-DE" dirty="0"/>
              <a:t>Master-Untertitelformat bearbeiten</a:t>
            </a:r>
            <a:endParaRPr lang="de-AT" dirty="0"/>
          </a:p>
        </p:txBody>
      </p:sp>
      <p:pic>
        <p:nvPicPr>
          <p:cNvPr id="4" name="Grafik 3">
            <a:extLst>
              <a:ext uri="{FF2B5EF4-FFF2-40B4-BE49-F238E27FC236}">
                <a16:creationId xmlns:a16="http://schemas.microsoft.com/office/drawing/2014/main" id="{90B30C07-EA66-2B46-90E1-B52F064FCE9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7187" y="4479927"/>
            <a:ext cx="4787900" cy="165100"/>
          </a:xfrm>
          <a:prstGeom prst="rect">
            <a:avLst/>
          </a:prstGeom>
        </p:spPr>
      </p:pic>
      <p:sp>
        <p:nvSpPr>
          <p:cNvPr id="5" name="Fußzeilenplatzhalter 4">
            <a:extLst>
              <a:ext uri="{FF2B5EF4-FFF2-40B4-BE49-F238E27FC236}">
                <a16:creationId xmlns:a16="http://schemas.microsoft.com/office/drawing/2014/main" id="{5D80AAE4-790F-6A4A-A220-98AE3E65E1EF}"/>
              </a:ext>
            </a:extLst>
          </p:cNvPr>
          <p:cNvSpPr>
            <a:spLocks noGrp="1"/>
          </p:cNvSpPr>
          <p:nvPr>
            <p:ph type="ftr" sz="quarter" idx="3"/>
          </p:nvPr>
        </p:nvSpPr>
        <p:spPr>
          <a:xfrm>
            <a:off x="1143000" y="6562437"/>
            <a:ext cx="5669280" cy="173748"/>
          </a:xfrm>
          <a:prstGeom prst="rect">
            <a:avLst/>
          </a:prstGeom>
        </p:spPr>
        <p:txBody>
          <a:bodyPr vert="horz" lIns="91440" tIns="45720" rIns="91440" bIns="45720" rtlCol="0" anchor="ctr"/>
          <a:lstStyle>
            <a:lvl1pPr marL="0" marR="0" indent="0" algn="ctr" defTabSz="914400" rtl="0" eaLnBrk="1" fontAlgn="auto" latinLnBrk="0" hangingPunct="1">
              <a:lnSpc>
                <a:spcPct val="100000"/>
              </a:lnSpc>
              <a:spcBef>
                <a:spcPts val="0"/>
              </a:spcBef>
              <a:spcAft>
                <a:spcPts val="0"/>
              </a:spcAft>
              <a:buClrTx/>
              <a:buSzTx/>
              <a:buFontTx/>
              <a:buNone/>
              <a:tabLst/>
              <a:defRPr sz="8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a:latin typeface="Verdana" charset="0"/>
              </a:rPr>
              <a:t>Doc-No: DE000_11100_2012231 • Version: 37.0 • Confidentiality: restricted • Title: General MedAustron Presentation</a:t>
            </a:r>
            <a:endParaRPr lang="de-DE" dirty="0"/>
          </a:p>
        </p:txBody>
      </p:sp>
    </p:spTree>
    <p:extLst>
      <p:ext uri="{BB962C8B-B14F-4D97-AF65-F5344CB8AC3E}">
        <p14:creationId xmlns:p14="http://schemas.microsoft.com/office/powerpoint/2010/main" val="15560655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ubtitle">
    <p:spTree>
      <p:nvGrpSpPr>
        <p:cNvPr id="1" name=""/>
        <p:cNvGrpSpPr/>
        <p:nvPr/>
      </p:nvGrpSpPr>
      <p:grpSpPr>
        <a:xfrm>
          <a:off x="0" y="0"/>
          <a:ext cx="0" cy="0"/>
          <a:chOff x="0" y="0"/>
          <a:chExt cx="0" cy="0"/>
        </a:xfrm>
      </p:grpSpPr>
      <p:sp>
        <p:nvSpPr>
          <p:cNvPr id="5" name="Titel 1">
            <a:extLst>
              <a:ext uri="{FF2B5EF4-FFF2-40B4-BE49-F238E27FC236}">
                <a16:creationId xmlns:a16="http://schemas.microsoft.com/office/drawing/2014/main" id="{4AE46BF0-459B-DC46-BC11-1B9DCFD5EAA7}"/>
              </a:ext>
            </a:extLst>
          </p:cNvPr>
          <p:cNvSpPr>
            <a:spLocks noGrp="1"/>
          </p:cNvSpPr>
          <p:nvPr>
            <p:ph type="title"/>
          </p:nvPr>
        </p:nvSpPr>
        <p:spPr>
          <a:xfrm>
            <a:off x="2916406" y="1585051"/>
            <a:ext cx="5489839" cy="2852737"/>
          </a:xfrm>
        </p:spPr>
        <p:txBody>
          <a:bodyPr anchor="b">
            <a:normAutofit/>
          </a:bodyPr>
          <a:lstStyle>
            <a:lvl1pPr>
              <a:defRPr sz="3600"/>
            </a:lvl1pPr>
          </a:lstStyle>
          <a:p>
            <a:r>
              <a:rPr lang="de-DE" dirty="0"/>
              <a:t>Mastertitelformat bearbeiten</a:t>
            </a:r>
            <a:endParaRPr lang="de-AT" dirty="0"/>
          </a:p>
        </p:txBody>
      </p:sp>
      <p:sp>
        <p:nvSpPr>
          <p:cNvPr id="6" name="Untertitel 2">
            <a:extLst>
              <a:ext uri="{FF2B5EF4-FFF2-40B4-BE49-F238E27FC236}">
                <a16:creationId xmlns:a16="http://schemas.microsoft.com/office/drawing/2014/main" id="{83A4CEB9-EA62-2241-8344-1620E2A077E2}"/>
              </a:ext>
            </a:extLst>
          </p:cNvPr>
          <p:cNvSpPr>
            <a:spLocks noGrp="1"/>
          </p:cNvSpPr>
          <p:nvPr>
            <p:ph type="subTitle" idx="1"/>
          </p:nvPr>
        </p:nvSpPr>
        <p:spPr>
          <a:xfrm>
            <a:off x="2916406" y="4780691"/>
            <a:ext cx="5489839" cy="1289685"/>
          </a:xfrm>
        </p:spPr>
        <p:txBody>
          <a:bodyPr/>
          <a:lstStyle>
            <a:lvl1pPr marL="0" indent="0" algn="l">
              <a:buNone/>
              <a:defRPr sz="1800">
                <a:solidFill>
                  <a:srgbClr val="14316C"/>
                </a:solidFill>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de-DE" dirty="0"/>
              <a:t>Master-Untertitelformat bearbeiten</a:t>
            </a:r>
            <a:endParaRPr lang="de-AT" dirty="0"/>
          </a:p>
        </p:txBody>
      </p:sp>
      <p:pic>
        <p:nvPicPr>
          <p:cNvPr id="7" name="Grafik 6">
            <a:extLst>
              <a:ext uri="{FF2B5EF4-FFF2-40B4-BE49-F238E27FC236}">
                <a16:creationId xmlns:a16="http://schemas.microsoft.com/office/drawing/2014/main" id="{FF2DE78C-F65D-B549-A52B-96B51A6DAB3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7187" y="4479927"/>
            <a:ext cx="4787900" cy="165100"/>
          </a:xfrm>
          <a:prstGeom prst="rect">
            <a:avLst/>
          </a:prstGeom>
        </p:spPr>
      </p:pic>
      <p:sp>
        <p:nvSpPr>
          <p:cNvPr id="10" name="Foliennummernplatzhalter 8">
            <a:extLst>
              <a:ext uri="{FF2B5EF4-FFF2-40B4-BE49-F238E27FC236}">
                <a16:creationId xmlns:a16="http://schemas.microsoft.com/office/drawing/2014/main" id="{2443A69D-E14A-0B43-8F7E-E9BD8EF9F587}"/>
              </a:ext>
            </a:extLst>
          </p:cNvPr>
          <p:cNvSpPr>
            <a:spLocks noGrp="1"/>
          </p:cNvSpPr>
          <p:nvPr>
            <p:ph type="sldNum" sz="quarter" idx="4"/>
          </p:nvPr>
        </p:nvSpPr>
        <p:spPr>
          <a:xfrm>
            <a:off x="7060627" y="6429087"/>
            <a:ext cx="2057400" cy="365125"/>
          </a:xfrm>
          <a:prstGeom prst="rect">
            <a:avLst/>
          </a:prstGeom>
        </p:spPr>
        <p:txBody>
          <a:bodyPr vert="horz" lIns="91440" tIns="45720" rIns="91440" bIns="45720" rtlCol="0" anchor="ctr"/>
          <a:lstStyle>
            <a:lvl1pPr algn="r">
              <a:defRPr sz="900">
                <a:solidFill>
                  <a:schemeClr val="bg1"/>
                </a:solidFill>
              </a:defRPr>
            </a:lvl1pPr>
          </a:lstStyle>
          <a:p>
            <a:fld id="{A9F4B282-7904-614B-9E30-2097EED7D1ED}" type="slidenum">
              <a:rPr lang="de-AT" smtClean="0"/>
              <a:pPr/>
              <a:t>‹#›</a:t>
            </a:fld>
            <a:endParaRPr lang="de-AT" dirty="0"/>
          </a:p>
        </p:txBody>
      </p:sp>
      <p:sp>
        <p:nvSpPr>
          <p:cNvPr id="8" name="Fußzeilenplatzhalter 4">
            <a:extLst>
              <a:ext uri="{FF2B5EF4-FFF2-40B4-BE49-F238E27FC236}">
                <a16:creationId xmlns:a16="http://schemas.microsoft.com/office/drawing/2014/main" id="{1C6BE735-62B1-B64E-B5B8-B22E041BA8AE}"/>
              </a:ext>
            </a:extLst>
          </p:cNvPr>
          <p:cNvSpPr>
            <a:spLocks noGrp="1"/>
          </p:cNvSpPr>
          <p:nvPr>
            <p:ph type="ftr" sz="quarter" idx="3"/>
          </p:nvPr>
        </p:nvSpPr>
        <p:spPr>
          <a:xfrm>
            <a:off x="1143000" y="6562437"/>
            <a:ext cx="5669280" cy="173748"/>
          </a:xfrm>
          <a:prstGeom prst="rect">
            <a:avLst/>
          </a:prstGeom>
        </p:spPr>
        <p:txBody>
          <a:bodyPr vert="horz" lIns="91440" tIns="45720" rIns="91440" bIns="45720" rtlCol="0" anchor="ctr"/>
          <a:lstStyle>
            <a:lvl1pPr marL="0" marR="0" indent="0" algn="ctr" defTabSz="914400" rtl="0" eaLnBrk="1" fontAlgn="auto" latinLnBrk="0" hangingPunct="1">
              <a:lnSpc>
                <a:spcPct val="100000"/>
              </a:lnSpc>
              <a:spcBef>
                <a:spcPts val="0"/>
              </a:spcBef>
              <a:spcAft>
                <a:spcPts val="0"/>
              </a:spcAft>
              <a:buClrTx/>
              <a:buSzTx/>
              <a:buFontTx/>
              <a:buNone/>
              <a:tabLst/>
              <a:defRPr sz="8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a:latin typeface="Verdana" charset="0"/>
              </a:rPr>
              <a:t>Doc-No: DE000_11100_2012231 • Version: 37.0 • Confidentiality: restricted • Title: General MedAustron Presentation</a:t>
            </a:r>
            <a:endParaRPr lang="de-DE" dirty="0"/>
          </a:p>
        </p:txBody>
      </p:sp>
    </p:spTree>
    <p:extLst>
      <p:ext uri="{BB962C8B-B14F-4D97-AF65-F5344CB8AC3E}">
        <p14:creationId xmlns:p14="http://schemas.microsoft.com/office/powerpoint/2010/main" val="32530849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C983E83E-2864-8844-A931-75ADBB2E6216}"/>
              </a:ext>
            </a:extLst>
          </p:cNvPr>
          <p:cNvSpPr>
            <a:spLocks noGrp="1"/>
          </p:cNvSpPr>
          <p:nvPr>
            <p:ph type="title" hasCustomPrompt="1"/>
          </p:nvPr>
        </p:nvSpPr>
        <p:spPr>
          <a:xfrm>
            <a:off x="2916406" y="677001"/>
            <a:ext cx="5594182" cy="607431"/>
          </a:xfrm>
        </p:spPr>
        <p:txBody>
          <a:bodyPr anchor="b">
            <a:normAutofit/>
          </a:bodyPr>
          <a:lstStyle>
            <a:lvl1pPr>
              <a:defRPr sz="3200"/>
            </a:lvl1pPr>
          </a:lstStyle>
          <a:p>
            <a:r>
              <a:rPr lang="de-DE" dirty="0"/>
              <a:t>Add title</a:t>
            </a:r>
            <a:endParaRPr lang="de-AT" dirty="0"/>
          </a:p>
        </p:txBody>
      </p:sp>
      <p:sp>
        <p:nvSpPr>
          <p:cNvPr id="9" name="Untertitel 2">
            <a:extLst>
              <a:ext uri="{FF2B5EF4-FFF2-40B4-BE49-F238E27FC236}">
                <a16:creationId xmlns:a16="http://schemas.microsoft.com/office/drawing/2014/main" id="{5D57E0AD-7864-E84E-84E5-FE5678C247D7}"/>
              </a:ext>
            </a:extLst>
          </p:cNvPr>
          <p:cNvSpPr>
            <a:spLocks noGrp="1"/>
          </p:cNvSpPr>
          <p:nvPr>
            <p:ph type="subTitle" idx="1" hasCustomPrompt="1"/>
          </p:nvPr>
        </p:nvSpPr>
        <p:spPr>
          <a:xfrm>
            <a:off x="2916406" y="1631372"/>
            <a:ext cx="5594182" cy="4439003"/>
          </a:xfrm>
        </p:spPr>
        <p:txBody>
          <a:bodyPr/>
          <a:lstStyle>
            <a:lvl1pPr marL="342900" indent="-342900" algn="l">
              <a:buSzPct val="100000"/>
              <a:buFont typeface="+mj-lt"/>
              <a:buAutoNum type="arabicPeriod"/>
              <a:defRPr sz="2000">
                <a:solidFill>
                  <a:srgbClr val="14316C"/>
                </a:solidFill>
              </a:defRPr>
            </a:lvl1pPr>
            <a:lvl2pPr marL="685792" indent="-342900" algn="l">
              <a:buFont typeface="+mj-lt"/>
              <a:buAutoNum type="alphaLcPeriod"/>
              <a:defRPr sz="1500">
                <a:solidFill>
                  <a:srgbClr val="14316C"/>
                </a:solidFill>
              </a:defRPr>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de-DE" dirty="0"/>
              <a:t>Mastertextformat bearbeiten</a:t>
            </a:r>
          </a:p>
          <a:p>
            <a:pPr lvl="1"/>
            <a:r>
              <a:rPr lang="de-DE" dirty="0"/>
              <a:t>Zweite Ebene</a:t>
            </a:r>
          </a:p>
          <a:p>
            <a:endParaRPr lang="de-DE" dirty="0"/>
          </a:p>
          <a:p>
            <a:endParaRPr lang="de-AT" dirty="0"/>
          </a:p>
        </p:txBody>
      </p:sp>
      <p:pic>
        <p:nvPicPr>
          <p:cNvPr id="10" name="Grafik 9">
            <a:extLst>
              <a:ext uri="{FF2B5EF4-FFF2-40B4-BE49-F238E27FC236}">
                <a16:creationId xmlns:a16="http://schemas.microsoft.com/office/drawing/2014/main" id="{1AAB25C2-25B0-E241-964A-36A3C56332D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44714" t="-35410"/>
          <a:stretch/>
        </p:blipFill>
        <p:spPr>
          <a:xfrm>
            <a:off x="0" y="1284432"/>
            <a:ext cx="2822888" cy="238415"/>
          </a:xfrm>
          <a:prstGeom prst="rect">
            <a:avLst/>
          </a:prstGeom>
        </p:spPr>
      </p:pic>
      <p:sp>
        <p:nvSpPr>
          <p:cNvPr id="12" name="Foliennummernplatzhalter 8">
            <a:extLst>
              <a:ext uri="{FF2B5EF4-FFF2-40B4-BE49-F238E27FC236}">
                <a16:creationId xmlns:a16="http://schemas.microsoft.com/office/drawing/2014/main" id="{38FE9B8C-B7A0-854A-BF1C-7908905181A9}"/>
              </a:ext>
            </a:extLst>
          </p:cNvPr>
          <p:cNvSpPr>
            <a:spLocks noGrp="1"/>
          </p:cNvSpPr>
          <p:nvPr>
            <p:ph type="sldNum" sz="quarter" idx="4"/>
          </p:nvPr>
        </p:nvSpPr>
        <p:spPr>
          <a:xfrm>
            <a:off x="7060627" y="6429087"/>
            <a:ext cx="2057400" cy="365125"/>
          </a:xfrm>
          <a:prstGeom prst="rect">
            <a:avLst/>
          </a:prstGeom>
        </p:spPr>
        <p:txBody>
          <a:bodyPr vert="horz" lIns="91440" tIns="45720" rIns="91440" bIns="45720" rtlCol="0" anchor="ctr"/>
          <a:lstStyle>
            <a:lvl1pPr algn="r">
              <a:defRPr sz="900">
                <a:solidFill>
                  <a:schemeClr val="bg1"/>
                </a:solidFill>
              </a:defRPr>
            </a:lvl1pPr>
          </a:lstStyle>
          <a:p>
            <a:fld id="{A9F4B282-7904-614B-9E30-2097EED7D1ED}" type="slidenum">
              <a:rPr lang="de-AT" smtClean="0"/>
              <a:pPr/>
              <a:t>‹#›</a:t>
            </a:fld>
            <a:endParaRPr lang="de-AT" dirty="0"/>
          </a:p>
        </p:txBody>
      </p:sp>
      <p:sp>
        <p:nvSpPr>
          <p:cNvPr id="6" name="Fußzeilenplatzhalter 4">
            <a:extLst>
              <a:ext uri="{FF2B5EF4-FFF2-40B4-BE49-F238E27FC236}">
                <a16:creationId xmlns:a16="http://schemas.microsoft.com/office/drawing/2014/main" id="{478B35E3-872C-6341-9A34-BE42F75A743F}"/>
              </a:ext>
            </a:extLst>
          </p:cNvPr>
          <p:cNvSpPr>
            <a:spLocks noGrp="1"/>
          </p:cNvSpPr>
          <p:nvPr>
            <p:ph type="ftr" sz="quarter" idx="3"/>
          </p:nvPr>
        </p:nvSpPr>
        <p:spPr>
          <a:xfrm>
            <a:off x="1143000" y="6562437"/>
            <a:ext cx="5669280" cy="173748"/>
          </a:xfrm>
          <a:prstGeom prst="rect">
            <a:avLst/>
          </a:prstGeom>
        </p:spPr>
        <p:txBody>
          <a:bodyPr vert="horz" lIns="91440" tIns="45720" rIns="91440" bIns="45720" rtlCol="0" anchor="ctr"/>
          <a:lstStyle>
            <a:lvl1pPr marL="0" marR="0" indent="0" algn="ctr" defTabSz="914400" rtl="0" eaLnBrk="1" fontAlgn="auto" latinLnBrk="0" hangingPunct="1">
              <a:lnSpc>
                <a:spcPct val="100000"/>
              </a:lnSpc>
              <a:spcBef>
                <a:spcPts val="0"/>
              </a:spcBef>
              <a:spcAft>
                <a:spcPts val="0"/>
              </a:spcAft>
              <a:buClrTx/>
              <a:buSzTx/>
              <a:buFontTx/>
              <a:buNone/>
              <a:tabLst/>
              <a:defRPr sz="8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a:latin typeface="Verdana" charset="0"/>
              </a:rPr>
              <a:t>Doc-No: DE000_11100_2012231 • Version: 37.0 • Confidentiality: restricted • Title: General MedAustron Presentation</a:t>
            </a:r>
            <a:endParaRPr lang="de-DE" dirty="0"/>
          </a:p>
        </p:txBody>
      </p:sp>
    </p:spTree>
    <p:extLst>
      <p:ext uri="{BB962C8B-B14F-4D97-AF65-F5344CB8AC3E}">
        <p14:creationId xmlns:p14="http://schemas.microsoft.com/office/powerpoint/2010/main" val="35991668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8C2F22-6F93-A640-8292-569FE9940300}"/>
              </a:ext>
            </a:extLst>
          </p:cNvPr>
          <p:cNvSpPr>
            <a:spLocks noGrp="1"/>
          </p:cNvSpPr>
          <p:nvPr>
            <p:ph type="title"/>
          </p:nvPr>
        </p:nvSpPr>
        <p:spPr/>
        <p:txBody>
          <a:bodyPr/>
          <a:lstStyle/>
          <a:p>
            <a:r>
              <a:rPr lang="de-DE"/>
              <a:t>Mastertitelformat bearbeiten</a:t>
            </a:r>
            <a:endParaRPr lang="de-AT"/>
          </a:p>
        </p:txBody>
      </p:sp>
      <p:sp>
        <p:nvSpPr>
          <p:cNvPr id="3" name="Inhaltsplatzhalter 2">
            <a:extLst>
              <a:ext uri="{FF2B5EF4-FFF2-40B4-BE49-F238E27FC236}">
                <a16:creationId xmlns:a16="http://schemas.microsoft.com/office/drawing/2014/main" id="{7888F849-FDB3-EB4D-BFE3-3697B95B1ABF}"/>
              </a:ext>
            </a:extLst>
          </p:cNvPr>
          <p:cNvSpPr>
            <a:spLocks noGrp="1"/>
          </p:cNvSpPr>
          <p:nvPr>
            <p:ph idx="1"/>
          </p:nvPr>
        </p:nvSpPr>
        <p:spPr/>
        <p:txBody>
          <a:bodyPr/>
          <a:lstStyle>
            <a:lvl1pPr>
              <a:defRPr/>
            </a:lvl1pPr>
            <a:lvl2pPr>
              <a:defRPr/>
            </a:lvl2pPr>
            <a:lvl3pPr>
              <a:defRPr/>
            </a:lvl3pPr>
          </a:lstStyle>
          <a:p>
            <a:r>
              <a:rPr lang="de-DE" dirty="0"/>
              <a:t>Mastertextformat bearbeiten</a:t>
            </a:r>
          </a:p>
          <a:p>
            <a:pPr lvl="1"/>
            <a:r>
              <a:rPr lang="de-DE" dirty="0"/>
              <a:t>Zweite Ebene</a:t>
            </a:r>
          </a:p>
          <a:p>
            <a:pPr lvl="2"/>
            <a:r>
              <a:rPr lang="de-DE" dirty="0"/>
              <a:t>Dritte Ebene
Vierte Ebene
Fünfte Ebene</a:t>
            </a:r>
            <a:endParaRPr lang="de-AT" dirty="0"/>
          </a:p>
        </p:txBody>
      </p:sp>
      <p:sp>
        <p:nvSpPr>
          <p:cNvPr id="5" name="Foliennummernplatzhalter 8">
            <a:extLst>
              <a:ext uri="{FF2B5EF4-FFF2-40B4-BE49-F238E27FC236}">
                <a16:creationId xmlns:a16="http://schemas.microsoft.com/office/drawing/2014/main" id="{46555DEE-F278-1541-A97D-AD5ABD389498}"/>
              </a:ext>
            </a:extLst>
          </p:cNvPr>
          <p:cNvSpPr>
            <a:spLocks noGrp="1"/>
          </p:cNvSpPr>
          <p:nvPr>
            <p:ph type="sldNum" sz="quarter" idx="4"/>
          </p:nvPr>
        </p:nvSpPr>
        <p:spPr>
          <a:xfrm>
            <a:off x="7060627" y="6429087"/>
            <a:ext cx="2057400" cy="365125"/>
          </a:xfrm>
          <a:prstGeom prst="rect">
            <a:avLst/>
          </a:prstGeom>
        </p:spPr>
        <p:txBody>
          <a:bodyPr vert="horz" lIns="91440" tIns="45720" rIns="91440" bIns="45720" rtlCol="0" anchor="ctr"/>
          <a:lstStyle>
            <a:lvl1pPr algn="r">
              <a:defRPr sz="900">
                <a:solidFill>
                  <a:schemeClr val="bg1"/>
                </a:solidFill>
              </a:defRPr>
            </a:lvl1pPr>
          </a:lstStyle>
          <a:p>
            <a:fld id="{A9F4B282-7904-614B-9E30-2097EED7D1ED}" type="slidenum">
              <a:rPr lang="de-AT" smtClean="0"/>
              <a:pPr/>
              <a:t>‹#›</a:t>
            </a:fld>
            <a:endParaRPr lang="de-AT" dirty="0"/>
          </a:p>
        </p:txBody>
      </p:sp>
      <p:sp>
        <p:nvSpPr>
          <p:cNvPr id="6" name="Fußzeilenplatzhalter 4">
            <a:extLst>
              <a:ext uri="{FF2B5EF4-FFF2-40B4-BE49-F238E27FC236}">
                <a16:creationId xmlns:a16="http://schemas.microsoft.com/office/drawing/2014/main" id="{FE076AE2-3765-7647-8413-63D600B389D7}"/>
              </a:ext>
            </a:extLst>
          </p:cNvPr>
          <p:cNvSpPr>
            <a:spLocks noGrp="1"/>
          </p:cNvSpPr>
          <p:nvPr>
            <p:ph type="ftr" sz="quarter" idx="3"/>
          </p:nvPr>
        </p:nvSpPr>
        <p:spPr>
          <a:xfrm>
            <a:off x="1143000" y="6562437"/>
            <a:ext cx="5669280" cy="173748"/>
          </a:xfrm>
          <a:prstGeom prst="rect">
            <a:avLst/>
          </a:prstGeom>
        </p:spPr>
        <p:txBody>
          <a:bodyPr vert="horz" lIns="91440" tIns="45720" rIns="91440" bIns="45720" rtlCol="0" anchor="ctr"/>
          <a:lstStyle>
            <a:lvl1pPr marL="0" marR="0" indent="0" algn="ctr" defTabSz="914400" rtl="0" eaLnBrk="1" fontAlgn="auto" latinLnBrk="0" hangingPunct="1">
              <a:lnSpc>
                <a:spcPct val="100000"/>
              </a:lnSpc>
              <a:spcBef>
                <a:spcPts val="0"/>
              </a:spcBef>
              <a:spcAft>
                <a:spcPts val="0"/>
              </a:spcAft>
              <a:buClrTx/>
              <a:buSzTx/>
              <a:buFontTx/>
              <a:buNone/>
              <a:tabLst/>
              <a:defRPr sz="8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a:latin typeface="Verdana" charset="0"/>
              </a:rPr>
              <a:t>Doc-No: DE000_11100_2012231 • Version: 37.0 • Confidentiality: restricted • Title: General MedAustron Presentation</a:t>
            </a:r>
            <a:endParaRPr lang="de-DE" dirty="0"/>
          </a:p>
        </p:txBody>
      </p:sp>
    </p:spTree>
    <p:extLst>
      <p:ext uri="{BB962C8B-B14F-4D97-AF65-F5344CB8AC3E}">
        <p14:creationId xmlns:p14="http://schemas.microsoft.com/office/powerpoint/2010/main" val="38886602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and two content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F4726C6-59A5-9046-8884-CD0D34964A0D}"/>
              </a:ext>
            </a:extLst>
          </p:cNvPr>
          <p:cNvSpPr>
            <a:spLocks noGrp="1"/>
          </p:cNvSpPr>
          <p:nvPr>
            <p:ph type="title"/>
          </p:nvPr>
        </p:nvSpPr>
        <p:spPr/>
        <p:txBody>
          <a:bodyPr/>
          <a:lstStyle/>
          <a:p>
            <a:r>
              <a:rPr lang="de-DE"/>
              <a:t>Mastertitelformat bearbeiten</a:t>
            </a:r>
            <a:endParaRPr lang="de-AT"/>
          </a:p>
        </p:txBody>
      </p:sp>
      <p:sp>
        <p:nvSpPr>
          <p:cNvPr id="3" name="Inhaltsplatzhalter 2">
            <a:extLst>
              <a:ext uri="{FF2B5EF4-FFF2-40B4-BE49-F238E27FC236}">
                <a16:creationId xmlns:a16="http://schemas.microsoft.com/office/drawing/2014/main" id="{023A3221-B5A8-CA4F-BD1B-262F50B4CDA5}"/>
              </a:ext>
            </a:extLst>
          </p:cNvPr>
          <p:cNvSpPr>
            <a:spLocks noGrp="1"/>
          </p:cNvSpPr>
          <p:nvPr>
            <p:ph sz="half" idx="1"/>
          </p:nvPr>
        </p:nvSpPr>
        <p:spPr>
          <a:xfrm>
            <a:off x="182880" y="1485900"/>
            <a:ext cx="4331970" cy="4691063"/>
          </a:xfrm>
        </p:spPr>
        <p:txBody>
          <a:bodyPr/>
          <a:lstStyle>
            <a:lvl1pPr>
              <a:defRPr/>
            </a:lvl1pPr>
            <a:lvl2pPr>
              <a:defRPr/>
            </a:lvl2pPr>
            <a:lvl3pPr>
              <a:defRPr/>
            </a:lvl3pPr>
          </a:lstStyle>
          <a:p>
            <a:r>
              <a:rPr lang="de-DE" dirty="0"/>
              <a:t>Mastertextformat bearbeiten</a:t>
            </a:r>
          </a:p>
          <a:p>
            <a:pPr lvl="1"/>
            <a:r>
              <a:rPr lang="de-DE" dirty="0"/>
              <a:t>Zweite Ebene</a:t>
            </a:r>
          </a:p>
          <a:p>
            <a:pPr lvl="2"/>
            <a:r>
              <a:rPr lang="de-DE" dirty="0"/>
              <a:t>Dritte Ebene
Vierte Ebene
Fünfte Ebene</a:t>
            </a:r>
            <a:endParaRPr lang="de-AT" dirty="0"/>
          </a:p>
        </p:txBody>
      </p:sp>
      <p:sp>
        <p:nvSpPr>
          <p:cNvPr id="4" name="Inhaltsplatzhalter 3">
            <a:extLst>
              <a:ext uri="{FF2B5EF4-FFF2-40B4-BE49-F238E27FC236}">
                <a16:creationId xmlns:a16="http://schemas.microsoft.com/office/drawing/2014/main" id="{BD6C0F5B-5821-8C40-8C00-B3B6555FD0D9}"/>
              </a:ext>
            </a:extLst>
          </p:cNvPr>
          <p:cNvSpPr>
            <a:spLocks noGrp="1"/>
          </p:cNvSpPr>
          <p:nvPr>
            <p:ph sz="half" idx="2"/>
          </p:nvPr>
        </p:nvSpPr>
        <p:spPr>
          <a:xfrm>
            <a:off x="4629150" y="1485900"/>
            <a:ext cx="4293870" cy="4691063"/>
          </a:xfrm>
        </p:spPr>
        <p:txBody>
          <a:bodyPr/>
          <a:lstStyle>
            <a:lvl1pPr>
              <a:defRPr/>
            </a:lvl1pPr>
            <a:lvl2pPr>
              <a:defRPr/>
            </a:lvl2pPr>
            <a:lvl3pPr>
              <a:defRPr/>
            </a:lvl3pPr>
          </a:lstStyle>
          <a:p>
            <a:r>
              <a:rPr lang="de-DE" dirty="0"/>
              <a:t>Mastertextformat bearbeiten</a:t>
            </a:r>
          </a:p>
          <a:p>
            <a:pPr lvl="1"/>
            <a:r>
              <a:rPr lang="de-DE" dirty="0"/>
              <a:t>Zweite Ebene</a:t>
            </a:r>
          </a:p>
          <a:p>
            <a:pPr lvl="2"/>
            <a:r>
              <a:rPr lang="de-DE" dirty="0"/>
              <a:t>Dritte Ebene
Vierte Ebene
Fünfte Ebene</a:t>
            </a:r>
            <a:endParaRPr lang="de-AT" dirty="0"/>
          </a:p>
        </p:txBody>
      </p:sp>
      <p:sp>
        <p:nvSpPr>
          <p:cNvPr id="6" name="Foliennummernplatzhalter 8">
            <a:extLst>
              <a:ext uri="{FF2B5EF4-FFF2-40B4-BE49-F238E27FC236}">
                <a16:creationId xmlns:a16="http://schemas.microsoft.com/office/drawing/2014/main" id="{242F1823-9D68-F845-AF29-3B6A80FC88C3}"/>
              </a:ext>
            </a:extLst>
          </p:cNvPr>
          <p:cNvSpPr>
            <a:spLocks noGrp="1"/>
          </p:cNvSpPr>
          <p:nvPr>
            <p:ph type="sldNum" sz="quarter" idx="4"/>
          </p:nvPr>
        </p:nvSpPr>
        <p:spPr>
          <a:xfrm>
            <a:off x="7060627" y="6429087"/>
            <a:ext cx="2057400" cy="365125"/>
          </a:xfrm>
          <a:prstGeom prst="rect">
            <a:avLst/>
          </a:prstGeom>
        </p:spPr>
        <p:txBody>
          <a:bodyPr vert="horz" lIns="91440" tIns="45720" rIns="91440" bIns="45720" rtlCol="0" anchor="ctr"/>
          <a:lstStyle>
            <a:lvl1pPr algn="r">
              <a:defRPr sz="900">
                <a:solidFill>
                  <a:schemeClr val="bg1"/>
                </a:solidFill>
              </a:defRPr>
            </a:lvl1pPr>
          </a:lstStyle>
          <a:p>
            <a:fld id="{A9F4B282-7904-614B-9E30-2097EED7D1ED}" type="slidenum">
              <a:rPr lang="de-AT" smtClean="0"/>
              <a:pPr/>
              <a:t>‹#›</a:t>
            </a:fld>
            <a:endParaRPr lang="de-AT" dirty="0"/>
          </a:p>
        </p:txBody>
      </p:sp>
      <p:sp>
        <p:nvSpPr>
          <p:cNvPr id="7" name="Fußzeilenplatzhalter 4">
            <a:extLst>
              <a:ext uri="{FF2B5EF4-FFF2-40B4-BE49-F238E27FC236}">
                <a16:creationId xmlns:a16="http://schemas.microsoft.com/office/drawing/2014/main" id="{2014B924-80A2-7F40-AE13-9E765FEDAF93}"/>
              </a:ext>
            </a:extLst>
          </p:cNvPr>
          <p:cNvSpPr>
            <a:spLocks noGrp="1"/>
          </p:cNvSpPr>
          <p:nvPr>
            <p:ph type="ftr" sz="quarter" idx="3"/>
          </p:nvPr>
        </p:nvSpPr>
        <p:spPr>
          <a:xfrm>
            <a:off x="1143000" y="6562437"/>
            <a:ext cx="5669280" cy="173748"/>
          </a:xfrm>
          <a:prstGeom prst="rect">
            <a:avLst/>
          </a:prstGeom>
        </p:spPr>
        <p:txBody>
          <a:bodyPr vert="horz" lIns="91440" tIns="45720" rIns="91440" bIns="45720" rtlCol="0" anchor="ctr"/>
          <a:lstStyle>
            <a:lvl1pPr marL="0" marR="0" indent="0" algn="ctr" defTabSz="914400" rtl="0" eaLnBrk="1" fontAlgn="auto" latinLnBrk="0" hangingPunct="1">
              <a:lnSpc>
                <a:spcPct val="100000"/>
              </a:lnSpc>
              <a:spcBef>
                <a:spcPts val="0"/>
              </a:spcBef>
              <a:spcAft>
                <a:spcPts val="0"/>
              </a:spcAft>
              <a:buClrTx/>
              <a:buSzTx/>
              <a:buFontTx/>
              <a:buNone/>
              <a:tabLst/>
              <a:defRPr sz="8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a:latin typeface="Verdana" charset="0"/>
              </a:rPr>
              <a:t>Doc-No: DE000_11100_2012231 • Version: 37.0 • Confidentiality: restricted • Title: General MedAustron Presentation</a:t>
            </a:r>
            <a:endParaRPr lang="de-DE" dirty="0"/>
          </a:p>
        </p:txBody>
      </p:sp>
    </p:spTree>
    <p:extLst>
      <p:ext uri="{BB962C8B-B14F-4D97-AF65-F5344CB8AC3E}">
        <p14:creationId xmlns:p14="http://schemas.microsoft.com/office/powerpoint/2010/main" val="30374168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8C2F22-6F93-A640-8292-569FE9940300}"/>
              </a:ext>
            </a:extLst>
          </p:cNvPr>
          <p:cNvSpPr>
            <a:spLocks noGrp="1"/>
          </p:cNvSpPr>
          <p:nvPr>
            <p:ph type="title"/>
          </p:nvPr>
        </p:nvSpPr>
        <p:spPr/>
        <p:txBody>
          <a:bodyPr/>
          <a:lstStyle/>
          <a:p>
            <a:r>
              <a:rPr lang="de-DE"/>
              <a:t>Mastertitelformat bearbeiten</a:t>
            </a:r>
            <a:endParaRPr lang="de-AT"/>
          </a:p>
        </p:txBody>
      </p:sp>
      <p:sp>
        <p:nvSpPr>
          <p:cNvPr id="4" name="Foliennummernplatzhalter 8">
            <a:extLst>
              <a:ext uri="{FF2B5EF4-FFF2-40B4-BE49-F238E27FC236}">
                <a16:creationId xmlns:a16="http://schemas.microsoft.com/office/drawing/2014/main" id="{FFDE2F36-2563-A049-B7A6-C861600048F8}"/>
              </a:ext>
            </a:extLst>
          </p:cNvPr>
          <p:cNvSpPr>
            <a:spLocks noGrp="1"/>
          </p:cNvSpPr>
          <p:nvPr>
            <p:ph type="sldNum" sz="quarter" idx="4"/>
          </p:nvPr>
        </p:nvSpPr>
        <p:spPr>
          <a:xfrm>
            <a:off x="7060627" y="6429087"/>
            <a:ext cx="2057400" cy="365125"/>
          </a:xfrm>
          <a:prstGeom prst="rect">
            <a:avLst/>
          </a:prstGeom>
        </p:spPr>
        <p:txBody>
          <a:bodyPr vert="horz" lIns="91440" tIns="45720" rIns="91440" bIns="45720" rtlCol="0" anchor="ctr"/>
          <a:lstStyle>
            <a:lvl1pPr algn="r">
              <a:defRPr sz="900">
                <a:solidFill>
                  <a:schemeClr val="bg1"/>
                </a:solidFill>
              </a:defRPr>
            </a:lvl1pPr>
          </a:lstStyle>
          <a:p>
            <a:fld id="{A9F4B282-7904-614B-9E30-2097EED7D1ED}" type="slidenum">
              <a:rPr lang="de-AT" smtClean="0"/>
              <a:pPr/>
              <a:t>‹#›</a:t>
            </a:fld>
            <a:endParaRPr lang="de-AT" dirty="0"/>
          </a:p>
        </p:txBody>
      </p:sp>
      <p:sp>
        <p:nvSpPr>
          <p:cNvPr id="5" name="Fußzeilenplatzhalter 4">
            <a:extLst>
              <a:ext uri="{FF2B5EF4-FFF2-40B4-BE49-F238E27FC236}">
                <a16:creationId xmlns:a16="http://schemas.microsoft.com/office/drawing/2014/main" id="{75C7EAB8-4A59-D242-895F-CDB091D461AE}"/>
              </a:ext>
            </a:extLst>
          </p:cNvPr>
          <p:cNvSpPr>
            <a:spLocks noGrp="1"/>
          </p:cNvSpPr>
          <p:nvPr>
            <p:ph type="ftr" sz="quarter" idx="3"/>
          </p:nvPr>
        </p:nvSpPr>
        <p:spPr>
          <a:xfrm>
            <a:off x="1143000" y="6562437"/>
            <a:ext cx="5669280" cy="173748"/>
          </a:xfrm>
          <a:prstGeom prst="rect">
            <a:avLst/>
          </a:prstGeom>
        </p:spPr>
        <p:txBody>
          <a:bodyPr vert="horz" lIns="91440" tIns="45720" rIns="91440" bIns="45720" rtlCol="0" anchor="ctr"/>
          <a:lstStyle>
            <a:lvl1pPr marL="0" marR="0" indent="0" algn="ctr" defTabSz="914400" rtl="0" eaLnBrk="1" fontAlgn="auto" latinLnBrk="0" hangingPunct="1">
              <a:lnSpc>
                <a:spcPct val="100000"/>
              </a:lnSpc>
              <a:spcBef>
                <a:spcPts val="0"/>
              </a:spcBef>
              <a:spcAft>
                <a:spcPts val="0"/>
              </a:spcAft>
              <a:buClrTx/>
              <a:buSzTx/>
              <a:buFontTx/>
              <a:buNone/>
              <a:tabLst/>
              <a:defRPr sz="8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a:latin typeface="Verdana" charset="0"/>
              </a:rPr>
              <a:t>Doc-No: DE000_11100_2012231 • Version: 37.0 • Confidentiality: restricted • Title: General MedAustron Presentation</a:t>
            </a:r>
            <a:endParaRPr lang="de-DE" dirty="0"/>
          </a:p>
        </p:txBody>
      </p:sp>
    </p:spTree>
    <p:extLst>
      <p:ext uri="{BB962C8B-B14F-4D97-AF65-F5344CB8AC3E}">
        <p14:creationId xmlns:p14="http://schemas.microsoft.com/office/powerpoint/2010/main" val="16746992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Plain">
    <p:spTree>
      <p:nvGrpSpPr>
        <p:cNvPr id="1" name=""/>
        <p:cNvGrpSpPr/>
        <p:nvPr/>
      </p:nvGrpSpPr>
      <p:grpSpPr>
        <a:xfrm>
          <a:off x="0" y="0"/>
          <a:ext cx="0" cy="0"/>
          <a:chOff x="0" y="0"/>
          <a:chExt cx="0" cy="0"/>
        </a:xfrm>
      </p:grpSpPr>
      <p:sp>
        <p:nvSpPr>
          <p:cNvPr id="3" name="Foliennummernplatzhalter 8">
            <a:extLst>
              <a:ext uri="{FF2B5EF4-FFF2-40B4-BE49-F238E27FC236}">
                <a16:creationId xmlns:a16="http://schemas.microsoft.com/office/drawing/2014/main" id="{1F7B4E6E-1FD4-9940-A5D0-CB9FCC46607A}"/>
              </a:ext>
            </a:extLst>
          </p:cNvPr>
          <p:cNvSpPr>
            <a:spLocks noGrp="1"/>
          </p:cNvSpPr>
          <p:nvPr>
            <p:ph type="sldNum" sz="quarter" idx="4"/>
          </p:nvPr>
        </p:nvSpPr>
        <p:spPr>
          <a:xfrm>
            <a:off x="7060627" y="6429087"/>
            <a:ext cx="2057400" cy="365125"/>
          </a:xfrm>
          <a:prstGeom prst="rect">
            <a:avLst/>
          </a:prstGeom>
        </p:spPr>
        <p:txBody>
          <a:bodyPr vert="horz" lIns="91440" tIns="45720" rIns="91440" bIns="45720" rtlCol="0" anchor="ctr"/>
          <a:lstStyle>
            <a:lvl1pPr algn="r">
              <a:defRPr sz="900">
                <a:solidFill>
                  <a:schemeClr val="bg1"/>
                </a:solidFill>
              </a:defRPr>
            </a:lvl1pPr>
          </a:lstStyle>
          <a:p>
            <a:fld id="{A9F4B282-7904-614B-9E30-2097EED7D1ED}" type="slidenum">
              <a:rPr lang="de-AT" smtClean="0"/>
              <a:pPr/>
              <a:t>‹#›</a:t>
            </a:fld>
            <a:endParaRPr lang="de-AT" dirty="0"/>
          </a:p>
        </p:txBody>
      </p:sp>
      <p:sp>
        <p:nvSpPr>
          <p:cNvPr id="4" name="Fußzeilenplatzhalter 4">
            <a:extLst>
              <a:ext uri="{FF2B5EF4-FFF2-40B4-BE49-F238E27FC236}">
                <a16:creationId xmlns:a16="http://schemas.microsoft.com/office/drawing/2014/main" id="{FF5F34D0-EF6F-C243-ABA2-67597298AF5A}"/>
              </a:ext>
            </a:extLst>
          </p:cNvPr>
          <p:cNvSpPr>
            <a:spLocks noGrp="1"/>
          </p:cNvSpPr>
          <p:nvPr>
            <p:ph type="ftr" sz="quarter" idx="3"/>
          </p:nvPr>
        </p:nvSpPr>
        <p:spPr>
          <a:xfrm>
            <a:off x="1143000" y="6562437"/>
            <a:ext cx="5669280" cy="173748"/>
          </a:xfrm>
          <a:prstGeom prst="rect">
            <a:avLst/>
          </a:prstGeom>
        </p:spPr>
        <p:txBody>
          <a:bodyPr vert="horz" lIns="91440" tIns="45720" rIns="91440" bIns="45720" rtlCol="0" anchor="ctr"/>
          <a:lstStyle>
            <a:lvl1pPr marL="0" marR="0" indent="0" algn="ctr" defTabSz="914400" rtl="0" eaLnBrk="1" fontAlgn="auto" latinLnBrk="0" hangingPunct="1">
              <a:lnSpc>
                <a:spcPct val="100000"/>
              </a:lnSpc>
              <a:spcBef>
                <a:spcPts val="0"/>
              </a:spcBef>
              <a:spcAft>
                <a:spcPts val="0"/>
              </a:spcAft>
              <a:buClrTx/>
              <a:buSzTx/>
              <a:buFontTx/>
              <a:buNone/>
              <a:tabLst/>
              <a:defRPr sz="8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a:latin typeface="Verdana" charset="0"/>
              </a:rPr>
              <a:t>Doc-No: DE000_11100_2012231 • Version: 37.0 • Confidentiality: restricted • Title: General MedAustron Presentation</a:t>
            </a:r>
            <a:endParaRPr lang="de-DE" dirty="0"/>
          </a:p>
        </p:txBody>
      </p:sp>
    </p:spTree>
    <p:extLst>
      <p:ext uri="{BB962C8B-B14F-4D97-AF65-F5344CB8AC3E}">
        <p14:creationId xmlns:p14="http://schemas.microsoft.com/office/powerpoint/2010/main" val="18901249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ummary">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C983E83E-2864-8844-A931-75ADBB2E6216}"/>
              </a:ext>
            </a:extLst>
          </p:cNvPr>
          <p:cNvSpPr>
            <a:spLocks noGrp="1"/>
          </p:cNvSpPr>
          <p:nvPr>
            <p:ph type="title" hasCustomPrompt="1"/>
          </p:nvPr>
        </p:nvSpPr>
        <p:spPr>
          <a:xfrm>
            <a:off x="2916406" y="677001"/>
            <a:ext cx="5594182" cy="607431"/>
          </a:xfrm>
        </p:spPr>
        <p:txBody>
          <a:bodyPr anchor="b">
            <a:normAutofit/>
          </a:bodyPr>
          <a:lstStyle>
            <a:lvl1pPr>
              <a:defRPr sz="3200"/>
            </a:lvl1pPr>
          </a:lstStyle>
          <a:p>
            <a:r>
              <a:rPr lang="de-DE" dirty="0"/>
              <a:t>Add title</a:t>
            </a:r>
            <a:endParaRPr lang="de-AT" dirty="0"/>
          </a:p>
        </p:txBody>
      </p:sp>
      <p:sp>
        <p:nvSpPr>
          <p:cNvPr id="9" name="Untertitel 2">
            <a:extLst>
              <a:ext uri="{FF2B5EF4-FFF2-40B4-BE49-F238E27FC236}">
                <a16:creationId xmlns:a16="http://schemas.microsoft.com/office/drawing/2014/main" id="{5D57E0AD-7864-E84E-84E5-FE5678C247D7}"/>
              </a:ext>
            </a:extLst>
          </p:cNvPr>
          <p:cNvSpPr>
            <a:spLocks noGrp="1"/>
          </p:cNvSpPr>
          <p:nvPr>
            <p:ph type="subTitle" idx="1" hasCustomPrompt="1"/>
          </p:nvPr>
        </p:nvSpPr>
        <p:spPr>
          <a:xfrm>
            <a:off x="2916406" y="1631372"/>
            <a:ext cx="5594182" cy="4439003"/>
          </a:xfrm>
        </p:spPr>
        <p:txBody>
          <a:bodyPr/>
          <a:lstStyle>
            <a:lvl1pPr marL="342900" indent="-342900" algn="l">
              <a:buSzPct val="180000"/>
              <a:buFont typeface="Menlo Regular" panose="020B0609030804020204" pitchFamily="49" charset="0"/>
              <a:buChar char="⚛"/>
              <a:defRPr sz="2000">
                <a:solidFill>
                  <a:srgbClr val="14316C"/>
                </a:solidFill>
              </a:defRPr>
            </a:lvl1pPr>
            <a:lvl2pPr marL="685792" indent="-342900" algn="l">
              <a:buSzPct val="130000"/>
              <a:buFont typeface="Menlo Regular" panose="020B0609030804020204" pitchFamily="49" charset="0"/>
              <a:buChar char="⚛"/>
              <a:defRPr sz="1500">
                <a:solidFill>
                  <a:srgbClr val="14316C"/>
                </a:solidFill>
              </a:defRPr>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de-DE" dirty="0"/>
              <a:t>Mastertextformat bearbeiten</a:t>
            </a:r>
          </a:p>
          <a:p>
            <a:pPr lvl="1"/>
            <a:r>
              <a:rPr lang="de-DE" dirty="0"/>
              <a:t>Zweite Ebene</a:t>
            </a:r>
          </a:p>
          <a:p>
            <a:endParaRPr lang="de-DE" dirty="0"/>
          </a:p>
          <a:p>
            <a:endParaRPr lang="de-AT" dirty="0"/>
          </a:p>
        </p:txBody>
      </p:sp>
      <p:pic>
        <p:nvPicPr>
          <p:cNvPr id="10" name="Grafik 9">
            <a:extLst>
              <a:ext uri="{FF2B5EF4-FFF2-40B4-BE49-F238E27FC236}">
                <a16:creationId xmlns:a16="http://schemas.microsoft.com/office/drawing/2014/main" id="{1AAB25C2-25B0-E241-964A-36A3C56332D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44714" t="-35410"/>
          <a:stretch/>
        </p:blipFill>
        <p:spPr>
          <a:xfrm>
            <a:off x="0" y="1284432"/>
            <a:ext cx="2822888" cy="238415"/>
          </a:xfrm>
          <a:prstGeom prst="rect">
            <a:avLst/>
          </a:prstGeom>
        </p:spPr>
      </p:pic>
      <p:sp>
        <p:nvSpPr>
          <p:cNvPr id="12" name="Foliennummernplatzhalter 8">
            <a:extLst>
              <a:ext uri="{FF2B5EF4-FFF2-40B4-BE49-F238E27FC236}">
                <a16:creationId xmlns:a16="http://schemas.microsoft.com/office/drawing/2014/main" id="{38FE9B8C-B7A0-854A-BF1C-7908905181A9}"/>
              </a:ext>
            </a:extLst>
          </p:cNvPr>
          <p:cNvSpPr>
            <a:spLocks noGrp="1"/>
          </p:cNvSpPr>
          <p:nvPr>
            <p:ph type="sldNum" sz="quarter" idx="4"/>
          </p:nvPr>
        </p:nvSpPr>
        <p:spPr>
          <a:xfrm>
            <a:off x="7060627" y="6429087"/>
            <a:ext cx="2057400" cy="365125"/>
          </a:xfrm>
          <a:prstGeom prst="rect">
            <a:avLst/>
          </a:prstGeom>
        </p:spPr>
        <p:txBody>
          <a:bodyPr vert="horz" lIns="91440" tIns="45720" rIns="91440" bIns="45720" rtlCol="0" anchor="ctr"/>
          <a:lstStyle>
            <a:lvl1pPr algn="r">
              <a:defRPr sz="900">
                <a:solidFill>
                  <a:schemeClr val="bg1"/>
                </a:solidFill>
              </a:defRPr>
            </a:lvl1pPr>
          </a:lstStyle>
          <a:p>
            <a:fld id="{A9F4B282-7904-614B-9E30-2097EED7D1ED}" type="slidenum">
              <a:rPr lang="de-AT" smtClean="0"/>
              <a:pPr/>
              <a:t>‹#›</a:t>
            </a:fld>
            <a:endParaRPr lang="de-AT" dirty="0"/>
          </a:p>
        </p:txBody>
      </p:sp>
      <p:sp>
        <p:nvSpPr>
          <p:cNvPr id="6" name="Fußzeilenplatzhalter 4">
            <a:extLst>
              <a:ext uri="{FF2B5EF4-FFF2-40B4-BE49-F238E27FC236}">
                <a16:creationId xmlns:a16="http://schemas.microsoft.com/office/drawing/2014/main" id="{2251840C-4C6B-BC40-AFEF-C2222301592A}"/>
              </a:ext>
            </a:extLst>
          </p:cNvPr>
          <p:cNvSpPr>
            <a:spLocks noGrp="1"/>
          </p:cNvSpPr>
          <p:nvPr>
            <p:ph type="ftr" sz="quarter" idx="3"/>
          </p:nvPr>
        </p:nvSpPr>
        <p:spPr>
          <a:xfrm>
            <a:off x="1143000" y="6562437"/>
            <a:ext cx="5669280" cy="173748"/>
          </a:xfrm>
          <a:prstGeom prst="rect">
            <a:avLst/>
          </a:prstGeom>
        </p:spPr>
        <p:txBody>
          <a:bodyPr vert="horz" lIns="91440" tIns="45720" rIns="91440" bIns="45720" rtlCol="0" anchor="ctr"/>
          <a:lstStyle>
            <a:lvl1pPr marL="0" marR="0" indent="0" algn="ctr" defTabSz="914400" rtl="0" eaLnBrk="1" fontAlgn="auto" latinLnBrk="0" hangingPunct="1">
              <a:lnSpc>
                <a:spcPct val="100000"/>
              </a:lnSpc>
              <a:spcBef>
                <a:spcPts val="0"/>
              </a:spcBef>
              <a:spcAft>
                <a:spcPts val="0"/>
              </a:spcAft>
              <a:buClrTx/>
              <a:buSzTx/>
              <a:buFontTx/>
              <a:buNone/>
              <a:tabLst/>
              <a:defRPr sz="8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a:latin typeface="Verdana" charset="0"/>
              </a:rPr>
              <a:t>Doc-No: DE000_11100_2012231 • Version: 37.0 • Confidentiality: restricted • Title: General MedAustron Presentation</a:t>
            </a:r>
            <a:endParaRPr lang="de-DE" dirty="0"/>
          </a:p>
        </p:txBody>
      </p:sp>
    </p:spTree>
    <p:extLst>
      <p:ext uri="{BB962C8B-B14F-4D97-AF65-F5344CB8AC3E}">
        <p14:creationId xmlns:p14="http://schemas.microsoft.com/office/powerpoint/2010/main" val="17122522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28B517B-9FCA-7147-B172-292A3732153A}"/>
              </a:ext>
            </a:extLst>
          </p:cNvPr>
          <p:cNvSpPr>
            <a:spLocks noGrp="1"/>
          </p:cNvSpPr>
          <p:nvPr>
            <p:ph type="title"/>
          </p:nvPr>
        </p:nvSpPr>
        <p:spPr>
          <a:xfrm>
            <a:off x="623888" y="1585051"/>
            <a:ext cx="7886700" cy="2852737"/>
          </a:xfrm>
        </p:spPr>
        <p:txBody>
          <a:bodyPr anchor="b"/>
          <a:lstStyle>
            <a:lvl1pPr>
              <a:defRPr sz="4500"/>
            </a:lvl1pPr>
          </a:lstStyle>
          <a:p>
            <a:r>
              <a:rPr lang="de-DE"/>
              <a:t>Mastertitelformat bearbeiten</a:t>
            </a:r>
            <a:endParaRPr lang="de-AT"/>
          </a:p>
        </p:txBody>
      </p:sp>
      <p:sp>
        <p:nvSpPr>
          <p:cNvPr id="7" name="Untertitel 2">
            <a:extLst>
              <a:ext uri="{FF2B5EF4-FFF2-40B4-BE49-F238E27FC236}">
                <a16:creationId xmlns:a16="http://schemas.microsoft.com/office/drawing/2014/main" id="{5FBEE194-A8D3-3647-B64D-2BCB40DA9990}"/>
              </a:ext>
            </a:extLst>
          </p:cNvPr>
          <p:cNvSpPr>
            <a:spLocks noGrp="1"/>
          </p:cNvSpPr>
          <p:nvPr>
            <p:ph type="subTitle" idx="1"/>
          </p:nvPr>
        </p:nvSpPr>
        <p:spPr>
          <a:xfrm>
            <a:off x="623888" y="4749518"/>
            <a:ext cx="7886700" cy="1289685"/>
          </a:xfrm>
        </p:spPr>
        <p:txBody>
          <a:bodyPr/>
          <a:lstStyle>
            <a:lvl1pPr marL="0" indent="0" algn="l">
              <a:buNone/>
              <a:defRPr sz="1800">
                <a:solidFill>
                  <a:srgbClr val="14316C"/>
                </a:solidFill>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de-DE" dirty="0"/>
              <a:t>Master-Untertitelformat bearbeiten</a:t>
            </a:r>
            <a:endParaRPr lang="de-AT" dirty="0"/>
          </a:p>
        </p:txBody>
      </p:sp>
      <p:pic>
        <p:nvPicPr>
          <p:cNvPr id="4" name="Grafik 3">
            <a:extLst>
              <a:ext uri="{FF2B5EF4-FFF2-40B4-BE49-F238E27FC236}">
                <a16:creationId xmlns:a16="http://schemas.microsoft.com/office/drawing/2014/main" id="{90B30C07-EA66-2B46-90E1-B52F064FCE9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7187" y="4479927"/>
            <a:ext cx="4787900" cy="165100"/>
          </a:xfrm>
          <a:prstGeom prst="rect">
            <a:avLst/>
          </a:prstGeom>
        </p:spPr>
      </p:pic>
      <p:sp>
        <p:nvSpPr>
          <p:cNvPr id="8" name="Fußzeilenplatzhalter 4">
            <a:extLst>
              <a:ext uri="{FF2B5EF4-FFF2-40B4-BE49-F238E27FC236}">
                <a16:creationId xmlns:a16="http://schemas.microsoft.com/office/drawing/2014/main" id="{742E875D-B7A9-4A98-A31B-27B57E719C59}"/>
              </a:ext>
            </a:extLst>
          </p:cNvPr>
          <p:cNvSpPr>
            <a:spLocks noGrp="1"/>
          </p:cNvSpPr>
          <p:nvPr>
            <p:ph type="ftr" sz="quarter" idx="3"/>
          </p:nvPr>
        </p:nvSpPr>
        <p:spPr>
          <a:xfrm>
            <a:off x="182881" y="6684252"/>
            <a:ext cx="5669280" cy="173748"/>
          </a:xfrm>
          <a:prstGeom prst="rect">
            <a:avLst/>
          </a:prstGeom>
        </p:spPr>
        <p:txBody>
          <a:bodyPr vert="horz" lIns="91440" tIns="45720" rIns="91440" bIns="45720" rtlCol="0" anchor="ctr"/>
          <a:lstStyle>
            <a:lvl1pPr marL="0" marR="0" indent="0" algn="l" defTabSz="914400" rtl="0" eaLnBrk="1" fontAlgn="auto" latinLnBrk="0" hangingPunct="1">
              <a:lnSpc>
                <a:spcPct val="100000"/>
              </a:lnSpc>
              <a:spcBef>
                <a:spcPts val="0"/>
              </a:spcBef>
              <a:spcAft>
                <a:spcPts val="0"/>
              </a:spcAft>
              <a:buClrTx/>
              <a:buSzTx/>
              <a:buFontTx/>
              <a:buNone/>
              <a:tabLst/>
              <a:defRPr sz="70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en-US"/>
              <a:t>Doc-No: DE000_11100_2012231 • Version: 37.0 • Confidentiality: restricted • Title: General MedAustron Presentation</a:t>
            </a:r>
            <a:endParaRPr lang="de-DE" dirty="0"/>
          </a:p>
        </p:txBody>
      </p:sp>
    </p:spTree>
    <p:extLst>
      <p:ext uri="{BB962C8B-B14F-4D97-AF65-F5344CB8AC3E}">
        <p14:creationId xmlns:p14="http://schemas.microsoft.com/office/powerpoint/2010/main" val="17858226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Zwei Inhalt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cap="all" baseline="0"/>
            </a:lvl1pPr>
          </a:lstStyle>
          <a:p>
            <a:r>
              <a:rPr lang="de-DE" dirty="0"/>
              <a:t>TITEL</a:t>
            </a:r>
            <a:endParaRPr lang="en-US" dirty="0"/>
          </a:p>
        </p:txBody>
      </p:sp>
      <p:sp>
        <p:nvSpPr>
          <p:cNvPr id="3" name="Content Placeholder 2"/>
          <p:cNvSpPr>
            <a:spLocks noGrp="1"/>
          </p:cNvSpPr>
          <p:nvPr>
            <p:ph sz="half" idx="1" hasCustomPrompt="1"/>
          </p:nvPr>
        </p:nvSpPr>
        <p:spPr>
          <a:xfrm>
            <a:off x="628650" y="1825625"/>
            <a:ext cx="3886200" cy="4351338"/>
          </a:xfrm>
        </p:spPr>
        <p:txBody>
          <a:bodyPr/>
          <a:lstStyle>
            <a:lvl1pPr>
              <a:defRPr baseline="0"/>
            </a:lvl1pPr>
          </a:lstStyle>
          <a:p>
            <a:pPr lvl="0"/>
            <a:r>
              <a:rPr lang="de-DE" dirty="0"/>
              <a:t> Text mit mehreren </a:t>
            </a:r>
            <a:br>
              <a:rPr lang="de-DE" dirty="0"/>
            </a:br>
            <a:r>
              <a:rPr lang="de-DE" dirty="0"/>
              <a:t>  Zeilen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7" name="Slide Number Placeholder 6"/>
          <p:cNvSpPr>
            <a:spLocks noGrp="1"/>
          </p:cNvSpPr>
          <p:nvPr>
            <p:ph type="sldNum" sz="quarter" idx="12"/>
          </p:nvPr>
        </p:nvSpPr>
        <p:spPr/>
        <p:txBody>
          <a:bodyPr/>
          <a:lstStyle/>
          <a:p>
            <a:fld id="{2D31551D-F3C2-3643-8B41-F655A96CD0F5}" type="slidenum">
              <a:rPr lang="de-DE" smtClean="0"/>
              <a:t>‹#›</a:t>
            </a:fld>
            <a:endParaRPr lang="de-DE"/>
          </a:p>
        </p:txBody>
      </p:sp>
      <p:sp>
        <p:nvSpPr>
          <p:cNvPr id="9" name="Bildplatzhalter 8"/>
          <p:cNvSpPr>
            <a:spLocks noGrp="1"/>
          </p:cNvSpPr>
          <p:nvPr>
            <p:ph type="pic" sz="quarter" idx="13" hasCustomPrompt="1"/>
          </p:nvPr>
        </p:nvSpPr>
        <p:spPr>
          <a:xfrm>
            <a:off x="4872038" y="1825625"/>
            <a:ext cx="3898900" cy="4351338"/>
          </a:xfrm>
          <a:effectLst/>
        </p:spPr>
        <p:txBody>
          <a:bodyPr/>
          <a:lstStyle>
            <a:lvl1pPr marL="0" indent="0">
              <a:buNone/>
              <a:defRPr baseline="0">
                <a:solidFill>
                  <a:schemeClr val="accent6"/>
                </a:solidFill>
              </a:defRPr>
            </a:lvl1pPr>
          </a:lstStyle>
          <a:p>
            <a:r>
              <a:rPr lang="de-DE" dirty="0"/>
              <a:t>Bild durch klicken einfügen</a:t>
            </a:r>
          </a:p>
        </p:txBody>
      </p:sp>
      <p:sp>
        <p:nvSpPr>
          <p:cNvPr id="4" name="Fußzeilenplatzhalter 3"/>
          <p:cNvSpPr>
            <a:spLocks noGrp="1"/>
          </p:cNvSpPr>
          <p:nvPr>
            <p:ph type="ftr" sz="quarter" idx="14"/>
          </p:nvPr>
        </p:nvSpPr>
        <p:spPr/>
        <p:txBody>
          <a:bodyPr/>
          <a:lstStyle/>
          <a:p>
            <a:r>
              <a:rPr lang="en-US">
                <a:solidFill>
                  <a:schemeClr val="bg1"/>
                </a:solidFill>
                <a:latin typeface="Verdana" charset="0"/>
              </a:rPr>
              <a:t>Doc-No: DE000_11100_2012231 • Version: 37.0 • Confidentiality: restricted • Title: General MedAustron Presentation</a:t>
            </a:r>
            <a:endParaRPr lang="de-DE" dirty="0">
              <a:solidFill>
                <a:schemeClr val="bg1"/>
              </a:solidFill>
            </a:endParaRPr>
          </a:p>
        </p:txBody>
      </p:sp>
    </p:spTree>
    <p:extLst>
      <p:ext uri="{BB962C8B-B14F-4D97-AF65-F5344CB8AC3E}">
        <p14:creationId xmlns:p14="http://schemas.microsoft.com/office/powerpoint/2010/main" val="30084674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userDrawn="1">
  <p:cSld name="Akzent 5: Titel / wenig Inhalt">
    <p:spTree>
      <p:nvGrpSpPr>
        <p:cNvPr id="1" name=""/>
        <p:cNvGrpSpPr/>
        <p:nvPr/>
      </p:nvGrpSpPr>
      <p:grpSpPr>
        <a:xfrm>
          <a:off x="0" y="0"/>
          <a:ext cx="0" cy="0"/>
          <a:chOff x="0" y="0"/>
          <a:chExt cx="0" cy="0"/>
        </a:xfrm>
      </p:grpSpPr>
      <p:pic>
        <p:nvPicPr>
          <p:cNvPr id="10" name="Bild 9"/>
          <p:cNvPicPr>
            <a:picLocks noChangeAspect="1"/>
          </p:cNvPicPr>
          <p:nvPr userDrawn="1"/>
        </p:nvPicPr>
        <p:blipFill rotWithShape="1">
          <a:blip r:embed="rId2" cstate="email">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l="5622" r="4424"/>
          <a:stretch/>
        </p:blipFill>
        <p:spPr>
          <a:xfrm>
            <a:off x="0" y="-5148"/>
            <a:ext cx="9144000" cy="6863148"/>
          </a:xfrm>
          <a:prstGeom prst="rect">
            <a:avLst/>
          </a:prstGeom>
        </p:spPr>
      </p:pic>
      <p:sp>
        <p:nvSpPr>
          <p:cNvPr id="7" name="Rechteck 6"/>
          <p:cNvSpPr/>
          <p:nvPr userDrawn="1"/>
        </p:nvSpPr>
        <p:spPr>
          <a:xfrm>
            <a:off x="509598" y="0"/>
            <a:ext cx="5214530" cy="6885384"/>
          </a:xfrm>
          <a:prstGeom prst="rect">
            <a:avLst/>
          </a:prstGeom>
          <a:solidFill>
            <a:srgbClr val="EDD012">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Titel 1"/>
          <p:cNvSpPr>
            <a:spLocks noGrp="1"/>
          </p:cNvSpPr>
          <p:nvPr>
            <p:ph type="title" hasCustomPrompt="1"/>
          </p:nvPr>
        </p:nvSpPr>
        <p:spPr>
          <a:xfrm>
            <a:off x="929545" y="1022596"/>
            <a:ext cx="4611446" cy="615136"/>
          </a:xfrm>
        </p:spPr>
        <p:txBody>
          <a:bodyPr/>
          <a:lstStyle>
            <a:lvl1pPr>
              <a:defRPr b="1" cap="all" baseline="0">
                <a:solidFill>
                  <a:srgbClr val="14316C"/>
                </a:solidFill>
                <a:latin typeface="Verdana" charset="0"/>
                <a:ea typeface="Verdana" charset="0"/>
                <a:cs typeface="Verdana" charset="0"/>
              </a:defRPr>
            </a:lvl1pPr>
          </a:lstStyle>
          <a:p>
            <a:r>
              <a:rPr lang="de-DE" dirty="0"/>
              <a:t>TITEL</a:t>
            </a:r>
          </a:p>
        </p:txBody>
      </p:sp>
      <p:sp>
        <p:nvSpPr>
          <p:cNvPr id="16" name="Text Placeholder 2"/>
          <p:cNvSpPr>
            <a:spLocks noGrp="1"/>
          </p:cNvSpPr>
          <p:nvPr>
            <p:ph type="body" idx="1" hasCustomPrompt="1"/>
          </p:nvPr>
        </p:nvSpPr>
        <p:spPr>
          <a:xfrm>
            <a:off x="929545" y="3234520"/>
            <a:ext cx="4611446" cy="3094448"/>
          </a:xfrm>
        </p:spPr>
        <p:txBody>
          <a:bodyPr>
            <a:normAutofit/>
          </a:bodyPr>
          <a:lstStyle>
            <a:lvl1pPr marL="0" indent="0">
              <a:buNone/>
              <a:defRPr sz="2000" baseline="0">
                <a:solidFill>
                  <a:schemeClr val="bg1"/>
                </a:solidFill>
                <a:latin typeface="Verdana" charset="0"/>
                <a:ea typeface="Verdana" charset="0"/>
                <a:cs typeface="Verdana"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dirty="0"/>
              <a:t>Hier steht ein wenig Fließtext. </a:t>
            </a:r>
          </a:p>
        </p:txBody>
      </p:sp>
      <p:sp>
        <p:nvSpPr>
          <p:cNvPr id="17" name="Textplatzhalter 9"/>
          <p:cNvSpPr>
            <a:spLocks noGrp="1"/>
          </p:cNvSpPr>
          <p:nvPr>
            <p:ph type="body" sz="quarter" idx="13" hasCustomPrompt="1"/>
          </p:nvPr>
        </p:nvSpPr>
        <p:spPr>
          <a:xfrm>
            <a:off x="930891" y="1719368"/>
            <a:ext cx="4610100" cy="986119"/>
          </a:xfrm>
        </p:spPr>
        <p:txBody>
          <a:bodyPr/>
          <a:lstStyle>
            <a:lvl1pPr marL="0" indent="0">
              <a:buNone/>
              <a:defRPr sz="3200">
                <a:solidFill>
                  <a:schemeClr val="bg1"/>
                </a:solidFill>
              </a:defRPr>
            </a:lvl1pPr>
          </a:lstStyle>
          <a:p>
            <a:pPr lvl="0"/>
            <a:r>
              <a:rPr lang="de-DE" dirty="0"/>
              <a:t>Hier steht </a:t>
            </a:r>
            <a:r>
              <a:rPr lang="de-DE"/>
              <a:t>ein Untertitel</a:t>
            </a:r>
            <a:endParaRPr lang="de-DE" dirty="0"/>
          </a:p>
        </p:txBody>
      </p:sp>
      <p:sp>
        <p:nvSpPr>
          <p:cNvPr id="14" name="Fußzeilenplatzhalter 1"/>
          <p:cNvSpPr>
            <a:spLocks noGrp="1"/>
          </p:cNvSpPr>
          <p:nvPr>
            <p:ph type="ftr" sz="quarter" idx="10"/>
          </p:nvPr>
        </p:nvSpPr>
        <p:spPr>
          <a:xfrm>
            <a:off x="0" y="6497153"/>
            <a:ext cx="9143999" cy="365125"/>
          </a:xfrm>
        </p:spPr>
        <p:txBody>
          <a:bodyPr/>
          <a:lstStyle/>
          <a:p>
            <a:r>
              <a:rPr lang="en-US">
                <a:solidFill>
                  <a:schemeClr val="bg1"/>
                </a:solidFill>
                <a:latin typeface="Verdana" charset="0"/>
              </a:rPr>
              <a:t>Doc-No: DE000_11100_2012231 • Version: 37.0 • Confidentiality: restricted • Title: General MedAustron Presentation</a:t>
            </a:r>
            <a:endParaRPr lang="de-DE" dirty="0">
              <a:solidFill>
                <a:schemeClr val="bg1"/>
              </a:solidFill>
            </a:endParaRPr>
          </a:p>
        </p:txBody>
      </p:sp>
      <p:sp>
        <p:nvSpPr>
          <p:cNvPr id="19" name="Foliennummernplatzhalter 2"/>
          <p:cNvSpPr>
            <a:spLocks noGrp="1"/>
          </p:cNvSpPr>
          <p:nvPr>
            <p:ph type="sldNum" sz="quarter" idx="11"/>
          </p:nvPr>
        </p:nvSpPr>
        <p:spPr>
          <a:xfrm>
            <a:off x="7986783" y="6499048"/>
            <a:ext cx="745509" cy="365125"/>
          </a:xfrm>
        </p:spPr>
        <p:txBody>
          <a:bodyPr/>
          <a:lstStyle>
            <a:lvl1pPr algn="l">
              <a:defRPr/>
            </a:lvl1pPr>
          </a:lstStyle>
          <a:p>
            <a:fld id="{2D31551D-F3C2-3643-8B41-F655A96CD0F5}" type="slidenum">
              <a:rPr lang="de-DE" smtClean="0"/>
              <a:pPr/>
              <a:t>‹#›</a:t>
            </a:fld>
            <a:endParaRPr lang="de-DE" dirty="0"/>
          </a:p>
        </p:txBody>
      </p:sp>
      <p:cxnSp>
        <p:nvCxnSpPr>
          <p:cNvPr id="20" name="Gerade Verbindung 19"/>
          <p:cNvCxnSpPr/>
          <p:nvPr userDrawn="1"/>
        </p:nvCxnSpPr>
        <p:spPr>
          <a:xfrm>
            <a:off x="7987169" y="6560653"/>
            <a:ext cx="0" cy="2520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22" name="Picture 2" descr="C:\Users\nra\Desktop\mdc_plakette_13485_d1.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787416" y="6516112"/>
            <a:ext cx="338556" cy="32648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3" descr="R:\PR\aktuell\Grafik\Elemente\Logo mit Strapline\MedA_Strap_IonTherapyCenter.png"/>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805428" y="544901"/>
            <a:ext cx="1566000" cy="498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2447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cSld name="Nur Titel">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cap="all" baseline="0"/>
            </a:lvl1pPr>
          </a:lstStyle>
          <a:p>
            <a:r>
              <a:rPr lang="de-DE" dirty="0"/>
              <a:t>TITEL</a:t>
            </a:r>
            <a:endParaRPr lang="en-US" dirty="0"/>
          </a:p>
        </p:txBody>
      </p:sp>
      <p:sp>
        <p:nvSpPr>
          <p:cNvPr id="6" name="Foliennummernplatzhalter 6"/>
          <p:cNvSpPr txBox="1">
            <a:spLocks/>
          </p:cNvSpPr>
          <p:nvPr userDrawn="1"/>
        </p:nvSpPr>
        <p:spPr>
          <a:xfrm>
            <a:off x="8186808" y="6499048"/>
            <a:ext cx="745509" cy="365125"/>
          </a:xfrm>
          <a:prstGeom prst="rect">
            <a:avLst/>
          </a:prstGeom>
        </p:spPr>
        <p:txBody>
          <a:bodyPr vert="horz" lIns="91440" tIns="45720" rIns="91440" bIns="45720" rtlCol="0" anchor="ctr"/>
          <a:lstStyle>
            <a:defPPr>
              <a:defRPr lang="de-DE"/>
            </a:defPPr>
            <a:lvl1pPr marL="0" algn="l" defTabSz="914400" rtl="0" eaLnBrk="1" latinLnBrk="0" hangingPunct="1">
              <a:defRPr sz="1800" kern="1200">
                <a:solidFill>
                  <a:schemeClr val="bg1"/>
                </a:solidFill>
                <a:latin typeface="Garamond" charset="0"/>
                <a:ea typeface="Garamond" charset="0"/>
                <a:cs typeface="Garamond"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1E3753F-27A8-481D-8456-E499EF804498}" type="slidenum">
              <a:rPr lang="de-DE" smtClean="0"/>
              <a:pPr/>
              <a:t>‹#›</a:t>
            </a:fld>
            <a:endParaRPr lang="de-DE" dirty="0"/>
          </a:p>
        </p:txBody>
      </p:sp>
    </p:spTree>
    <p:extLst>
      <p:ext uri="{BB962C8B-B14F-4D97-AF65-F5344CB8AC3E}">
        <p14:creationId xmlns:p14="http://schemas.microsoft.com/office/powerpoint/2010/main" val="26585460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Zwischen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28B517B-9FCA-7147-B172-292A3732153A}"/>
              </a:ext>
            </a:extLst>
          </p:cNvPr>
          <p:cNvSpPr>
            <a:spLocks noGrp="1"/>
          </p:cNvSpPr>
          <p:nvPr>
            <p:ph type="title"/>
          </p:nvPr>
        </p:nvSpPr>
        <p:spPr>
          <a:xfrm>
            <a:off x="2916406" y="1585051"/>
            <a:ext cx="5458667" cy="2852737"/>
          </a:xfrm>
        </p:spPr>
        <p:txBody>
          <a:bodyPr anchor="b">
            <a:normAutofit/>
          </a:bodyPr>
          <a:lstStyle>
            <a:lvl1pPr>
              <a:defRPr sz="3600"/>
            </a:lvl1pPr>
          </a:lstStyle>
          <a:p>
            <a:r>
              <a:rPr lang="en-US"/>
              <a:t>Click to edit Master title style</a:t>
            </a:r>
            <a:endParaRPr lang="de-AT" dirty="0"/>
          </a:p>
        </p:txBody>
      </p:sp>
      <p:sp>
        <p:nvSpPr>
          <p:cNvPr id="7" name="Untertitel 2">
            <a:extLst>
              <a:ext uri="{FF2B5EF4-FFF2-40B4-BE49-F238E27FC236}">
                <a16:creationId xmlns:a16="http://schemas.microsoft.com/office/drawing/2014/main" id="{5FBEE194-A8D3-3647-B64D-2BCB40DA9990}"/>
              </a:ext>
            </a:extLst>
          </p:cNvPr>
          <p:cNvSpPr>
            <a:spLocks noGrp="1"/>
          </p:cNvSpPr>
          <p:nvPr>
            <p:ph type="subTitle" idx="1"/>
          </p:nvPr>
        </p:nvSpPr>
        <p:spPr>
          <a:xfrm>
            <a:off x="2916406" y="4780691"/>
            <a:ext cx="5458667" cy="1289685"/>
          </a:xfrm>
        </p:spPr>
        <p:txBody>
          <a:bodyPr/>
          <a:lstStyle>
            <a:lvl1pPr marL="0" indent="0" algn="l">
              <a:buNone/>
              <a:defRPr sz="1800">
                <a:solidFill>
                  <a:srgbClr val="14316C"/>
                </a:solidFill>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endParaRPr lang="de-AT" dirty="0"/>
          </a:p>
        </p:txBody>
      </p:sp>
      <p:sp>
        <p:nvSpPr>
          <p:cNvPr id="8" name="Foliennummernplatzhalter 8">
            <a:extLst>
              <a:ext uri="{FF2B5EF4-FFF2-40B4-BE49-F238E27FC236}">
                <a16:creationId xmlns:a16="http://schemas.microsoft.com/office/drawing/2014/main" id="{21FB210A-51DA-EA4C-A27B-F676EE8480F2}"/>
              </a:ext>
            </a:extLst>
          </p:cNvPr>
          <p:cNvSpPr>
            <a:spLocks noGrp="1"/>
          </p:cNvSpPr>
          <p:nvPr>
            <p:ph type="sldNum" sz="quarter" idx="4"/>
          </p:nvPr>
        </p:nvSpPr>
        <p:spPr>
          <a:xfrm>
            <a:off x="7060627" y="6429087"/>
            <a:ext cx="2057400" cy="365125"/>
          </a:xfrm>
          <a:prstGeom prst="rect">
            <a:avLst/>
          </a:prstGeom>
        </p:spPr>
        <p:txBody>
          <a:bodyPr vert="horz" lIns="91440" tIns="45720" rIns="91440" bIns="45720" rtlCol="0" anchor="ctr"/>
          <a:lstStyle>
            <a:lvl1pPr algn="r">
              <a:defRPr sz="900">
                <a:solidFill>
                  <a:schemeClr val="bg1"/>
                </a:solidFill>
              </a:defRPr>
            </a:lvl1pPr>
          </a:lstStyle>
          <a:p>
            <a:fld id="{A9F4B282-7904-614B-9E30-2097EED7D1ED}" type="slidenum">
              <a:rPr lang="de-AT" smtClean="0"/>
              <a:pPr/>
              <a:t>‹#›</a:t>
            </a:fld>
            <a:endParaRPr lang="de-AT" dirty="0"/>
          </a:p>
        </p:txBody>
      </p:sp>
      <p:pic>
        <p:nvPicPr>
          <p:cNvPr id="9" name="Grafik 8">
            <a:extLst>
              <a:ext uri="{FF2B5EF4-FFF2-40B4-BE49-F238E27FC236}">
                <a16:creationId xmlns:a16="http://schemas.microsoft.com/office/drawing/2014/main" id="{239EACA5-5F53-AC44-8FB9-1A661A80230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7187" y="4479927"/>
            <a:ext cx="4787900" cy="165100"/>
          </a:xfrm>
          <a:prstGeom prst="rect">
            <a:avLst/>
          </a:prstGeom>
        </p:spPr>
      </p:pic>
      <p:sp>
        <p:nvSpPr>
          <p:cNvPr id="10" name="Fußzeilenplatzhalter 4">
            <a:extLst>
              <a:ext uri="{FF2B5EF4-FFF2-40B4-BE49-F238E27FC236}">
                <a16:creationId xmlns:a16="http://schemas.microsoft.com/office/drawing/2014/main" id="{B1163882-9920-5447-8771-3F6958AC1255}"/>
              </a:ext>
            </a:extLst>
          </p:cNvPr>
          <p:cNvSpPr>
            <a:spLocks noGrp="1"/>
          </p:cNvSpPr>
          <p:nvPr>
            <p:ph type="ftr" sz="quarter" idx="3"/>
          </p:nvPr>
        </p:nvSpPr>
        <p:spPr>
          <a:xfrm>
            <a:off x="1143000" y="6562437"/>
            <a:ext cx="5669280" cy="173748"/>
          </a:xfrm>
          <a:prstGeom prst="rect">
            <a:avLst/>
          </a:prstGeom>
        </p:spPr>
        <p:txBody>
          <a:bodyPr vert="horz" lIns="91440" tIns="45720" rIns="91440" bIns="45720" rtlCol="0" anchor="ctr"/>
          <a:lstStyle>
            <a:lvl1pPr marL="0" marR="0" indent="0" algn="ctr" defTabSz="914400" rtl="0" eaLnBrk="1" fontAlgn="auto" latinLnBrk="0" hangingPunct="1">
              <a:lnSpc>
                <a:spcPct val="100000"/>
              </a:lnSpc>
              <a:spcBef>
                <a:spcPts val="0"/>
              </a:spcBef>
              <a:spcAft>
                <a:spcPts val="0"/>
              </a:spcAft>
              <a:buClrTx/>
              <a:buSzTx/>
              <a:buFontTx/>
              <a:buNone/>
              <a:tabLst/>
              <a:defRPr sz="8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a:latin typeface="Verdana" charset="0"/>
              </a:rPr>
              <a:t>Doc-No: DE000_11100_2012231 • Version: 37.0 • Confidentiality: restricted • Title: General MedAustron Presentation</a:t>
            </a:r>
            <a:endParaRPr lang="de-DE" dirty="0"/>
          </a:p>
        </p:txBody>
      </p:sp>
    </p:spTree>
    <p:extLst>
      <p:ext uri="{BB962C8B-B14F-4D97-AF65-F5344CB8AC3E}">
        <p14:creationId xmlns:p14="http://schemas.microsoft.com/office/powerpoint/2010/main" val="29175183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Metadata">
    <p:spTree>
      <p:nvGrpSpPr>
        <p:cNvPr id="1" name=""/>
        <p:cNvGrpSpPr/>
        <p:nvPr/>
      </p:nvGrpSpPr>
      <p:grpSpPr>
        <a:xfrm>
          <a:off x="0" y="0"/>
          <a:ext cx="0" cy="0"/>
          <a:chOff x="0" y="0"/>
          <a:chExt cx="0" cy="0"/>
        </a:xfrm>
      </p:grpSpPr>
      <p:graphicFrame>
        <p:nvGraphicFramePr>
          <p:cNvPr id="6" name="Tabelle 5">
            <a:extLst>
              <a:ext uri="{FF2B5EF4-FFF2-40B4-BE49-F238E27FC236}">
                <a16:creationId xmlns:a16="http://schemas.microsoft.com/office/drawing/2014/main" id="{721754B5-9DFE-654F-9FF6-AFE4C3CDD787}"/>
              </a:ext>
            </a:extLst>
          </p:cNvPr>
          <p:cNvGraphicFramePr>
            <a:graphicFrameLocks noGrp="1"/>
          </p:cNvGraphicFramePr>
          <p:nvPr userDrawn="1">
            <p:extLst>
              <p:ext uri="{D42A27DB-BD31-4B8C-83A1-F6EECF244321}">
                <p14:modId xmlns:p14="http://schemas.microsoft.com/office/powerpoint/2010/main" val="3889393192"/>
              </p:ext>
            </p:extLst>
          </p:nvPr>
        </p:nvGraphicFramePr>
        <p:xfrm>
          <a:off x="242647" y="1528341"/>
          <a:ext cx="6731225" cy="626160"/>
        </p:xfrm>
        <a:graphic>
          <a:graphicData uri="http://schemas.openxmlformats.org/drawingml/2006/table">
            <a:tbl>
              <a:tblPr bandRow="1"/>
              <a:tblGrid>
                <a:gridCol w="2177839">
                  <a:extLst>
                    <a:ext uri="{9D8B030D-6E8A-4147-A177-3AD203B41FA5}">
                      <a16:colId xmlns:a16="http://schemas.microsoft.com/office/drawing/2014/main" val="20000"/>
                    </a:ext>
                  </a:extLst>
                </a:gridCol>
                <a:gridCol w="1243572">
                  <a:extLst>
                    <a:ext uri="{9D8B030D-6E8A-4147-A177-3AD203B41FA5}">
                      <a16:colId xmlns:a16="http://schemas.microsoft.com/office/drawing/2014/main" val="20002"/>
                    </a:ext>
                  </a:extLst>
                </a:gridCol>
                <a:gridCol w="1140430">
                  <a:extLst>
                    <a:ext uri="{9D8B030D-6E8A-4147-A177-3AD203B41FA5}">
                      <a16:colId xmlns:a16="http://schemas.microsoft.com/office/drawing/2014/main" val="20003"/>
                    </a:ext>
                  </a:extLst>
                </a:gridCol>
                <a:gridCol w="967122">
                  <a:extLst>
                    <a:ext uri="{9D8B030D-6E8A-4147-A177-3AD203B41FA5}">
                      <a16:colId xmlns:a16="http://schemas.microsoft.com/office/drawing/2014/main" val="20004"/>
                    </a:ext>
                  </a:extLst>
                </a:gridCol>
                <a:gridCol w="1202262">
                  <a:extLst>
                    <a:ext uri="{9D8B030D-6E8A-4147-A177-3AD203B41FA5}">
                      <a16:colId xmlns:a16="http://schemas.microsoft.com/office/drawing/2014/main" val="20005"/>
                    </a:ext>
                  </a:extLst>
                </a:gridCol>
              </a:tblGrid>
              <a:tr h="108000">
                <a:tc>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a:spcAft>
                          <a:spcPts val="0"/>
                        </a:spcAft>
                      </a:pPr>
                      <a:r>
                        <a:rPr lang="en-GB" sz="700" dirty="0" err="1">
                          <a:solidFill>
                            <a:srgbClr val="00336E"/>
                          </a:solidFill>
                          <a:effectLst/>
                        </a:rPr>
                        <a:t>Dokumentennummer</a:t>
                      </a:r>
                      <a:r>
                        <a:rPr lang="en-GB" sz="700" dirty="0">
                          <a:solidFill>
                            <a:srgbClr val="00336E"/>
                          </a:solidFill>
                          <a:effectLst/>
                        </a:rPr>
                        <a:t> / Document Number</a:t>
                      </a:r>
                      <a:endParaRPr lang="de-AT" sz="700" dirty="0">
                        <a:solidFill>
                          <a:srgbClr val="00336E"/>
                        </a:solidFill>
                        <a:effectLst/>
                        <a:latin typeface="Verdana"/>
                        <a:ea typeface="Calibri"/>
                        <a:cs typeface="Times New Roman"/>
                      </a:endParaRPr>
                    </a:p>
                  </a:txBody>
                  <a:tcPr marL="51435" marR="51435"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lumMod val="40000"/>
                        <a:lumOff val="60000"/>
                      </a:srgbClr>
                    </a:solidFill>
                  </a:tcPr>
                </a:tc>
                <a:tc>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a:spcAft>
                          <a:spcPts val="0"/>
                        </a:spcAft>
                      </a:pPr>
                      <a:r>
                        <a:rPr lang="en-GB" sz="700" dirty="0" err="1">
                          <a:solidFill>
                            <a:srgbClr val="00336E"/>
                          </a:solidFill>
                          <a:effectLst/>
                        </a:rPr>
                        <a:t>DokKlasse</a:t>
                      </a:r>
                      <a:r>
                        <a:rPr lang="en-GB" sz="700" dirty="0">
                          <a:solidFill>
                            <a:srgbClr val="00336E"/>
                          </a:solidFill>
                          <a:effectLst/>
                        </a:rPr>
                        <a:t> / </a:t>
                      </a:r>
                      <a:r>
                        <a:rPr lang="en-GB" sz="700" dirty="0" err="1">
                          <a:solidFill>
                            <a:srgbClr val="00336E"/>
                          </a:solidFill>
                          <a:effectLst/>
                        </a:rPr>
                        <a:t>DocClass</a:t>
                      </a:r>
                      <a:endParaRPr lang="de-AT" sz="700" dirty="0">
                        <a:solidFill>
                          <a:srgbClr val="00336E"/>
                        </a:solidFill>
                        <a:effectLst/>
                        <a:latin typeface="Verdana"/>
                        <a:ea typeface="Calibri"/>
                        <a:cs typeface="Times New Roman"/>
                      </a:endParaRPr>
                    </a:p>
                  </a:txBody>
                  <a:tcPr marL="51435" marR="51435" marT="0" marB="0">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lumMod val="40000"/>
                        <a:lumOff val="60000"/>
                      </a:srgbClr>
                    </a:solidFill>
                  </a:tcPr>
                </a:tc>
                <a:tc>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a:spcAft>
                          <a:spcPts val="0"/>
                        </a:spcAft>
                      </a:pPr>
                      <a:r>
                        <a:rPr lang="en-GB" sz="700" dirty="0" err="1">
                          <a:solidFill>
                            <a:srgbClr val="00336E"/>
                          </a:solidFill>
                          <a:effectLst/>
                        </a:rPr>
                        <a:t>Inhaltskennz</a:t>
                      </a:r>
                      <a:r>
                        <a:rPr lang="en-GB" sz="700" dirty="0">
                          <a:solidFill>
                            <a:srgbClr val="00336E"/>
                          </a:solidFill>
                          <a:effectLst/>
                        </a:rPr>
                        <a:t> / Content Code</a:t>
                      </a:r>
                      <a:endParaRPr lang="de-AT" sz="700" dirty="0">
                        <a:solidFill>
                          <a:srgbClr val="00336E"/>
                        </a:solidFill>
                        <a:effectLst/>
                        <a:latin typeface="Verdana"/>
                        <a:ea typeface="Calibri"/>
                        <a:cs typeface="Times New Roman"/>
                      </a:endParaRPr>
                    </a:p>
                  </a:txBody>
                  <a:tcPr marL="51435" marR="51435" marT="0" marB="0">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lumMod val="40000"/>
                        <a:lumOff val="60000"/>
                      </a:srgbClr>
                    </a:solidFill>
                  </a:tcPr>
                </a:tc>
                <a:tc>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a:spcAft>
                          <a:spcPts val="0"/>
                        </a:spcAft>
                      </a:pPr>
                      <a:r>
                        <a:rPr lang="en-GB" sz="700" dirty="0">
                          <a:solidFill>
                            <a:srgbClr val="00336E"/>
                          </a:solidFill>
                          <a:effectLst/>
                        </a:rPr>
                        <a:t>Version</a:t>
                      </a:r>
                      <a:endParaRPr lang="de-AT" sz="700" dirty="0">
                        <a:solidFill>
                          <a:srgbClr val="00336E"/>
                        </a:solidFill>
                        <a:effectLst/>
                        <a:latin typeface="Verdana"/>
                        <a:ea typeface="Calibri"/>
                        <a:cs typeface="Times New Roman"/>
                      </a:endParaRPr>
                    </a:p>
                  </a:txBody>
                  <a:tcPr marL="51435" marR="51435"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lumMod val="40000"/>
                        <a:lumOff val="60000"/>
                      </a:srgbClr>
                    </a:solidFill>
                  </a:tcPr>
                </a:tc>
                <a:tc>
                  <a:txBody>
                    <a:bodyPr/>
                    <a:lstStyle/>
                    <a:p>
                      <a:pPr>
                        <a:spcAft>
                          <a:spcPts val="0"/>
                        </a:spcAft>
                      </a:pPr>
                      <a:r>
                        <a:rPr lang="en-GB" sz="700" dirty="0">
                          <a:solidFill>
                            <a:srgbClr val="00336E"/>
                          </a:solidFill>
                          <a:effectLst/>
                          <a:latin typeface="Verdana" panose="020B0604030504040204" pitchFamily="34" charset="0"/>
                          <a:ea typeface="Verdana" panose="020B0604030504040204" pitchFamily="34" charset="0"/>
                          <a:cs typeface="Verdana" panose="020B0604030504040204" pitchFamily="34" charset="0"/>
                        </a:rPr>
                        <a:t>Datum / Date</a:t>
                      </a:r>
                      <a:endParaRPr lang="de-AT" sz="700" dirty="0">
                        <a:solidFill>
                          <a:srgbClr val="00336E"/>
                        </a:solidFill>
                        <a:effectLst/>
                        <a:latin typeface="Verdana" panose="020B0604030504040204" pitchFamily="34" charset="0"/>
                        <a:ea typeface="Verdana" panose="020B0604030504040204" pitchFamily="34" charset="0"/>
                        <a:cs typeface="Verdana" panose="020B0604030504040204" pitchFamily="34" charset="0"/>
                      </a:endParaRPr>
                    </a:p>
                  </a:txBody>
                  <a:tcPr marL="51435" marR="51435" marT="0" marB="0">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lumMod val="40000"/>
                        <a:lumOff val="60000"/>
                      </a:srgbClr>
                    </a:solidFill>
                  </a:tcPr>
                </a:tc>
                <a:extLst>
                  <a:ext uri="{0D108BD9-81ED-4DB2-BD59-A6C34878D82A}">
                    <a16:rowId xmlns:a16="http://schemas.microsoft.com/office/drawing/2014/main" val="10000"/>
                  </a:ext>
                </a:extLst>
              </a:tr>
              <a:tr h="252095">
                <a:tc>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a:spcAft>
                          <a:spcPts val="0"/>
                        </a:spcAft>
                      </a:pPr>
                      <a:endParaRPr lang="de-AT" sz="700" dirty="0">
                        <a:solidFill>
                          <a:srgbClr val="00336E"/>
                        </a:solidFill>
                        <a:effectLst/>
                        <a:latin typeface="Verdana"/>
                        <a:ea typeface="Calibri"/>
                        <a:cs typeface="Times New Roman"/>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a:spcAft>
                          <a:spcPts val="0"/>
                        </a:spcAft>
                      </a:pPr>
                      <a:endParaRPr lang="de-AT" sz="700" dirty="0">
                        <a:solidFill>
                          <a:srgbClr val="00336E"/>
                        </a:solidFill>
                        <a:effectLst/>
                        <a:latin typeface="Verdana"/>
                        <a:ea typeface="Calibri"/>
                        <a:cs typeface="Times New Roman"/>
                      </a:endParaRPr>
                    </a:p>
                  </a:txBody>
                  <a:tcPr marL="51435" marR="51435" marT="0" marB="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a:spcAft>
                          <a:spcPts val="0"/>
                        </a:spcAft>
                      </a:pPr>
                      <a:endParaRPr lang="de-AT" sz="700" dirty="0">
                        <a:solidFill>
                          <a:srgbClr val="00336E"/>
                        </a:solidFill>
                        <a:effectLst/>
                        <a:latin typeface="Verdana"/>
                        <a:ea typeface="Calibri"/>
                        <a:cs typeface="Times New Roman"/>
                      </a:endParaRPr>
                    </a:p>
                  </a:txBody>
                  <a:tcPr marL="51435" marR="51435" marT="0" marB="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a:spcAft>
                          <a:spcPts val="0"/>
                        </a:spcAft>
                      </a:pPr>
                      <a:endParaRPr lang="de-AT" sz="700" dirty="0">
                        <a:solidFill>
                          <a:srgbClr val="00336E"/>
                        </a:solidFill>
                        <a:effectLst/>
                        <a:latin typeface="Verdana"/>
                        <a:ea typeface="Calibri"/>
                        <a:cs typeface="Times New Roman"/>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p>
                      <a:pPr>
                        <a:spcAft>
                          <a:spcPts val="0"/>
                        </a:spcAft>
                      </a:pPr>
                      <a:endParaRPr lang="de-AT" sz="700" dirty="0">
                        <a:solidFill>
                          <a:srgbClr val="00336E"/>
                        </a:solidFill>
                        <a:effectLst/>
                        <a:latin typeface="Verdana"/>
                        <a:ea typeface="Calibri"/>
                        <a:cs typeface="Times New Roman"/>
                      </a:endParaRPr>
                    </a:p>
                  </a:txBody>
                  <a:tcPr marL="51435" marR="51435" marT="0" marB="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1"/>
                  </a:ext>
                </a:extLst>
              </a:tr>
              <a:tr h="107950">
                <a:tc gridSpan="2">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a:spcAft>
                          <a:spcPts val="0"/>
                        </a:spcAft>
                      </a:pPr>
                      <a:r>
                        <a:rPr lang="en-GB" sz="700" dirty="0">
                          <a:solidFill>
                            <a:srgbClr val="00336E"/>
                          </a:solidFill>
                          <a:effectLst/>
                        </a:rPr>
                        <a:t>DokEigner / </a:t>
                      </a:r>
                      <a:r>
                        <a:rPr lang="en-GB" sz="700" dirty="0" err="1">
                          <a:solidFill>
                            <a:srgbClr val="00336E"/>
                          </a:solidFill>
                          <a:effectLst/>
                        </a:rPr>
                        <a:t>DocOwner</a:t>
                      </a:r>
                      <a:endParaRPr lang="de-AT" sz="700" dirty="0">
                        <a:solidFill>
                          <a:srgbClr val="00336E"/>
                        </a:solidFill>
                        <a:effectLst/>
                        <a:latin typeface="Verdana"/>
                        <a:ea typeface="Calibri"/>
                        <a:cs typeface="Times New Roman"/>
                      </a:endParaRPr>
                    </a:p>
                  </a:txBody>
                  <a:tcPr marL="51435" marR="51435" marT="0" marB="0">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lumMod val="40000"/>
                        <a:lumOff val="60000"/>
                      </a:srgbClr>
                    </a:solidFill>
                  </a:tcPr>
                </a:tc>
                <a:tc hMerge="1">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a:spcAft>
                          <a:spcPts val="0"/>
                        </a:spcAft>
                      </a:pPr>
                      <a:endParaRPr lang="de-AT" sz="700" dirty="0">
                        <a:solidFill>
                          <a:srgbClr val="00336E"/>
                        </a:solidFill>
                        <a:effectLst/>
                        <a:latin typeface="Verdana"/>
                        <a:ea typeface="Calibri"/>
                        <a:cs typeface="Times New Roman"/>
                      </a:endParaRPr>
                    </a:p>
                  </a:txBody>
                  <a:tcPr marL="68580" marR="68580" marT="0" marB="0">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lumMod val="40000"/>
                        <a:lumOff val="60000"/>
                      </a:srgb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800" dirty="0" err="1">
                          <a:solidFill>
                            <a:srgbClr val="00336E"/>
                          </a:solidFill>
                          <a:effectLst/>
                        </a:rPr>
                        <a:t>gültig</a:t>
                      </a:r>
                      <a:r>
                        <a:rPr lang="en-GB" sz="800" dirty="0">
                          <a:solidFill>
                            <a:srgbClr val="00336E"/>
                          </a:solidFill>
                          <a:effectLst/>
                        </a:rPr>
                        <a:t> ab / effective from</a:t>
                      </a:r>
                      <a:endParaRPr lang="de-AT" sz="800" dirty="0">
                        <a:solidFill>
                          <a:srgbClr val="00336E"/>
                        </a:solidFill>
                        <a:effectLst/>
                        <a:latin typeface="Verdana"/>
                        <a:ea typeface="Calibri"/>
                        <a:cs typeface="Times New Roman"/>
                      </a:endParaRPr>
                    </a:p>
                  </a:txBody>
                  <a:tcPr marL="51435" marR="51435" marT="0" marB="0">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lumMod val="40000"/>
                        <a:lumOff val="60000"/>
                      </a:srgbClr>
                    </a:solidFill>
                  </a:tcPr>
                </a:tc>
                <a:tc>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a:spcAft>
                          <a:spcPts val="0"/>
                        </a:spcAft>
                      </a:pPr>
                      <a:r>
                        <a:rPr lang="en-GB" sz="700" dirty="0" err="1">
                          <a:solidFill>
                            <a:srgbClr val="00336E"/>
                          </a:solidFill>
                          <a:effectLst/>
                        </a:rPr>
                        <a:t>gültig</a:t>
                      </a:r>
                      <a:r>
                        <a:rPr lang="en-GB" sz="700" baseline="0" dirty="0">
                          <a:solidFill>
                            <a:srgbClr val="00336E"/>
                          </a:solidFill>
                          <a:effectLst/>
                        </a:rPr>
                        <a:t> </a:t>
                      </a:r>
                      <a:r>
                        <a:rPr lang="en-GB" sz="700" baseline="0" dirty="0" err="1">
                          <a:solidFill>
                            <a:srgbClr val="00336E"/>
                          </a:solidFill>
                          <a:effectLst/>
                        </a:rPr>
                        <a:t>bis</a:t>
                      </a:r>
                      <a:r>
                        <a:rPr lang="en-GB" sz="700" baseline="0" dirty="0">
                          <a:solidFill>
                            <a:srgbClr val="00336E"/>
                          </a:solidFill>
                          <a:effectLst/>
                        </a:rPr>
                        <a:t>/effective </a:t>
                      </a:r>
                      <a:r>
                        <a:rPr lang="en-GB" sz="700" dirty="0">
                          <a:solidFill>
                            <a:srgbClr val="00336E"/>
                          </a:solidFill>
                          <a:effectLst/>
                        </a:rPr>
                        <a:t>until</a:t>
                      </a:r>
                      <a:endParaRPr lang="de-AT" sz="700" dirty="0">
                        <a:solidFill>
                          <a:srgbClr val="00336E"/>
                        </a:solidFill>
                        <a:effectLst/>
                        <a:latin typeface="Verdana"/>
                        <a:ea typeface="Calibri"/>
                        <a:cs typeface="Times New Roman"/>
                      </a:endParaRPr>
                    </a:p>
                  </a:txBody>
                  <a:tcPr marL="51435" marR="51435"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lumMod val="40000"/>
                        <a:lumOff val="60000"/>
                      </a:srgbClr>
                    </a:solidFill>
                  </a:tcPr>
                </a:tc>
                <a:tc>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a:spcAft>
                          <a:spcPts val="0"/>
                        </a:spcAft>
                      </a:pPr>
                      <a:r>
                        <a:rPr lang="de-AT" sz="700" dirty="0" err="1">
                          <a:solidFill>
                            <a:srgbClr val="00336E"/>
                          </a:solidFill>
                          <a:effectLst/>
                          <a:latin typeface="Verdana"/>
                          <a:ea typeface="Calibri"/>
                          <a:cs typeface="Times New Roman"/>
                        </a:rPr>
                        <a:t>Wartungsinterv</a:t>
                      </a:r>
                      <a:r>
                        <a:rPr lang="de-AT" sz="700" dirty="0">
                          <a:solidFill>
                            <a:srgbClr val="00336E"/>
                          </a:solidFill>
                          <a:effectLst/>
                          <a:latin typeface="Verdana"/>
                          <a:ea typeface="Calibri"/>
                          <a:cs typeface="Times New Roman"/>
                        </a:rPr>
                        <a:t>.</a:t>
                      </a:r>
                      <a:r>
                        <a:rPr lang="de-AT" sz="700" baseline="0" dirty="0">
                          <a:solidFill>
                            <a:srgbClr val="00336E"/>
                          </a:solidFill>
                          <a:effectLst/>
                          <a:latin typeface="Verdana"/>
                          <a:ea typeface="Calibri"/>
                          <a:cs typeface="Times New Roman"/>
                        </a:rPr>
                        <a:t> / </a:t>
                      </a:r>
                      <a:r>
                        <a:rPr lang="de-AT" sz="700" baseline="0" dirty="0" err="1">
                          <a:solidFill>
                            <a:srgbClr val="00336E"/>
                          </a:solidFill>
                          <a:effectLst/>
                          <a:latin typeface="Verdana"/>
                          <a:ea typeface="Calibri"/>
                          <a:cs typeface="Times New Roman"/>
                        </a:rPr>
                        <a:t>MaintInterv</a:t>
                      </a:r>
                      <a:r>
                        <a:rPr lang="de-AT" sz="700" baseline="0" dirty="0">
                          <a:solidFill>
                            <a:srgbClr val="00336E"/>
                          </a:solidFill>
                          <a:effectLst/>
                          <a:latin typeface="Verdana"/>
                          <a:ea typeface="Calibri"/>
                          <a:cs typeface="Times New Roman"/>
                        </a:rPr>
                        <a:t>.</a:t>
                      </a:r>
                      <a:endParaRPr lang="de-AT" sz="700" dirty="0">
                        <a:solidFill>
                          <a:srgbClr val="00336E"/>
                        </a:solidFill>
                        <a:effectLst/>
                        <a:latin typeface="Verdana"/>
                        <a:ea typeface="Calibri"/>
                        <a:cs typeface="Times New Roman"/>
                      </a:endParaRPr>
                    </a:p>
                  </a:txBody>
                  <a:tcPr marL="51435" marR="51435" marT="0" marB="0">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lumMod val="40000"/>
                        <a:lumOff val="60000"/>
                      </a:srgbClr>
                    </a:solidFill>
                  </a:tcPr>
                </a:tc>
                <a:extLst>
                  <a:ext uri="{0D108BD9-81ED-4DB2-BD59-A6C34878D82A}">
                    <a16:rowId xmlns:a16="http://schemas.microsoft.com/office/drawing/2014/main" val="10002"/>
                  </a:ext>
                </a:extLst>
              </a:tr>
              <a:tr h="144145">
                <a:tc gridSpan="2">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a:spcAft>
                          <a:spcPts val="0"/>
                        </a:spcAft>
                      </a:pPr>
                      <a:endParaRPr lang="de-AT" sz="700" dirty="0">
                        <a:solidFill>
                          <a:srgbClr val="00336E"/>
                        </a:solidFill>
                        <a:effectLst/>
                        <a:latin typeface="Verdana"/>
                        <a:ea typeface="Calibri"/>
                        <a:cs typeface="Times New Roman"/>
                      </a:endParaRPr>
                    </a:p>
                  </a:txBody>
                  <a:tcPr marL="51435" marR="51435"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tc hMerge="1">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a:spcAft>
                          <a:spcPts val="0"/>
                        </a:spcAft>
                      </a:pPr>
                      <a:endParaRPr lang="de-AT" sz="700" dirty="0">
                        <a:solidFill>
                          <a:srgbClr val="00336E"/>
                        </a:solidFill>
                        <a:effectLst/>
                        <a:latin typeface="Verdana"/>
                        <a:ea typeface="Calibri"/>
                        <a:cs typeface="Times New Roman"/>
                      </a:endParaRPr>
                    </a:p>
                  </a:txBody>
                  <a:tcPr marL="68580" marR="68580"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p>
                      <a:endParaRPr lang="de-AT" sz="200" dirty="0"/>
                    </a:p>
                  </a:txBody>
                  <a:tcPr marL="51435" marR="51435" marT="0" marB="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algn="ctr">
                        <a:spcAft>
                          <a:spcPts val="0"/>
                        </a:spcAft>
                      </a:pPr>
                      <a:endParaRPr lang="de-AT" sz="700" dirty="0">
                        <a:solidFill>
                          <a:srgbClr val="00336E"/>
                        </a:solidFill>
                        <a:effectLst/>
                        <a:latin typeface="Verdana"/>
                        <a:ea typeface="Calibri"/>
                        <a:cs typeface="Times New Roman"/>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algn="ctr">
                        <a:spcAft>
                          <a:spcPts val="0"/>
                        </a:spcAft>
                      </a:pPr>
                      <a:endParaRPr lang="de-AT" sz="800" dirty="0">
                        <a:solidFill>
                          <a:srgbClr val="00336E"/>
                        </a:solidFill>
                        <a:effectLst/>
                        <a:latin typeface="Verdana"/>
                        <a:ea typeface="Calibri"/>
                        <a:cs typeface="Times New Roman"/>
                      </a:endParaRPr>
                    </a:p>
                  </a:txBody>
                  <a:tcPr marL="51435" marR="51435" marT="0" marB="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3"/>
                  </a:ext>
                </a:extLst>
              </a:tr>
            </a:tbl>
          </a:graphicData>
        </a:graphic>
      </p:graphicFrame>
      <p:graphicFrame>
        <p:nvGraphicFramePr>
          <p:cNvPr id="8" name="Tabelle 7">
            <a:extLst>
              <a:ext uri="{FF2B5EF4-FFF2-40B4-BE49-F238E27FC236}">
                <a16:creationId xmlns:a16="http://schemas.microsoft.com/office/drawing/2014/main" id="{3067AF7C-AFD4-114E-A387-61EDB83DDD78}"/>
              </a:ext>
            </a:extLst>
          </p:cNvPr>
          <p:cNvGraphicFramePr>
            <a:graphicFrameLocks noGrp="1"/>
          </p:cNvGraphicFramePr>
          <p:nvPr userDrawn="1">
            <p:extLst>
              <p:ext uri="{D42A27DB-BD31-4B8C-83A1-F6EECF244321}">
                <p14:modId xmlns:p14="http://schemas.microsoft.com/office/powerpoint/2010/main" val="2583291781"/>
              </p:ext>
            </p:extLst>
          </p:nvPr>
        </p:nvGraphicFramePr>
        <p:xfrm>
          <a:off x="242647" y="5331929"/>
          <a:ext cx="8428977" cy="553380"/>
        </p:xfrm>
        <a:graphic>
          <a:graphicData uri="http://schemas.openxmlformats.org/drawingml/2006/table">
            <a:tbl>
              <a:tblPr>
                <a:tableStyleId>{5C22544A-7EE6-4342-B048-85BDC9FD1C3A}</a:tableStyleId>
              </a:tblPr>
              <a:tblGrid>
                <a:gridCol w="1027272">
                  <a:extLst>
                    <a:ext uri="{9D8B030D-6E8A-4147-A177-3AD203B41FA5}">
                      <a16:colId xmlns:a16="http://schemas.microsoft.com/office/drawing/2014/main" val="20000"/>
                    </a:ext>
                  </a:extLst>
                </a:gridCol>
                <a:gridCol w="319337">
                  <a:extLst>
                    <a:ext uri="{9D8B030D-6E8A-4147-A177-3AD203B41FA5}">
                      <a16:colId xmlns:a16="http://schemas.microsoft.com/office/drawing/2014/main" val="20002"/>
                    </a:ext>
                  </a:extLst>
                </a:gridCol>
                <a:gridCol w="162367">
                  <a:extLst>
                    <a:ext uri="{9D8B030D-6E8A-4147-A177-3AD203B41FA5}">
                      <a16:colId xmlns:a16="http://schemas.microsoft.com/office/drawing/2014/main" val="20003"/>
                    </a:ext>
                  </a:extLst>
                </a:gridCol>
                <a:gridCol w="1609349">
                  <a:extLst>
                    <a:ext uri="{9D8B030D-6E8A-4147-A177-3AD203B41FA5}">
                      <a16:colId xmlns:a16="http://schemas.microsoft.com/office/drawing/2014/main" val="20004"/>
                    </a:ext>
                  </a:extLst>
                </a:gridCol>
                <a:gridCol w="225484">
                  <a:extLst>
                    <a:ext uri="{9D8B030D-6E8A-4147-A177-3AD203B41FA5}">
                      <a16:colId xmlns:a16="http://schemas.microsoft.com/office/drawing/2014/main" val="20005"/>
                    </a:ext>
                  </a:extLst>
                </a:gridCol>
                <a:gridCol w="1240442">
                  <a:extLst>
                    <a:ext uri="{9D8B030D-6E8A-4147-A177-3AD203B41FA5}">
                      <a16:colId xmlns:a16="http://schemas.microsoft.com/office/drawing/2014/main" val="20006"/>
                    </a:ext>
                  </a:extLst>
                </a:gridCol>
                <a:gridCol w="230447">
                  <a:extLst>
                    <a:ext uri="{9D8B030D-6E8A-4147-A177-3AD203B41FA5}">
                      <a16:colId xmlns:a16="http://schemas.microsoft.com/office/drawing/2014/main" val="20007"/>
                    </a:ext>
                  </a:extLst>
                </a:gridCol>
                <a:gridCol w="844073">
                  <a:extLst>
                    <a:ext uri="{9D8B030D-6E8A-4147-A177-3AD203B41FA5}">
                      <a16:colId xmlns:a16="http://schemas.microsoft.com/office/drawing/2014/main" val="20008"/>
                    </a:ext>
                  </a:extLst>
                </a:gridCol>
                <a:gridCol w="2770205">
                  <a:extLst>
                    <a:ext uri="{9D8B030D-6E8A-4147-A177-3AD203B41FA5}">
                      <a16:colId xmlns:a16="http://schemas.microsoft.com/office/drawing/2014/main" val="20009"/>
                    </a:ext>
                  </a:extLst>
                </a:gridCol>
              </a:tblGrid>
              <a:tr h="180000">
                <a:tc gridSpan="9">
                  <a:txBody>
                    <a:bodyPr/>
                    <a:lstStyle/>
                    <a:p>
                      <a:pPr algn="l" fontAlgn="ctr"/>
                      <a:r>
                        <a:rPr lang="en-GB" sz="800" b="1" u="none" strike="noStrike" dirty="0" err="1">
                          <a:solidFill>
                            <a:srgbClr val="14316C"/>
                          </a:solidFill>
                          <a:effectLst/>
                          <a:latin typeface="Verdana" panose="020B0604030504040204" pitchFamily="34" charset="0"/>
                          <a:ea typeface="Verdana" panose="020B0604030504040204" pitchFamily="34" charset="0"/>
                          <a:cs typeface="Verdana" panose="020B0604030504040204" pitchFamily="34" charset="0"/>
                        </a:rPr>
                        <a:t>Empfehlung</a:t>
                      </a:r>
                      <a:r>
                        <a:rPr lang="en-GB" sz="800" b="1" u="none" strike="noStrike" dirty="0">
                          <a:solidFill>
                            <a:srgbClr val="14316C"/>
                          </a:solidFill>
                          <a:effectLst/>
                          <a:latin typeface="Verdana" panose="020B0604030504040204" pitchFamily="34" charset="0"/>
                          <a:ea typeface="Verdana" panose="020B0604030504040204" pitchFamily="34" charset="0"/>
                          <a:cs typeface="Verdana" panose="020B0604030504040204" pitchFamily="34" charset="0"/>
                        </a:rPr>
                        <a:t> des DokEigners </a:t>
                      </a:r>
                      <a:r>
                        <a:rPr lang="en-GB" sz="800" b="1" u="none" strike="noStrike" dirty="0" err="1">
                          <a:solidFill>
                            <a:srgbClr val="14316C"/>
                          </a:solidFill>
                          <a:effectLst/>
                          <a:latin typeface="Verdana" panose="020B0604030504040204" pitchFamily="34" charset="0"/>
                          <a:ea typeface="Verdana" panose="020B0604030504040204" pitchFamily="34" charset="0"/>
                          <a:cs typeface="Verdana" panose="020B0604030504040204" pitchFamily="34" charset="0"/>
                        </a:rPr>
                        <a:t>bezügl</a:t>
                      </a:r>
                      <a:r>
                        <a:rPr lang="en-GB" sz="800" b="1" u="none" strike="noStrike" dirty="0">
                          <a:solidFill>
                            <a:srgbClr val="14316C"/>
                          </a:solidFill>
                          <a:effectLst/>
                          <a:latin typeface="Verdana" panose="020B0604030504040204" pitchFamily="34" charset="0"/>
                          <a:ea typeface="Verdana" panose="020B0604030504040204" pitchFamily="34" charset="0"/>
                          <a:cs typeface="Verdana" panose="020B0604030504040204" pitchFamily="34" charset="0"/>
                        </a:rPr>
                        <a:t>. </a:t>
                      </a:r>
                      <a:r>
                        <a:rPr lang="en-GB" sz="800" b="1" u="none" strike="noStrike" dirty="0" err="1">
                          <a:solidFill>
                            <a:srgbClr val="14316C"/>
                          </a:solidFill>
                          <a:effectLst/>
                          <a:latin typeface="Verdana" panose="020B0604030504040204" pitchFamily="34" charset="0"/>
                          <a:ea typeface="Verdana" panose="020B0604030504040204" pitchFamily="34" charset="0"/>
                          <a:cs typeface="Verdana" panose="020B0604030504040204" pitchFamily="34" charset="0"/>
                        </a:rPr>
                        <a:t>Schulung</a:t>
                      </a:r>
                      <a:r>
                        <a:rPr lang="en-GB" sz="800" b="1" u="none" strike="noStrike" dirty="0">
                          <a:solidFill>
                            <a:srgbClr val="14316C"/>
                          </a:solidFill>
                          <a:effectLst/>
                          <a:latin typeface="Verdana" panose="020B0604030504040204" pitchFamily="34" charset="0"/>
                          <a:ea typeface="Verdana" panose="020B0604030504040204" pitchFamily="34" charset="0"/>
                          <a:cs typeface="Verdana" panose="020B0604030504040204" pitchFamily="34" charset="0"/>
                        </a:rPr>
                        <a:t>  / recommendation by </a:t>
                      </a:r>
                      <a:r>
                        <a:rPr lang="en-GB" sz="800" b="1" u="none" strike="noStrike" dirty="0" err="1">
                          <a:solidFill>
                            <a:srgbClr val="14316C"/>
                          </a:solidFill>
                          <a:effectLst/>
                          <a:latin typeface="Verdana" panose="020B0604030504040204" pitchFamily="34" charset="0"/>
                          <a:ea typeface="Verdana" panose="020B0604030504040204" pitchFamily="34" charset="0"/>
                          <a:cs typeface="Verdana" panose="020B0604030504040204" pitchFamily="34" charset="0"/>
                        </a:rPr>
                        <a:t>DocOwner</a:t>
                      </a:r>
                      <a:r>
                        <a:rPr lang="en-GB" sz="800" b="1" u="none" strike="noStrike" dirty="0">
                          <a:solidFill>
                            <a:srgbClr val="14316C"/>
                          </a:solidFill>
                          <a:effectLst/>
                          <a:latin typeface="Verdana" panose="020B0604030504040204" pitchFamily="34" charset="0"/>
                          <a:ea typeface="Verdana" panose="020B0604030504040204" pitchFamily="34" charset="0"/>
                          <a:cs typeface="Verdana" panose="020B0604030504040204" pitchFamily="34" charset="0"/>
                        </a:rPr>
                        <a:t> regarding training </a:t>
                      </a:r>
                      <a:endParaRPr lang="en-GB" sz="800" b="1" i="0" u="none" strike="noStrike" dirty="0">
                        <a:solidFill>
                          <a:srgbClr val="14316C"/>
                        </a:solidFill>
                        <a:effectLst/>
                        <a:latin typeface="Verdana" panose="020B0604030504040204" pitchFamily="34" charset="0"/>
                        <a:ea typeface="Verdana" panose="020B0604030504040204" pitchFamily="34" charset="0"/>
                        <a:cs typeface="Verdana" panose="020B0604030504040204" pitchFamily="34" charset="0"/>
                      </a:endParaRPr>
                    </a:p>
                  </a:txBody>
                  <a:tcPr marL="0" marR="0" marT="0" marB="0" anchor="ctr">
                    <a:solidFill>
                      <a:srgbClr val="B9CDE5"/>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pPr algn="l" fontAlgn="b"/>
                      <a:endParaRPr lang="en-GB" sz="7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0" marR="0" marT="0" marB="0" anchor="b">
                    <a:solidFill>
                      <a:srgbClr val="E9EDF4"/>
                    </a:solidFill>
                  </a:tcPr>
                </a:tc>
                <a:tc hMerge="1">
                  <a:txBody>
                    <a:bodyPr/>
                    <a:lstStyle/>
                    <a:p>
                      <a:endParaRPr lang="en-GB"/>
                    </a:p>
                  </a:txBody>
                  <a:tcPr/>
                </a:tc>
                <a:extLst>
                  <a:ext uri="{0D108BD9-81ED-4DB2-BD59-A6C34878D82A}">
                    <a16:rowId xmlns:a16="http://schemas.microsoft.com/office/drawing/2014/main" val="10000"/>
                  </a:ext>
                </a:extLst>
              </a:tr>
              <a:tr h="133350">
                <a:tc>
                  <a:txBody>
                    <a:bodyPr/>
                    <a:lstStyle/>
                    <a:p>
                      <a:pPr algn="l" fontAlgn="ctr"/>
                      <a:r>
                        <a:rPr lang="en-GB" sz="700" u="none" strike="noStrike" dirty="0" err="1">
                          <a:effectLst/>
                          <a:latin typeface="Verdana" panose="020B0604030504040204" pitchFamily="34" charset="0"/>
                          <a:ea typeface="Verdana" panose="020B0604030504040204" pitchFamily="34" charset="0"/>
                          <a:cs typeface="Verdana" panose="020B0604030504040204" pitchFamily="34" charset="0"/>
                        </a:rPr>
                        <a:t>Schulungsrelevant</a:t>
                      </a:r>
                      <a:endParaRPr lang="en-GB" sz="7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0" marR="0" marT="0" marB="0" anchor="ctr">
                    <a:solidFill>
                      <a:srgbClr val="E9EDF4"/>
                    </a:solidFill>
                  </a:tcPr>
                </a:tc>
                <a:tc>
                  <a:txBody>
                    <a:bodyPr/>
                    <a:lstStyle/>
                    <a:p>
                      <a:pPr algn="l" fontAlgn="ctr"/>
                      <a:r>
                        <a:rPr lang="en-GB" sz="700" u="none" strike="noStrike" dirty="0" err="1">
                          <a:effectLst/>
                          <a:latin typeface="Verdana" panose="020B0604030504040204" pitchFamily="34" charset="0"/>
                          <a:ea typeface="Verdana" panose="020B0604030504040204" pitchFamily="34" charset="0"/>
                          <a:cs typeface="Verdana" panose="020B0604030504040204" pitchFamily="34" charset="0"/>
                        </a:rPr>
                        <a:t>ja</a:t>
                      </a:r>
                      <a:r>
                        <a:rPr lang="en-GB" sz="700" u="none" strike="noStrike" dirty="0">
                          <a:effectLst/>
                          <a:latin typeface="Verdana" panose="020B0604030504040204" pitchFamily="34" charset="0"/>
                          <a:ea typeface="Verdana" panose="020B0604030504040204" pitchFamily="34" charset="0"/>
                          <a:cs typeface="Verdana" panose="020B0604030504040204" pitchFamily="34" charset="0"/>
                        </a:rPr>
                        <a:t>/yes</a:t>
                      </a:r>
                      <a:endParaRPr lang="en-GB" sz="7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R w="6350" cap="flat" cmpd="sng" algn="ctr">
                      <a:solidFill>
                        <a:schemeClr val="tx1"/>
                      </a:solidFill>
                      <a:prstDash val="solid"/>
                      <a:round/>
                      <a:headEnd type="none" w="med" len="med"/>
                      <a:tailEnd type="none" w="med" len="med"/>
                    </a:lnR>
                    <a:solidFill>
                      <a:srgbClr val="E9EDF4"/>
                    </a:solidFill>
                  </a:tcPr>
                </a:tc>
                <a:tc>
                  <a:txBody>
                    <a:bodyPr/>
                    <a:lstStyle/>
                    <a:p>
                      <a:pPr algn="l" fontAlgn="ctr"/>
                      <a:r>
                        <a:rPr lang="en-GB" sz="700" u="none" strike="noStrike" dirty="0">
                          <a:solidFill>
                            <a:srgbClr val="14316C"/>
                          </a:solidFill>
                          <a:effectLst/>
                          <a:latin typeface="Verdana" panose="020B0604030504040204" pitchFamily="34" charset="0"/>
                          <a:ea typeface="Verdana" panose="020B0604030504040204" pitchFamily="34" charset="0"/>
                          <a:cs typeface="Verdana" panose="020B0604030504040204" pitchFamily="34" charset="0"/>
                        </a:rPr>
                        <a:t> </a:t>
                      </a:r>
                      <a:endParaRPr lang="en-GB" sz="700" b="0" i="0" u="none" strike="noStrike" dirty="0">
                        <a:solidFill>
                          <a:srgbClr val="14316C"/>
                        </a:solidFill>
                        <a:effectLst/>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fontAlgn="ctr"/>
                      <a:r>
                        <a:rPr lang="en-GB" sz="700" u="none" strike="noStrike" dirty="0">
                          <a:effectLst/>
                          <a:latin typeface="Verdana" panose="020B0604030504040204" pitchFamily="34" charset="0"/>
                          <a:ea typeface="Verdana" panose="020B0604030504040204" pitchFamily="34" charset="0"/>
                          <a:cs typeface="Verdana" panose="020B0604030504040204" pitchFamily="34" charset="0"/>
                        </a:rPr>
                        <a:t>-</a:t>
                      </a:r>
                      <a:r>
                        <a:rPr lang="en-GB" sz="700" u="none" strike="noStrike" dirty="0">
                          <a:effectLst/>
                          <a:latin typeface="Verdana" panose="020B0604030504040204" pitchFamily="34" charset="0"/>
                          <a:ea typeface="Verdana" panose="020B0604030504040204" pitchFamily="34" charset="0"/>
                          <a:cs typeface="Verdana" panose="020B0604030504040204" pitchFamily="34" charset="0"/>
                          <a:sym typeface="Wingdings" panose="05000000000000000000" pitchFamily="2" charset="2"/>
                        </a:rPr>
                        <a:t>--&gt;                 </a:t>
                      </a:r>
                      <a:r>
                        <a:rPr lang="en-GB" sz="700" u="none" strike="noStrike" dirty="0" err="1">
                          <a:effectLst/>
                          <a:latin typeface="Verdana" panose="020B0604030504040204" pitchFamily="34" charset="0"/>
                          <a:ea typeface="Verdana" panose="020B0604030504040204" pitchFamily="34" charset="0"/>
                          <a:cs typeface="Verdana" panose="020B0604030504040204" pitchFamily="34" charset="0"/>
                        </a:rPr>
                        <a:t>Selbstschulung</a:t>
                      </a:r>
                      <a:endParaRPr lang="en-GB" sz="7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0" marR="27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solidFill>
                      <a:srgbClr val="E9EDF4"/>
                    </a:solidFill>
                  </a:tcPr>
                </a:tc>
                <a:tc>
                  <a:txBody>
                    <a:bodyPr/>
                    <a:lstStyle/>
                    <a:p>
                      <a:pPr algn="l" fontAlgn="ctr"/>
                      <a:endParaRPr lang="en-GB" sz="7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fontAlgn="ctr"/>
                      <a:r>
                        <a:rPr lang="en-GB" sz="700" u="none" strike="noStrike" dirty="0" err="1">
                          <a:effectLst/>
                          <a:latin typeface="Verdana" panose="020B0604030504040204" pitchFamily="34" charset="0"/>
                          <a:ea typeface="Verdana" panose="020B0604030504040204" pitchFamily="34" charset="0"/>
                          <a:cs typeface="Verdana" panose="020B0604030504040204" pitchFamily="34" charset="0"/>
                        </a:rPr>
                        <a:t>Schulung</a:t>
                      </a:r>
                      <a:r>
                        <a:rPr lang="en-GB" sz="700" u="none" strike="noStrike" dirty="0">
                          <a:effectLst/>
                          <a:latin typeface="Verdana" panose="020B0604030504040204" pitchFamily="34" charset="0"/>
                          <a:ea typeface="Verdana" panose="020B0604030504040204" pitchFamily="34" charset="0"/>
                          <a:cs typeface="Verdana" panose="020B0604030504040204" pitchFamily="34" charset="0"/>
                        </a:rPr>
                        <a:t> </a:t>
                      </a:r>
                      <a:r>
                        <a:rPr lang="en-GB" sz="700" u="none" strike="noStrike" dirty="0" err="1">
                          <a:effectLst/>
                          <a:latin typeface="Verdana" panose="020B0604030504040204" pitchFamily="34" charset="0"/>
                          <a:ea typeface="Verdana" panose="020B0604030504040204" pitchFamily="34" charset="0"/>
                          <a:cs typeface="Verdana" panose="020B0604030504040204" pitchFamily="34" charset="0"/>
                        </a:rPr>
                        <a:t>durch</a:t>
                      </a:r>
                      <a:r>
                        <a:rPr lang="en-GB" sz="700" u="none" strike="noStrike" dirty="0">
                          <a:effectLst/>
                          <a:latin typeface="Verdana" panose="020B0604030504040204" pitchFamily="34" charset="0"/>
                          <a:ea typeface="Verdana" panose="020B0604030504040204" pitchFamily="34" charset="0"/>
                          <a:cs typeface="Verdana" panose="020B0604030504040204" pitchFamily="34" charset="0"/>
                        </a:rPr>
                        <a:t> Trainer</a:t>
                      </a:r>
                      <a:endParaRPr lang="en-GB" sz="7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0" marR="27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solidFill>
                      <a:srgbClr val="E9EDF4"/>
                    </a:solidFill>
                  </a:tcPr>
                </a:tc>
                <a:tc>
                  <a:txBody>
                    <a:bodyPr/>
                    <a:lstStyle/>
                    <a:p>
                      <a:pPr algn="l" fontAlgn="ctr"/>
                      <a:r>
                        <a:rPr lang="en-GB" sz="700" u="none" strike="noStrike" dirty="0">
                          <a:effectLst/>
                          <a:latin typeface="Verdana" panose="020B0604030504040204" pitchFamily="34" charset="0"/>
                          <a:ea typeface="Verdana" panose="020B0604030504040204" pitchFamily="34" charset="0"/>
                          <a:cs typeface="Verdana" panose="020B0604030504040204" pitchFamily="34" charset="0"/>
                        </a:rPr>
                        <a:t> </a:t>
                      </a:r>
                      <a:endParaRPr lang="en-GB" sz="7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marL="0" marR="0" indent="0" algn="r" defTabSz="914400" rtl="0" eaLnBrk="1" fontAlgn="ctr" latinLnBrk="0" hangingPunct="1">
                        <a:lnSpc>
                          <a:spcPct val="100000"/>
                        </a:lnSpc>
                        <a:spcBef>
                          <a:spcPts val="0"/>
                        </a:spcBef>
                        <a:spcAft>
                          <a:spcPts val="0"/>
                        </a:spcAft>
                        <a:buClrTx/>
                        <a:buSzTx/>
                        <a:buFontTx/>
                        <a:buNone/>
                        <a:tabLst/>
                        <a:defRPr/>
                      </a:pPr>
                      <a:r>
                        <a:rPr lang="en-GB" sz="700" u="none" strike="noStrike" dirty="0" err="1">
                          <a:effectLst/>
                          <a:latin typeface="Verdana" panose="020B0604030504040204" pitchFamily="34" charset="0"/>
                          <a:ea typeface="Verdana" panose="020B0604030504040204" pitchFamily="34" charset="0"/>
                          <a:cs typeface="Verdana" panose="020B0604030504040204" pitchFamily="34" charset="0"/>
                        </a:rPr>
                        <a:t>Kommentar</a:t>
                      </a:r>
                      <a:r>
                        <a:rPr lang="en-GB" sz="700" u="none" strike="noStrike" dirty="0">
                          <a:effectLst/>
                          <a:latin typeface="Verdana" panose="020B0604030504040204" pitchFamily="34" charset="0"/>
                          <a:ea typeface="Verdana" panose="020B0604030504040204" pitchFamily="34" charset="0"/>
                          <a:cs typeface="Verdana" panose="020B0604030504040204" pitchFamily="34" charset="0"/>
                        </a:rPr>
                        <a:t> </a:t>
                      </a:r>
                    </a:p>
                    <a:p>
                      <a:pPr marL="0" marR="0" indent="0" algn="r" defTabSz="914400" rtl="0" eaLnBrk="1" fontAlgn="ctr" latinLnBrk="0" hangingPunct="1">
                        <a:lnSpc>
                          <a:spcPct val="100000"/>
                        </a:lnSpc>
                        <a:spcBef>
                          <a:spcPts val="0"/>
                        </a:spcBef>
                        <a:spcAft>
                          <a:spcPts val="0"/>
                        </a:spcAft>
                        <a:buClrTx/>
                        <a:buSzTx/>
                        <a:buFontTx/>
                        <a:buNone/>
                        <a:tabLst/>
                        <a:defRPr/>
                      </a:pPr>
                      <a:r>
                        <a:rPr lang="en-GB" sz="700" u="none" strike="noStrike" dirty="0">
                          <a:effectLst/>
                          <a:latin typeface="Verdana" panose="020B0604030504040204" pitchFamily="34" charset="0"/>
                          <a:ea typeface="Verdana" panose="020B0604030504040204" pitchFamily="34" charset="0"/>
                          <a:cs typeface="Verdana" panose="020B0604030504040204" pitchFamily="34" charset="0"/>
                        </a:rPr>
                        <a:t>comments: </a:t>
                      </a:r>
                      <a:endParaRPr lang="en-GB" sz="7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0" marR="27000" marT="0" marB="0" anchor="ctr">
                    <a:lnL w="635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solidFill>
                      <a:srgbClr val="E9EDF4"/>
                    </a:solidFill>
                  </a:tcPr>
                </a:tc>
                <a:tc rowSpan="2">
                  <a:txBody>
                    <a:bodyPr/>
                    <a:lstStyle/>
                    <a:p>
                      <a:pPr algn="ctr" fontAlgn="ctr"/>
                      <a:endParaRPr lang="en-GB" sz="7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33350">
                <a:tc>
                  <a:txBody>
                    <a:bodyPr/>
                    <a:lstStyle/>
                    <a:p>
                      <a:pPr algn="l" fontAlgn="ctr"/>
                      <a:r>
                        <a:rPr lang="en-GB" sz="700" u="none" strike="noStrike" dirty="0">
                          <a:effectLst/>
                          <a:latin typeface="Verdana" panose="020B0604030504040204" pitchFamily="34" charset="0"/>
                          <a:ea typeface="Verdana" panose="020B0604030504040204" pitchFamily="34" charset="0"/>
                          <a:cs typeface="Verdana" panose="020B0604030504040204" pitchFamily="34" charset="0"/>
                        </a:rPr>
                        <a:t>subject to training</a:t>
                      </a:r>
                      <a:endParaRPr lang="en-GB" sz="7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0" marR="0" marT="0" marB="0" anchor="ctr">
                    <a:solidFill>
                      <a:srgbClr val="E9EDF4"/>
                    </a:solidFill>
                  </a:tcPr>
                </a:tc>
                <a:tc>
                  <a:txBody>
                    <a:bodyPr/>
                    <a:lstStyle/>
                    <a:p>
                      <a:pPr algn="l" fontAlgn="ctr"/>
                      <a:r>
                        <a:rPr lang="en-GB" sz="700" u="none" strike="noStrike" dirty="0" err="1">
                          <a:effectLst/>
                          <a:latin typeface="Verdana" panose="020B0604030504040204" pitchFamily="34" charset="0"/>
                          <a:ea typeface="Verdana" panose="020B0604030504040204" pitchFamily="34" charset="0"/>
                          <a:cs typeface="Verdana" panose="020B0604030504040204" pitchFamily="34" charset="0"/>
                        </a:rPr>
                        <a:t>nein</a:t>
                      </a:r>
                      <a:r>
                        <a:rPr lang="en-GB" sz="700" u="none" strike="noStrike" dirty="0">
                          <a:effectLst/>
                          <a:latin typeface="Verdana" panose="020B0604030504040204" pitchFamily="34" charset="0"/>
                          <a:ea typeface="Verdana" panose="020B0604030504040204" pitchFamily="34" charset="0"/>
                          <a:cs typeface="Verdana" panose="020B0604030504040204" pitchFamily="34" charset="0"/>
                        </a:rPr>
                        <a:t>/no</a:t>
                      </a:r>
                      <a:endParaRPr lang="en-GB" sz="7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R w="6350" cap="flat" cmpd="sng" algn="ctr">
                      <a:solidFill>
                        <a:schemeClr val="tx1"/>
                      </a:solidFill>
                      <a:prstDash val="solid"/>
                      <a:round/>
                      <a:headEnd type="none" w="med" len="med"/>
                      <a:tailEnd type="none" w="med" len="med"/>
                    </a:lnR>
                    <a:solidFill>
                      <a:srgbClr val="E9EDF4"/>
                    </a:solidFill>
                  </a:tcPr>
                </a:tc>
                <a:tc>
                  <a:txBody>
                    <a:bodyPr/>
                    <a:lstStyle/>
                    <a:p>
                      <a:pPr algn="ctr" fontAlgn="ctr"/>
                      <a:r>
                        <a:rPr lang="en-GB" sz="700" u="none" strike="noStrike" dirty="0">
                          <a:solidFill>
                            <a:srgbClr val="14316C"/>
                          </a:solidFill>
                          <a:effectLst/>
                          <a:latin typeface="Verdana" panose="020B0604030504040204" pitchFamily="34" charset="0"/>
                          <a:ea typeface="Verdana" panose="020B0604030504040204" pitchFamily="34" charset="0"/>
                          <a:cs typeface="Verdana" panose="020B0604030504040204" pitchFamily="34" charset="0"/>
                        </a:rPr>
                        <a:t> </a:t>
                      </a:r>
                      <a:endParaRPr lang="en-GB" sz="700" b="0" i="0" u="none" strike="noStrike" dirty="0">
                        <a:solidFill>
                          <a:srgbClr val="14316C"/>
                        </a:solidFill>
                        <a:effectLst/>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fontAlgn="ctr"/>
                      <a:r>
                        <a:rPr lang="en-GB" sz="700" u="none" strike="noStrike" dirty="0">
                          <a:effectLst/>
                          <a:latin typeface="Verdana" panose="020B0604030504040204" pitchFamily="34" charset="0"/>
                          <a:ea typeface="Verdana" panose="020B0604030504040204" pitchFamily="34" charset="0"/>
                          <a:cs typeface="Verdana" panose="020B0604030504040204" pitchFamily="34" charset="0"/>
                        </a:rPr>
                        <a:t>self-instruction</a:t>
                      </a:r>
                      <a:endParaRPr lang="en-GB" sz="7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0" marR="27000" marT="0" marB="0" anchor="ctr">
                    <a:lnL w="635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solidFill>
                      <a:srgbClr val="E9EDF4"/>
                    </a:solidFill>
                  </a:tcPr>
                </a:tc>
                <a:tc>
                  <a:txBody>
                    <a:bodyPr/>
                    <a:lstStyle/>
                    <a:p>
                      <a:pPr algn="l" fontAlgn="ctr"/>
                      <a:endParaRPr lang="en-GB" sz="7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9EDF4"/>
                    </a:solidFill>
                  </a:tcPr>
                </a:tc>
                <a:tc>
                  <a:txBody>
                    <a:bodyPr/>
                    <a:lstStyle/>
                    <a:p>
                      <a:pPr algn="r" fontAlgn="ctr"/>
                      <a:r>
                        <a:rPr lang="en-GB" sz="700" u="none" strike="noStrike" dirty="0">
                          <a:effectLst/>
                          <a:latin typeface="Verdana" panose="020B0604030504040204" pitchFamily="34" charset="0"/>
                          <a:ea typeface="Verdana" panose="020B0604030504040204" pitchFamily="34" charset="0"/>
                          <a:cs typeface="Verdana" panose="020B0604030504040204" pitchFamily="34" charset="0"/>
                        </a:rPr>
                        <a:t>instruction by trainer</a:t>
                      </a:r>
                      <a:endParaRPr lang="en-GB" sz="7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0" marR="27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rgbClr val="E9EDF4"/>
                    </a:solidFill>
                  </a:tcPr>
                </a:tc>
                <a:tc>
                  <a:txBody>
                    <a:bodyPr/>
                    <a:lstStyle/>
                    <a:p>
                      <a:pPr algn="l" fontAlgn="ctr"/>
                      <a:r>
                        <a:rPr lang="en-GB" sz="700" u="none" strike="noStrike" dirty="0">
                          <a:effectLst/>
                          <a:latin typeface="Verdana" panose="020B0604030504040204" pitchFamily="34" charset="0"/>
                          <a:ea typeface="Verdana" panose="020B0604030504040204" pitchFamily="34" charset="0"/>
                          <a:cs typeface="Verdana" panose="020B0604030504040204" pitchFamily="34" charset="0"/>
                        </a:rPr>
                        <a:t> </a:t>
                      </a:r>
                      <a:endParaRPr lang="en-GB" sz="7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9EDF4"/>
                    </a:solidFill>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10002"/>
                  </a:ext>
                </a:extLst>
              </a:tr>
              <a:tr h="72000">
                <a:tc gridSpan="9">
                  <a:txBody>
                    <a:bodyPr/>
                    <a:lstStyle/>
                    <a:p>
                      <a:pPr algn="l" fontAlgn="ctr"/>
                      <a:r>
                        <a:rPr lang="en-GB" sz="700" u="none" strike="noStrike" dirty="0">
                          <a:effectLst/>
                          <a:latin typeface="Verdana" panose="020B0604030504040204" pitchFamily="34" charset="0"/>
                          <a:ea typeface="Verdana" panose="020B0604030504040204" pitchFamily="34" charset="0"/>
                          <a:cs typeface="Verdana" panose="020B0604030504040204" pitchFamily="34" charset="0"/>
                        </a:rPr>
                        <a:t> </a:t>
                      </a:r>
                      <a:endParaRPr lang="en-GB" sz="7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0" marR="0" marT="0" marB="0" anchor="ctr">
                    <a:solidFill>
                      <a:srgbClr val="E9EDF4"/>
                    </a:solidFill>
                  </a:tcPr>
                </a:tc>
                <a:tc hMerge="1">
                  <a:txBody>
                    <a:bodyPr/>
                    <a:lstStyle/>
                    <a:p>
                      <a:pPr algn="l" fontAlgn="ctr"/>
                      <a:endParaRPr lang="en-GB" sz="800" b="0" i="0" u="none" strike="noStrike" dirty="0">
                        <a:solidFill>
                          <a:srgbClr val="000000"/>
                        </a:solidFill>
                        <a:effectLst/>
                        <a:latin typeface="Verdana"/>
                      </a:endParaRPr>
                    </a:p>
                  </a:txBody>
                  <a:tcPr marL="0" marR="0" marT="0" marB="0" anchor="ctr">
                    <a:solidFill>
                      <a:srgbClr val="E9EDF4"/>
                    </a:solidFill>
                  </a:tcPr>
                </a:tc>
                <a:tc hMerge="1">
                  <a:txBody>
                    <a:bodyPr/>
                    <a:lstStyle/>
                    <a:p>
                      <a:pPr algn="l" fontAlgn="ctr"/>
                      <a:endParaRPr lang="en-GB" sz="800" b="0" i="0" u="none" strike="noStrike">
                        <a:solidFill>
                          <a:srgbClr val="000000"/>
                        </a:solidFill>
                        <a:effectLst/>
                        <a:latin typeface="Verdana"/>
                      </a:endParaRPr>
                    </a:p>
                  </a:txBody>
                  <a:tcPr marL="0" marR="0" marT="0" marB="0" anchor="ctr">
                    <a:lnT w="12700" cap="flat" cmpd="sng" algn="ctr">
                      <a:solidFill>
                        <a:schemeClr val="tx1"/>
                      </a:solidFill>
                      <a:prstDash val="solid"/>
                      <a:round/>
                      <a:headEnd type="none" w="med" len="med"/>
                      <a:tailEnd type="none" w="med" len="med"/>
                    </a:lnT>
                    <a:solidFill>
                      <a:srgbClr val="E9EDF4"/>
                    </a:solidFill>
                  </a:tcPr>
                </a:tc>
                <a:tc hMerge="1">
                  <a:txBody>
                    <a:bodyPr/>
                    <a:lstStyle/>
                    <a:p>
                      <a:pPr algn="r" fontAlgn="ctr"/>
                      <a:endParaRPr lang="en-GB" sz="800" b="0" i="0" u="none" strike="noStrike" dirty="0">
                        <a:solidFill>
                          <a:srgbClr val="000000"/>
                        </a:solidFill>
                        <a:effectLst/>
                        <a:latin typeface="Verdana"/>
                      </a:endParaRPr>
                    </a:p>
                  </a:txBody>
                  <a:tcPr marL="0" marR="0" marT="0" marB="0" anchor="ctr">
                    <a:solidFill>
                      <a:srgbClr val="E9EDF4"/>
                    </a:solidFill>
                  </a:tcPr>
                </a:tc>
                <a:tc hMerge="1">
                  <a:txBody>
                    <a:bodyPr/>
                    <a:lstStyle/>
                    <a:p>
                      <a:pPr algn="l" fontAlgn="ctr"/>
                      <a:endParaRPr lang="en-GB" sz="800" b="0" i="0" u="none" strike="noStrike" dirty="0">
                        <a:solidFill>
                          <a:srgbClr val="000000"/>
                        </a:solidFill>
                        <a:effectLst/>
                        <a:latin typeface="Verdana"/>
                      </a:endParaRPr>
                    </a:p>
                  </a:txBody>
                  <a:tcPr marL="0" marR="0" marT="0" marB="0" anchor="ctr">
                    <a:lnT w="12700" cap="flat" cmpd="sng" algn="ctr">
                      <a:solidFill>
                        <a:schemeClr val="tx1"/>
                      </a:solidFill>
                      <a:prstDash val="solid"/>
                      <a:round/>
                      <a:headEnd type="none" w="med" len="med"/>
                      <a:tailEnd type="none" w="med" len="med"/>
                    </a:lnT>
                    <a:solidFill>
                      <a:srgbClr val="E9EDF4"/>
                    </a:solidFill>
                  </a:tcPr>
                </a:tc>
                <a:tc hMerge="1">
                  <a:txBody>
                    <a:bodyPr/>
                    <a:lstStyle/>
                    <a:p>
                      <a:pPr algn="r" fontAlgn="ctr"/>
                      <a:endParaRPr lang="en-GB" sz="800" b="0" i="0" u="none" strike="noStrike" dirty="0">
                        <a:solidFill>
                          <a:srgbClr val="000000"/>
                        </a:solidFill>
                        <a:effectLst/>
                        <a:latin typeface="Verdana"/>
                      </a:endParaRPr>
                    </a:p>
                  </a:txBody>
                  <a:tcPr marL="0" marR="0" marT="0" marB="0" anchor="ctr">
                    <a:solidFill>
                      <a:srgbClr val="E9EDF4"/>
                    </a:solidFill>
                  </a:tcPr>
                </a:tc>
                <a:tc hMerge="1">
                  <a:txBody>
                    <a:bodyPr/>
                    <a:lstStyle/>
                    <a:p>
                      <a:pPr algn="l" fontAlgn="ctr"/>
                      <a:endParaRPr lang="en-GB" sz="800" b="0" i="0" u="none" strike="noStrike">
                        <a:solidFill>
                          <a:srgbClr val="000000"/>
                        </a:solidFill>
                        <a:effectLst/>
                        <a:latin typeface="Verdana"/>
                      </a:endParaRPr>
                    </a:p>
                  </a:txBody>
                  <a:tcPr marL="0" marR="0" marT="0" marB="0" anchor="ctr">
                    <a:lnT w="12700" cap="flat" cmpd="sng" algn="ctr">
                      <a:solidFill>
                        <a:schemeClr val="tx1"/>
                      </a:solidFill>
                      <a:prstDash val="solid"/>
                      <a:round/>
                      <a:headEnd type="none" w="med" len="med"/>
                      <a:tailEnd type="none" w="med" len="med"/>
                    </a:lnT>
                    <a:solidFill>
                      <a:srgbClr val="E9EDF4"/>
                    </a:solidFill>
                  </a:tcPr>
                </a:tc>
                <a:tc hMerge="1">
                  <a:txBody>
                    <a:bodyPr/>
                    <a:lstStyle/>
                    <a:p>
                      <a:pPr algn="ctr" fontAlgn="ctr"/>
                      <a:endParaRPr lang="en-GB" sz="600" b="0" i="0" u="none" strike="noStrike" dirty="0">
                        <a:solidFill>
                          <a:srgbClr val="000000"/>
                        </a:solidFill>
                        <a:effectLst/>
                        <a:latin typeface="Verdana"/>
                      </a:endParaRPr>
                    </a:p>
                  </a:txBody>
                  <a:tcPr marL="0" marR="0" marT="0" marB="0" anchor="ctr">
                    <a:solidFill>
                      <a:srgbClr val="E9EDF4"/>
                    </a:solidFill>
                  </a:tcPr>
                </a:tc>
                <a:tc hMerge="1">
                  <a:txBody>
                    <a:bodyPr/>
                    <a:lstStyle/>
                    <a:p>
                      <a:endParaRPr lang="en-GB"/>
                    </a:p>
                  </a:txBody>
                  <a:tcPr/>
                </a:tc>
                <a:extLst>
                  <a:ext uri="{0D108BD9-81ED-4DB2-BD59-A6C34878D82A}">
                    <a16:rowId xmlns:a16="http://schemas.microsoft.com/office/drawing/2014/main" val="10003"/>
                  </a:ext>
                </a:extLst>
              </a:tr>
            </a:tbl>
          </a:graphicData>
        </a:graphic>
      </p:graphicFrame>
      <p:graphicFrame>
        <p:nvGraphicFramePr>
          <p:cNvPr id="9" name="Tabelle 8">
            <a:extLst>
              <a:ext uri="{FF2B5EF4-FFF2-40B4-BE49-F238E27FC236}">
                <a16:creationId xmlns:a16="http://schemas.microsoft.com/office/drawing/2014/main" id="{B2FDA4F8-C17B-204F-9B9B-7E4A9EE89202}"/>
              </a:ext>
            </a:extLst>
          </p:cNvPr>
          <p:cNvGraphicFramePr>
            <a:graphicFrameLocks noGrp="1"/>
          </p:cNvGraphicFramePr>
          <p:nvPr userDrawn="1">
            <p:extLst>
              <p:ext uri="{D42A27DB-BD31-4B8C-83A1-F6EECF244321}">
                <p14:modId xmlns:p14="http://schemas.microsoft.com/office/powerpoint/2010/main" val="3765599616"/>
              </p:ext>
            </p:extLst>
          </p:nvPr>
        </p:nvGraphicFramePr>
        <p:xfrm>
          <a:off x="242647" y="3408083"/>
          <a:ext cx="8428976" cy="1722720"/>
        </p:xfrm>
        <a:graphic>
          <a:graphicData uri="http://schemas.openxmlformats.org/drawingml/2006/table">
            <a:tbl>
              <a:tblPr firstRow="1" firstCol="1" bandRow="1"/>
              <a:tblGrid>
                <a:gridCol w="816533">
                  <a:extLst>
                    <a:ext uri="{9D8B030D-6E8A-4147-A177-3AD203B41FA5}">
                      <a16:colId xmlns:a16="http://schemas.microsoft.com/office/drawing/2014/main" val="20000"/>
                    </a:ext>
                  </a:extLst>
                </a:gridCol>
                <a:gridCol w="2026920">
                  <a:extLst>
                    <a:ext uri="{9D8B030D-6E8A-4147-A177-3AD203B41FA5}">
                      <a16:colId xmlns:a16="http://schemas.microsoft.com/office/drawing/2014/main" val="20001"/>
                    </a:ext>
                  </a:extLst>
                </a:gridCol>
                <a:gridCol w="1691640">
                  <a:extLst>
                    <a:ext uri="{9D8B030D-6E8A-4147-A177-3AD203B41FA5}">
                      <a16:colId xmlns:a16="http://schemas.microsoft.com/office/drawing/2014/main" val="20002"/>
                    </a:ext>
                  </a:extLst>
                </a:gridCol>
                <a:gridCol w="1527002">
                  <a:extLst>
                    <a:ext uri="{9D8B030D-6E8A-4147-A177-3AD203B41FA5}">
                      <a16:colId xmlns:a16="http://schemas.microsoft.com/office/drawing/2014/main" val="2813174626"/>
                    </a:ext>
                  </a:extLst>
                </a:gridCol>
                <a:gridCol w="1062551">
                  <a:extLst>
                    <a:ext uri="{9D8B030D-6E8A-4147-A177-3AD203B41FA5}">
                      <a16:colId xmlns:a16="http://schemas.microsoft.com/office/drawing/2014/main" val="20003"/>
                    </a:ext>
                  </a:extLst>
                </a:gridCol>
                <a:gridCol w="1304329">
                  <a:extLst>
                    <a:ext uri="{9D8B030D-6E8A-4147-A177-3AD203B41FA5}">
                      <a16:colId xmlns:a16="http://schemas.microsoft.com/office/drawing/2014/main" val="20004"/>
                    </a:ext>
                  </a:extLst>
                </a:gridCol>
              </a:tblGrid>
              <a:tr h="192424">
                <a:tc gridSpan="6">
                  <a:txBody>
                    <a:bodyPr/>
                    <a:lstStyle>
                      <a:lvl1pPr marL="0" algn="l" defTabSz="914400" rtl="0" eaLnBrk="1" latinLnBrk="0" hangingPunct="1">
                        <a:defRPr sz="1800" b="1" kern="1200">
                          <a:solidFill>
                            <a:schemeClr val="lt1"/>
                          </a:solidFill>
                          <a:latin typeface="Verdana"/>
                          <a:ea typeface=""/>
                          <a:cs typeface=""/>
                        </a:defRPr>
                      </a:lvl1pPr>
                      <a:lvl2pPr marL="457200" algn="l" defTabSz="914400" rtl="0" eaLnBrk="1" latinLnBrk="0" hangingPunct="1">
                        <a:defRPr sz="1800" b="1" kern="1200">
                          <a:solidFill>
                            <a:schemeClr val="lt1"/>
                          </a:solidFill>
                          <a:latin typeface="Verdana"/>
                          <a:ea typeface=""/>
                          <a:cs typeface=""/>
                        </a:defRPr>
                      </a:lvl2pPr>
                      <a:lvl3pPr marL="914400" algn="l" defTabSz="914400" rtl="0" eaLnBrk="1" latinLnBrk="0" hangingPunct="1">
                        <a:defRPr sz="1800" b="1" kern="1200">
                          <a:solidFill>
                            <a:schemeClr val="lt1"/>
                          </a:solidFill>
                          <a:latin typeface="Verdana"/>
                          <a:ea typeface=""/>
                          <a:cs typeface=""/>
                        </a:defRPr>
                      </a:lvl3pPr>
                      <a:lvl4pPr marL="1371600" algn="l" defTabSz="914400" rtl="0" eaLnBrk="1" latinLnBrk="0" hangingPunct="1">
                        <a:defRPr sz="1800" b="1" kern="1200">
                          <a:solidFill>
                            <a:schemeClr val="lt1"/>
                          </a:solidFill>
                          <a:latin typeface="Verdana"/>
                          <a:ea typeface=""/>
                          <a:cs typeface=""/>
                        </a:defRPr>
                      </a:lvl4pPr>
                      <a:lvl5pPr marL="1828800" algn="l" defTabSz="914400" rtl="0" eaLnBrk="1" latinLnBrk="0" hangingPunct="1">
                        <a:defRPr sz="1800" b="1" kern="1200">
                          <a:solidFill>
                            <a:schemeClr val="lt1"/>
                          </a:solidFill>
                          <a:latin typeface="Verdana"/>
                          <a:ea typeface=""/>
                          <a:cs typeface=""/>
                        </a:defRPr>
                      </a:lvl5pPr>
                      <a:lvl6pPr marL="2286000" algn="l" defTabSz="914400" rtl="0" eaLnBrk="1" latinLnBrk="0" hangingPunct="1">
                        <a:defRPr sz="1800" b="1" kern="1200">
                          <a:solidFill>
                            <a:schemeClr val="lt1"/>
                          </a:solidFill>
                          <a:latin typeface="Verdana"/>
                          <a:ea typeface=""/>
                          <a:cs typeface=""/>
                        </a:defRPr>
                      </a:lvl6pPr>
                      <a:lvl7pPr marL="2743200" algn="l" defTabSz="914400" rtl="0" eaLnBrk="1" latinLnBrk="0" hangingPunct="1">
                        <a:defRPr sz="1800" b="1" kern="1200">
                          <a:solidFill>
                            <a:schemeClr val="lt1"/>
                          </a:solidFill>
                          <a:latin typeface="Verdana"/>
                          <a:ea typeface=""/>
                          <a:cs typeface=""/>
                        </a:defRPr>
                      </a:lvl7pPr>
                      <a:lvl8pPr marL="3200400" algn="l" defTabSz="914400" rtl="0" eaLnBrk="1" latinLnBrk="0" hangingPunct="1">
                        <a:defRPr sz="1800" b="1" kern="1200">
                          <a:solidFill>
                            <a:schemeClr val="lt1"/>
                          </a:solidFill>
                          <a:latin typeface="Verdana"/>
                          <a:ea typeface=""/>
                          <a:cs typeface=""/>
                        </a:defRPr>
                      </a:lvl8pPr>
                      <a:lvl9pPr marL="3657600" algn="l" defTabSz="914400" rtl="0" eaLnBrk="1" latinLnBrk="0" hangingPunct="1">
                        <a:defRPr sz="1800" b="1" kern="1200">
                          <a:solidFill>
                            <a:schemeClr val="lt1"/>
                          </a:solidFill>
                          <a:latin typeface="Verdana"/>
                          <a:ea typeface=""/>
                          <a:cs typeface=""/>
                        </a:defRPr>
                      </a:lvl9pPr>
                    </a:lstStyle>
                    <a:p>
                      <a:pPr algn="l">
                        <a:lnSpc>
                          <a:spcPct val="130000"/>
                        </a:lnSpc>
                        <a:spcAft>
                          <a:spcPts val="0"/>
                        </a:spcAft>
                      </a:pPr>
                      <a:r>
                        <a:rPr lang="de-AT" sz="800" b="1" kern="1200" dirty="0">
                          <a:solidFill>
                            <a:srgbClr val="14316C"/>
                          </a:solidFill>
                          <a:effectLst/>
                          <a:latin typeface="Verdana" panose="020B0604030504040204" pitchFamily="34" charset="0"/>
                          <a:ea typeface="Verdana" panose="020B0604030504040204" pitchFamily="34" charset="0"/>
                          <a:cs typeface="Verdana" panose="020B0604030504040204" pitchFamily="34" charset="0"/>
                        </a:rPr>
                        <a:t>Freigabe / </a:t>
                      </a:r>
                      <a:r>
                        <a:rPr lang="en-GB" sz="800" b="1" kern="1200" noProof="0" dirty="0" err="1">
                          <a:solidFill>
                            <a:srgbClr val="14316C"/>
                          </a:solidFill>
                          <a:effectLst/>
                          <a:latin typeface="Verdana" panose="020B0604030504040204" pitchFamily="34" charset="0"/>
                          <a:ea typeface="Verdana" panose="020B0604030504040204" pitchFamily="34" charset="0"/>
                          <a:cs typeface="Verdana" panose="020B0604030504040204" pitchFamily="34" charset="0"/>
                        </a:rPr>
                        <a:t>Approva</a:t>
                      </a:r>
                      <a:r>
                        <a:rPr lang="de-AT" sz="800" b="1" kern="1200" dirty="0">
                          <a:solidFill>
                            <a:srgbClr val="14316C"/>
                          </a:solidFill>
                          <a:effectLst/>
                          <a:latin typeface="Verdana" panose="020B0604030504040204" pitchFamily="34" charset="0"/>
                          <a:ea typeface="Verdana" panose="020B0604030504040204" pitchFamily="34" charset="0"/>
                          <a:cs typeface="Verdana" panose="020B0604030504040204" pitchFamily="34" charset="0"/>
                        </a:rPr>
                        <a:t>l</a:t>
                      </a:r>
                      <a:endParaRPr lang="de-AT" sz="700" b="0" kern="1200" dirty="0">
                        <a:solidFill>
                          <a:srgbClr val="14316C"/>
                        </a:solidFill>
                        <a:effectLst/>
                        <a:latin typeface="Verdana" panose="020B0604030504040204" pitchFamily="34" charset="0"/>
                        <a:ea typeface="Verdana" panose="020B0604030504040204" pitchFamily="34" charset="0"/>
                        <a:cs typeface="Verdana" panose="020B0604030504040204" pitchFamily="34" charset="0"/>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lumMod val="40000"/>
                        <a:lumOff val="60000"/>
                      </a:srgbClr>
                    </a:solidFill>
                  </a:tcPr>
                </a:tc>
                <a:tc hMerge="1">
                  <a:txBody>
                    <a:bodyPr/>
                    <a:lstStyle/>
                    <a:p>
                      <a:pPr algn="l">
                        <a:spcAft>
                          <a:spcPts val="0"/>
                        </a:spcAft>
                      </a:pPr>
                      <a:endParaRPr lang="de-AT" sz="700" dirty="0">
                        <a:effectLst/>
                        <a:latin typeface="Verdana"/>
                        <a:ea typeface="Calibri"/>
                        <a:cs typeface="Times New Roman"/>
                      </a:endParaRPr>
                    </a:p>
                  </a:txBody>
                  <a:tcPr marL="68580" marR="68580" marT="0" marB="0" anchor="ctr">
                    <a:solidFill>
                      <a:schemeClr val="accent1">
                        <a:lumMod val="40000"/>
                        <a:lumOff val="60000"/>
                      </a:schemeClr>
                    </a:solidFill>
                  </a:tcPr>
                </a:tc>
                <a:tc hMerge="1">
                  <a:txBody>
                    <a:bodyPr/>
                    <a:lstStyle/>
                    <a:p>
                      <a:endParaRPr lang="de-AT" sz="700" dirty="0"/>
                    </a:p>
                  </a:txBody>
                  <a:tcPr marL="68580" marR="68580" marT="0" marB="0" anchor="ctr">
                    <a:solidFill>
                      <a:schemeClr val="accent1">
                        <a:lumMod val="40000"/>
                        <a:lumOff val="60000"/>
                      </a:schemeClr>
                    </a:solidFill>
                  </a:tcPr>
                </a:tc>
                <a:tc hMerge="1">
                  <a:txBody>
                    <a:bodyPr/>
                    <a:lstStyle/>
                    <a:p>
                      <a:endParaRPr lang="de-AT"/>
                    </a:p>
                  </a:txBody>
                  <a:tcPr/>
                </a:tc>
                <a:tc hMerge="1">
                  <a:txBody>
                    <a:bodyPr/>
                    <a:lstStyle/>
                    <a:p>
                      <a:pPr algn="l">
                        <a:spcAft>
                          <a:spcPts val="0"/>
                        </a:spcAft>
                      </a:pPr>
                      <a:endParaRPr lang="de-AT" sz="700" dirty="0">
                        <a:effectLst/>
                        <a:latin typeface="Verdana"/>
                        <a:ea typeface="Calibri"/>
                        <a:cs typeface="Times New Roman"/>
                      </a:endParaRPr>
                    </a:p>
                  </a:txBody>
                  <a:tcPr marL="68580" marR="68580" marT="0" marB="0" anchor="ctr">
                    <a:solidFill>
                      <a:schemeClr val="accent1">
                        <a:lumMod val="40000"/>
                        <a:lumOff val="60000"/>
                      </a:schemeClr>
                    </a:solidFill>
                  </a:tcPr>
                </a:tc>
                <a:tc hMerge="1">
                  <a:txBody>
                    <a:bodyPr/>
                    <a:lstStyle/>
                    <a:p>
                      <a:pPr algn="l">
                        <a:spcAft>
                          <a:spcPts val="0"/>
                        </a:spcAft>
                      </a:pPr>
                      <a:endParaRPr lang="de-AT" sz="700" dirty="0">
                        <a:effectLst/>
                        <a:latin typeface="Verdana"/>
                        <a:ea typeface="Calibri"/>
                        <a:cs typeface="Times New Roman"/>
                      </a:endParaRPr>
                    </a:p>
                  </a:txBody>
                  <a:tcPr marL="68580" marR="68580" marT="0" marB="0" anchor="ctr">
                    <a:solidFill>
                      <a:schemeClr val="accent1">
                        <a:lumMod val="40000"/>
                        <a:lumOff val="60000"/>
                      </a:schemeClr>
                    </a:solidFill>
                  </a:tcPr>
                </a:tc>
                <a:extLst>
                  <a:ext uri="{0D108BD9-81ED-4DB2-BD59-A6C34878D82A}">
                    <a16:rowId xmlns:a16="http://schemas.microsoft.com/office/drawing/2014/main" val="10000"/>
                  </a:ext>
                </a:extLst>
              </a:tr>
              <a:tr h="144145">
                <a:tc>
                  <a:txBody>
                    <a:bodyPr/>
                    <a:lstStyle>
                      <a:lvl1pPr marL="0" algn="l" defTabSz="914400" rtl="0" eaLnBrk="1" latinLnBrk="0" hangingPunct="1">
                        <a:defRPr sz="1800" b="1" kern="1200">
                          <a:solidFill>
                            <a:schemeClr val="lt1"/>
                          </a:solidFill>
                          <a:latin typeface="Verdana"/>
                          <a:ea typeface=""/>
                          <a:cs typeface=""/>
                        </a:defRPr>
                      </a:lvl1pPr>
                      <a:lvl2pPr marL="457200" algn="l" defTabSz="914400" rtl="0" eaLnBrk="1" latinLnBrk="0" hangingPunct="1">
                        <a:defRPr sz="1800" b="1" kern="1200">
                          <a:solidFill>
                            <a:schemeClr val="lt1"/>
                          </a:solidFill>
                          <a:latin typeface="Verdana"/>
                          <a:ea typeface=""/>
                          <a:cs typeface=""/>
                        </a:defRPr>
                      </a:lvl2pPr>
                      <a:lvl3pPr marL="914400" algn="l" defTabSz="914400" rtl="0" eaLnBrk="1" latinLnBrk="0" hangingPunct="1">
                        <a:defRPr sz="1800" b="1" kern="1200">
                          <a:solidFill>
                            <a:schemeClr val="lt1"/>
                          </a:solidFill>
                          <a:latin typeface="Verdana"/>
                          <a:ea typeface=""/>
                          <a:cs typeface=""/>
                        </a:defRPr>
                      </a:lvl3pPr>
                      <a:lvl4pPr marL="1371600" algn="l" defTabSz="914400" rtl="0" eaLnBrk="1" latinLnBrk="0" hangingPunct="1">
                        <a:defRPr sz="1800" b="1" kern="1200">
                          <a:solidFill>
                            <a:schemeClr val="lt1"/>
                          </a:solidFill>
                          <a:latin typeface="Verdana"/>
                          <a:ea typeface=""/>
                          <a:cs typeface=""/>
                        </a:defRPr>
                      </a:lvl4pPr>
                      <a:lvl5pPr marL="1828800" algn="l" defTabSz="914400" rtl="0" eaLnBrk="1" latinLnBrk="0" hangingPunct="1">
                        <a:defRPr sz="1800" b="1" kern="1200">
                          <a:solidFill>
                            <a:schemeClr val="lt1"/>
                          </a:solidFill>
                          <a:latin typeface="Verdana"/>
                          <a:ea typeface=""/>
                          <a:cs typeface=""/>
                        </a:defRPr>
                      </a:lvl5pPr>
                      <a:lvl6pPr marL="2286000" algn="l" defTabSz="914400" rtl="0" eaLnBrk="1" latinLnBrk="0" hangingPunct="1">
                        <a:defRPr sz="1800" b="1" kern="1200">
                          <a:solidFill>
                            <a:schemeClr val="lt1"/>
                          </a:solidFill>
                          <a:latin typeface="Verdana"/>
                          <a:ea typeface=""/>
                          <a:cs typeface=""/>
                        </a:defRPr>
                      </a:lvl6pPr>
                      <a:lvl7pPr marL="2743200" algn="l" defTabSz="914400" rtl="0" eaLnBrk="1" latinLnBrk="0" hangingPunct="1">
                        <a:defRPr sz="1800" b="1" kern="1200">
                          <a:solidFill>
                            <a:schemeClr val="lt1"/>
                          </a:solidFill>
                          <a:latin typeface="Verdana"/>
                          <a:ea typeface=""/>
                          <a:cs typeface=""/>
                        </a:defRPr>
                      </a:lvl7pPr>
                      <a:lvl8pPr marL="3200400" algn="l" defTabSz="914400" rtl="0" eaLnBrk="1" latinLnBrk="0" hangingPunct="1">
                        <a:defRPr sz="1800" b="1" kern="1200">
                          <a:solidFill>
                            <a:schemeClr val="lt1"/>
                          </a:solidFill>
                          <a:latin typeface="Verdana"/>
                          <a:ea typeface=""/>
                          <a:cs typeface=""/>
                        </a:defRPr>
                      </a:lvl8pPr>
                      <a:lvl9pPr marL="3657600" algn="l" defTabSz="914400" rtl="0" eaLnBrk="1" latinLnBrk="0" hangingPunct="1">
                        <a:defRPr sz="1800" b="1" kern="1200">
                          <a:solidFill>
                            <a:schemeClr val="lt1"/>
                          </a:solidFill>
                          <a:latin typeface="Verdana"/>
                          <a:ea typeface=""/>
                          <a:cs typeface=""/>
                        </a:defRPr>
                      </a:lvl9pPr>
                    </a:lstStyle>
                    <a:p>
                      <a:pPr algn="l">
                        <a:lnSpc>
                          <a:spcPct val="130000"/>
                        </a:lnSpc>
                        <a:spcAft>
                          <a:spcPts val="0"/>
                        </a:spcAft>
                      </a:pPr>
                      <a:r>
                        <a:rPr lang="en-GB" sz="800" dirty="0">
                          <a:effectLst/>
                        </a:rPr>
                        <a:t> </a:t>
                      </a:r>
                      <a:endParaRPr lang="de-AT" sz="1000" dirty="0">
                        <a:effectLst/>
                        <a:latin typeface="Verdana"/>
                        <a:ea typeface="Calibri"/>
                        <a:cs typeface="Times New Roman"/>
                      </a:endParaRPr>
                    </a:p>
                  </a:txBody>
                  <a:tcPr marL="51435" marR="51435"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lumMod val="40000"/>
                        <a:lumOff val="60000"/>
                      </a:srgbClr>
                    </a:solidFill>
                  </a:tcPr>
                </a:tc>
                <a:tc>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algn="l">
                        <a:spcAft>
                          <a:spcPts val="0"/>
                        </a:spcAft>
                      </a:pPr>
                      <a:r>
                        <a:rPr lang="en-GB" sz="700" dirty="0">
                          <a:effectLst/>
                        </a:rPr>
                        <a:t>Name </a:t>
                      </a:r>
                      <a:endParaRPr lang="de-AT" sz="700" dirty="0">
                        <a:effectLst/>
                        <a:latin typeface="Verdana"/>
                        <a:ea typeface="Calibri"/>
                        <a:cs typeface="Times New Roman"/>
                      </a:endParaRPr>
                    </a:p>
                  </a:txBody>
                  <a:tcPr marL="51435" marR="51435"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lumMod val="40000"/>
                        <a:lumOff val="60000"/>
                      </a:srgbClr>
                    </a:solidFill>
                  </a:tcPr>
                </a:tc>
                <a:tc>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r>
                        <a:rPr lang="de-AT" sz="700" dirty="0"/>
                        <a:t>Funktion / </a:t>
                      </a:r>
                      <a:r>
                        <a:rPr lang="en-GB" sz="700" noProof="0" dirty="0"/>
                        <a:t>Function</a:t>
                      </a:r>
                    </a:p>
                  </a:txBody>
                  <a:tcPr marL="51435" marR="51435"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lumMod val="40000"/>
                        <a:lumOff val="60000"/>
                      </a:srgbClr>
                    </a:solidFill>
                  </a:tcPr>
                </a:tc>
                <a:tc>
                  <a:txBody>
                    <a:bodyPr/>
                    <a:lstStyle/>
                    <a:p>
                      <a:pPr algn="l">
                        <a:spcAft>
                          <a:spcPts val="0"/>
                        </a:spcAft>
                      </a:pPr>
                      <a:r>
                        <a:rPr lang="de-AT" sz="700" dirty="0">
                          <a:effectLst/>
                          <a:latin typeface="Verdana"/>
                          <a:ea typeface="Calibri"/>
                          <a:cs typeface="Times New Roman"/>
                        </a:rPr>
                        <a:t>Bemerkung / </a:t>
                      </a:r>
                      <a:r>
                        <a:rPr lang="de-AT" sz="700" dirty="0" err="1">
                          <a:effectLst/>
                          <a:latin typeface="Verdana"/>
                          <a:ea typeface="Calibri"/>
                          <a:cs typeface="Times New Roman"/>
                        </a:rPr>
                        <a:t>Remark</a:t>
                      </a:r>
                      <a:endParaRPr lang="de-AT" sz="700" dirty="0">
                        <a:effectLst/>
                        <a:latin typeface="Verdana"/>
                        <a:ea typeface="Calibri"/>
                        <a:cs typeface="Times New Roman"/>
                      </a:endParaRPr>
                    </a:p>
                  </a:txBody>
                  <a:tcPr marL="51435" marR="51435"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lumMod val="40000"/>
                        <a:lumOff val="60000"/>
                      </a:srgbClr>
                    </a:solidFill>
                  </a:tcPr>
                </a:tc>
                <a:tc>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algn="l">
                        <a:spcAft>
                          <a:spcPts val="0"/>
                        </a:spcAft>
                      </a:pPr>
                      <a:r>
                        <a:rPr lang="en-GB" sz="700" dirty="0">
                          <a:effectLst/>
                        </a:rPr>
                        <a:t>Datum / Date</a:t>
                      </a:r>
                      <a:endParaRPr lang="de-AT" sz="700" dirty="0">
                        <a:effectLst/>
                        <a:latin typeface="Verdana"/>
                        <a:ea typeface="Calibri"/>
                        <a:cs typeface="Times New Roman"/>
                      </a:endParaRPr>
                    </a:p>
                  </a:txBody>
                  <a:tcPr marL="51435" marR="51435"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lumMod val="40000"/>
                        <a:lumOff val="60000"/>
                      </a:srgbClr>
                    </a:solidFill>
                  </a:tcPr>
                </a:tc>
                <a:tc>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algn="l">
                        <a:spcAft>
                          <a:spcPts val="0"/>
                        </a:spcAft>
                      </a:pPr>
                      <a:r>
                        <a:rPr lang="de-AT" sz="700" noProof="0" dirty="0">
                          <a:effectLst/>
                        </a:rPr>
                        <a:t>Unterschrift</a:t>
                      </a:r>
                      <a:r>
                        <a:rPr lang="en-GB" sz="700" dirty="0">
                          <a:effectLst/>
                        </a:rPr>
                        <a:t> / Signature</a:t>
                      </a:r>
                      <a:endParaRPr lang="de-AT" sz="700" dirty="0">
                        <a:effectLst/>
                        <a:latin typeface="Verdana"/>
                        <a:ea typeface="Calibri"/>
                        <a:cs typeface="Times New Roman"/>
                      </a:endParaRPr>
                    </a:p>
                  </a:txBody>
                  <a:tcPr marL="51435" marR="51435"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lumMod val="40000"/>
                        <a:lumOff val="60000"/>
                      </a:srgbClr>
                    </a:solidFill>
                  </a:tcPr>
                </a:tc>
                <a:extLst>
                  <a:ext uri="{0D108BD9-81ED-4DB2-BD59-A6C34878D82A}">
                    <a16:rowId xmlns:a16="http://schemas.microsoft.com/office/drawing/2014/main" val="10001"/>
                  </a:ext>
                </a:extLst>
              </a:tr>
              <a:tr h="237665">
                <a:tc rowSpan="2">
                  <a:txBody>
                    <a:bodyPr/>
                    <a:lstStyle>
                      <a:lvl1pPr marL="0" algn="l" defTabSz="914400" rtl="0" eaLnBrk="1" latinLnBrk="0" hangingPunct="1">
                        <a:defRPr sz="1800" b="1" kern="1200">
                          <a:solidFill>
                            <a:schemeClr val="lt1"/>
                          </a:solidFill>
                          <a:latin typeface="Verdana"/>
                          <a:ea typeface=""/>
                          <a:cs typeface=""/>
                        </a:defRPr>
                      </a:lvl1pPr>
                      <a:lvl2pPr marL="457200" algn="l" defTabSz="914400" rtl="0" eaLnBrk="1" latinLnBrk="0" hangingPunct="1">
                        <a:defRPr sz="1800" b="1" kern="1200">
                          <a:solidFill>
                            <a:schemeClr val="lt1"/>
                          </a:solidFill>
                          <a:latin typeface="Verdana"/>
                          <a:ea typeface=""/>
                          <a:cs typeface=""/>
                        </a:defRPr>
                      </a:lvl2pPr>
                      <a:lvl3pPr marL="914400" algn="l" defTabSz="914400" rtl="0" eaLnBrk="1" latinLnBrk="0" hangingPunct="1">
                        <a:defRPr sz="1800" b="1" kern="1200">
                          <a:solidFill>
                            <a:schemeClr val="lt1"/>
                          </a:solidFill>
                          <a:latin typeface="Verdana"/>
                          <a:ea typeface=""/>
                          <a:cs typeface=""/>
                        </a:defRPr>
                      </a:lvl3pPr>
                      <a:lvl4pPr marL="1371600" algn="l" defTabSz="914400" rtl="0" eaLnBrk="1" latinLnBrk="0" hangingPunct="1">
                        <a:defRPr sz="1800" b="1" kern="1200">
                          <a:solidFill>
                            <a:schemeClr val="lt1"/>
                          </a:solidFill>
                          <a:latin typeface="Verdana"/>
                          <a:ea typeface=""/>
                          <a:cs typeface=""/>
                        </a:defRPr>
                      </a:lvl4pPr>
                      <a:lvl5pPr marL="1828800" algn="l" defTabSz="914400" rtl="0" eaLnBrk="1" latinLnBrk="0" hangingPunct="1">
                        <a:defRPr sz="1800" b="1" kern="1200">
                          <a:solidFill>
                            <a:schemeClr val="lt1"/>
                          </a:solidFill>
                          <a:latin typeface="Verdana"/>
                          <a:ea typeface=""/>
                          <a:cs typeface=""/>
                        </a:defRPr>
                      </a:lvl5pPr>
                      <a:lvl6pPr marL="2286000" algn="l" defTabSz="914400" rtl="0" eaLnBrk="1" latinLnBrk="0" hangingPunct="1">
                        <a:defRPr sz="1800" b="1" kern="1200">
                          <a:solidFill>
                            <a:schemeClr val="lt1"/>
                          </a:solidFill>
                          <a:latin typeface="Verdana"/>
                          <a:ea typeface=""/>
                          <a:cs typeface=""/>
                        </a:defRPr>
                      </a:lvl6pPr>
                      <a:lvl7pPr marL="2743200" algn="l" defTabSz="914400" rtl="0" eaLnBrk="1" latinLnBrk="0" hangingPunct="1">
                        <a:defRPr sz="1800" b="1" kern="1200">
                          <a:solidFill>
                            <a:schemeClr val="lt1"/>
                          </a:solidFill>
                          <a:latin typeface="Verdana"/>
                          <a:ea typeface=""/>
                          <a:cs typeface=""/>
                        </a:defRPr>
                      </a:lvl7pPr>
                      <a:lvl8pPr marL="3200400" algn="l" defTabSz="914400" rtl="0" eaLnBrk="1" latinLnBrk="0" hangingPunct="1">
                        <a:defRPr sz="1800" b="1" kern="1200">
                          <a:solidFill>
                            <a:schemeClr val="lt1"/>
                          </a:solidFill>
                          <a:latin typeface="Verdana"/>
                          <a:ea typeface=""/>
                          <a:cs typeface=""/>
                        </a:defRPr>
                      </a:lvl8pPr>
                      <a:lvl9pPr marL="3657600" algn="l" defTabSz="914400" rtl="0" eaLnBrk="1" latinLnBrk="0" hangingPunct="1">
                        <a:defRPr sz="1800" b="1" kern="1200">
                          <a:solidFill>
                            <a:schemeClr val="lt1"/>
                          </a:solidFill>
                          <a:latin typeface="Verdana"/>
                          <a:ea typeface=""/>
                          <a:cs typeface=""/>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de-AT" sz="700" b="0" noProof="0" dirty="0">
                          <a:solidFill>
                            <a:srgbClr val="14316C"/>
                          </a:solidFill>
                          <a:effectLst/>
                        </a:rPr>
                        <a:t>erstellt von / </a:t>
                      </a:r>
                    </a:p>
                    <a:p>
                      <a:pPr marL="0" marR="0" indent="0" algn="l" defTabSz="914400" rtl="0" eaLnBrk="1" fontAlgn="auto" latinLnBrk="0" hangingPunct="1">
                        <a:lnSpc>
                          <a:spcPct val="100000"/>
                        </a:lnSpc>
                        <a:spcBef>
                          <a:spcPts val="0"/>
                        </a:spcBef>
                        <a:spcAft>
                          <a:spcPts val="0"/>
                        </a:spcAft>
                        <a:buClrTx/>
                        <a:buSzTx/>
                        <a:buFontTx/>
                        <a:buNone/>
                        <a:tabLst/>
                        <a:defRPr/>
                      </a:pPr>
                      <a:r>
                        <a:rPr lang="en-GB" sz="700" b="0" dirty="0">
                          <a:solidFill>
                            <a:srgbClr val="14316C"/>
                          </a:solidFill>
                          <a:effectLst/>
                        </a:rPr>
                        <a:t>prepared by</a:t>
                      </a:r>
                      <a:endParaRPr lang="de-AT" sz="700" b="0" dirty="0">
                        <a:solidFill>
                          <a:srgbClr val="14316C"/>
                        </a:solidFill>
                        <a:effectLst/>
                        <a:latin typeface="+mn-lt"/>
                        <a:ea typeface="Calibri"/>
                        <a:cs typeface="Times New Roman"/>
                      </a:endParaRPr>
                    </a:p>
                  </a:txBody>
                  <a:tcPr marL="51435" marR="51435"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lumMod val="40000"/>
                        <a:lumOff val="60000"/>
                      </a:srgbClr>
                    </a:solidFill>
                  </a:tcPr>
                </a:tc>
                <a:tc>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algn="l">
                        <a:lnSpc>
                          <a:spcPct val="130000"/>
                        </a:lnSpc>
                        <a:spcAft>
                          <a:spcPts val="0"/>
                        </a:spcAft>
                      </a:pPr>
                      <a:endParaRPr lang="de-AT" sz="800" dirty="0">
                        <a:effectLst/>
                        <a:latin typeface="+mn-lt"/>
                        <a:ea typeface="Calibri"/>
                        <a:cs typeface="Times New Roman"/>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9EDF4"/>
                    </a:solidFill>
                  </a:tcPr>
                </a:tc>
                <a:tc>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algn="l">
                        <a:lnSpc>
                          <a:spcPct val="130000"/>
                        </a:lnSpc>
                        <a:spcAft>
                          <a:spcPts val="0"/>
                        </a:spcAft>
                      </a:pPr>
                      <a:endParaRPr lang="de-AT" sz="800" dirty="0">
                        <a:effectLst/>
                        <a:latin typeface="+mn-lt"/>
                        <a:ea typeface="Calibri"/>
                        <a:cs typeface="Times New Roman"/>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9EDF4"/>
                    </a:solidFill>
                  </a:tcPr>
                </a:tc>
                <a:tc>
                  <a:txBody>
                    <a:bodyPr/>
                    <a:lstStyle/>
                    <a:p>
                      <a:pPr algn="l">
                        <a:lnSpc>
                          <a:spcPct val="130000"/>
                        </a:lnSpc>
                        <a:spcAft>
                          <a:spcPts val="0"/>
                        </a:spcAft>
                      </a:pPr>
                      <a:endParaRPr lang="de-AT" sz="800" dirty="0">
                        <a:effectLst/>
                        <a:latin typeface="+mn-lt"/>
                        <a:ea typeface="Calibri"/>
                        <a:cs typeface="Times New Roman"/>
                      </a:endParaRPr>
                    </a:p>
                  </a:txBody>
                  <a:tcPr marL="51435" marR="51435"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9EDF4"/>
                    </a:solidFill>
                  </a:tcPr>
                </a:tc>
                <a:tc>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algn="l">
                        <a:lnSpc>
                          <a:spcPct val="130000"/>
                        </a:lnSpc>
                        <a:spcAft>
                          <a:spcPts val="0"/>
                        </a:spcAft>
                      </a:pPr>
                      <a:r>
                        <a:rPr lang="en-GB" sz="800" dirty="0">
                          <a:effectLst/>
                          <a:latin typeface="+mn-lt"/>
                        </a:rPr>
                        <a:t> </a:t>
                      </a:r>
                      <a:endParaRPr lang="de-AT" sz="800" dirty="0">
                        <a:effectLst/>
                        <a:latin typeface="+mn-lt"/>
                        <a:ea typeface="Calibri"/>
                        <a:cs typeface="Times New Roman"/>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9EDF4"/>
                    </a:solidFill>
                  </a:tcPr>
                </a:tc>
                <a:tc>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algn="l">
                        <a:lnSpc>
                          <a:spcPct val="130000"/>
                        </a:lnSpc>
                        <a:spcAft>
                          <a:spcPts val="0"/>
                        </a:spcAft>
                      </a:pPr>
                      <a:r>
                        <a:rPr lang="en-GB" sz="800" dirty="0">
                          <a:effectLst/>
                          <a:latin typeface="+mn-lt"/>
                        </a:rPr>
                        <a:t> </a:t>
                      </a:r>
                      <a:endParaRPr lang="de-AT" sz="800" dirty="0">
                        <a:effectLst/>
                        <a:latin typeface="+mn-lt"/>
                        <a:ea typeface="Calibri"/>
                        <a:cs typeface="Times New Roman"/>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9EDF4"/>
                    </a:solidFill>
                  </a:tcPr>
                </a:tc>
                <a:extLst>
                  <a:ext uri="{0D108BD9-81ED-4DB2-BD59-A6C34878D82A}">
                    <a16:rowId xmlns:a16="http://schemas.microsoft.com/office/drawing/2014/main" val="10002"/>
                  </a:ext>
                </a:extLst>
              </a:tr>
              <a:tr h="241402">
                <a:tc vMerge="1">
                  <a:txBody>
                    <a:bodyPr/>
                    <a:lstStyle>
                      <a:lvl1pPr marL="0" algn="l" defTabSz="914400" rtl="0" eaLnBrk="1" latinLnBrk="0" hangingPunct="1">
                        <a:defRPr sz="1800" b="1" kern="1200">
                          <a:solidFill>
                            <a:schemeClr val="lt1"/>
                          </a:solidFill>
                          <a:latin typeface="Verdana"/>
                          <a:ea typeface=""/>
                          <a:cs typeface=""/>
                        </a:defRPr>
                      </a:lvl1pPr>
                      <a:lvl2pPr marL="457200" algn="l" defTabSz="914400" rtl="0" eaLnBrk="1" latinLnBrk="0" hangingPunct="1">
                        <a:defRPr sz="1800" b="1" kern="1200">
                          <a:solidFill>
                            <a:schemeClr val="lt1"/>
                          </a:solidFill>
                          <a:latin typeface="Verdana"/>
                          <a:ea typeface=""/>
                          <a:cs typeface=""/>
                        </a:defRPr>
                      </a:lvl2pPr>
                      <a:lvl3pPr marL="914400" algn="l" defTabSz="914400" rtl="0" eaLnBrk="1" latinLnBrk="0" hangingPunct="1">
                        <a:defRPr sz="1800" b="1" kern="1200">
                          <a:solidFill>
                            <a:schemeClr val="lt1"/>
                          </a:solidFill>
                          <a:latin typeface="Verdana"/>
                          <a:ea typeface=""/>
                          <a:cs typeface=""/>
                        </a:defRPr>
                      </a:lvl3pPr>
                      <a:lvl4pPr marL="1371600" algn="l" defTabSz="914400" rtl="0" eaLnBrk="1" latinLnBrk="0" hangingPunct="1">
                        <a:defRPr sz="1800" b="1" kern="1200">
                          <a:solidFill>
                            <a:schemeClr val="lt1"/>
                          </a:solidFill>
                          <a:latin typeface="Verdana"/>
                          <a:ea typeface=""/>
                          <a:cs typeface=""/>
                        </a:defRPr>
                      </a:lvl4pPr>
                      <a:lvl5pPr marL="1828800" algn="l" defTabSz="914400" rtl="0" eaLnBrk="1" latinLnBrk="0" hangingPunct="1">
                        <a:defRPr sz="1800" b="1" kern="1200">
                          <a:solidFill>
                            <a:schemeClr val="lt1"/>
                          </a:solidFill>
                          <a:latin typeface="Verdana"/>
                          <a:ea typeface=""/>
                          <a:cs typeface=""/>
                        </a:defRPr>
                      </a:lvl5pPr>
                      <a:lvl6pPr marL="2286000" algn="l" defTabSz="914400" rtl="0" eaLnBrk="1" latinLnBrk="0" hangingPunct="1">
                        <a:defRPr sz="1800" b="1" kern="1200">
                          <a:solidFill>
                            <a:schemeClr val="lt1"/>
                          </a:solidFill>
                          <a:latin typeface="Verdana"/>
                          <a:ea typeface=""/>
                          <a:cs typeface=""/>
                        </a:defRPr>
                      </a:lvl6pPr>
                      <a:lvl7pPr marL="2743200" algn="l" defTabSz="914400" rtl="0" eaLnBrk="1" latinLnBrk="0" hangingPunct="1">
                        <a:defRPr sz="1800" b="1" kern="1200">
                          <a:solidFill>
                            <a:schemeClr val="lt1"/>
                          </a:solidFill>
                          <a:latin typeface="Verdana"/>
                          <a:ea typeface=""/>
                          <a:cs typeface=""/>
                        </a:defRPr>
                      </a:lvl7pPr>
                      <a:lvl8pPr marL="3200400" algn="l" defTabSz="914400" rtl="0" eaLnBrk="1" latinLnBrk="0" hangingPunct="1">
                        <a:defRPr sz="1800" b="1" kern="1200">
                          <a:solidFill>
                            <a:schemeClr val="lt1"/>
                          </a:solidFill>
                          <a:latin typeface="Verdana"/>
                          <a:ea typeface=""/>
                          <a:cs typeface=""/>
                        </a:defRPr>
                      </a:lvl8pPr>
                      <a:lvl9pPr marL="3657600" algn="l" defTabSz="914400" rtl="0" eaLnBrk="1" latinLnBrk="0" hangingPunct="1">
                        <a:defRPr sz="1800" b="1" kern="1200">
                          <a:solidFill>
                            <a:schemeClr val="lt1"/>
                          </a:solidFill>
                          <a:latin typeface="Verdana"/>
                          <a:ea typeface=""/>
                          <a:cs typeface=""/>
                        </a:defRPr>
                      </a:lvl9pPr>
                    </a:lstStyle>
                    <a:p>
                      <a:pPr algn="l">
                        <a:spcBef>
                          <a:spcPts val="0"/>
                        </a:spcBef>
                        <a:spcAft>
                          <a:spcPts val="0"/>
                        </a:spcAft>
                      </a:pPr>
                      <a:endParaRPr lang="de-AT" sz="700" b="0" noProof="0" dirty="0">
                        <a:solidFill>
                          <a:srgbClr val="14316C"/>
                        </a:solidFill>
                        <a:effectLst/>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lumMod val="40000"/>
                        <a:lumOff val="60000"/>
                      </a:srgbClr>
                    </a:solidFill>
                  </a:tcPr>
                </a:tc>
                <a:tc>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algn="l">
                        <a:lnSpc>
                          <a:spcPct val="130000"/>
                        </a:lnSpc>
                        <a:spcAft>
                          <a:spcPts val="0"/>
                        </a:spcAft>
                      </a:pPr>
                      <a:r>
                        <a:rPr lang="en-GB" sz="800" dirty="0">
                          <a:effectLst/>
                          <a:latin typeface="+mn-lt"/>
                        </a:rPr>
                        <a:t> </a:t>
                      </a:r>
                      <a:endParaRPr lang="de-AT" sz="800" dirty="0">
                        <a:effectLst/>
                        <a:latin typeface="+mn-lt"/>
                        <a:ea typeface="Calibri"/>
                        <a:cs typeface="Times New Roman"/>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9EDF4"/>
                    </a:solidFill>
                  </a:tcPr>
                </a:tc>
                <a:tc>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algn="l">
                        <a:lnSpc>
                          <a:spcPct val="130000"/>
                        </a:lnSpc>
                        <a:spcAft>
                          <a:spcPts val="0"/>
                        </a:spcAft>
                      </a:pPr>
                      <a:endParaRPr lang="de-AT" sz="800" dirty="0">
                        <a:effectLst/>
                        <a:latin typeface="+mn-lt"/>
                        <a:ea typeface="Calibri"/>
                        <a:cs typeface="Times New Roman"/>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9EDF4"/>
                    </a:solidFill>
                  </a:tcPr>
                </a:tc>
                <a:tc>
                  <a:txBody>
                    <a:bodyPr/>
                    <a:lstStyle/>
                    <a:p>
                      <a:pPr algn="l">
                        <a:lnSpc>
                          <a:spcPct val="130000"/>
                        </a:lnSpc>
                        <a:spcAft>
                          <a:spcPts val="0"/>
                        </a:spcAft>
                      </a:pPr>
                      <a:endParaRPr lang="de-AT" sz="800" dirty="0">
                        <a:effectLst/>
                        <a:latin typeface="+mn-lt"/>
                        <a:ea typeface="Calibri"/>
                        <a:cs typeface="Times New Roman"/>
                      </a:endParaRPr>
                    </a:p>
                  </a:txBody>
                  <a:tcPr marL="51435" marR="51435"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9EDF4"/>
                    </a:solidFill>
                  </a:tcPr>
                </a:tc>
                <a:tc>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algn="l">
                        <a:lnSpc>
                          <a:spcPct val="130000"/>
                        </a:lnSpc>
                        <a:spcAft>
                          <a:spcPts val="0"/>
                        </a:spcAft>
                      </a:pPr>
                      <a:r>
                        <a:rPr lang="en-GB" sz="800" dirty="0">
                          <a:effectLst/>
                          <a:latin typeface="+mn-lt"/>
                        </a:rPr>
                        <a:t> </a:t>
                      </a:r>
                      <a:endParaRPr lang="de-AT" sz="800" dirty="0">
                        <a:effectLst/>
                        <a:latin typeface="+mn-lt"/>
                        <a:ea typeface="Calibri"/>
                        <a:cs typeface="Times New Roman"/>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9EDF4"/>
                    </a:solidFill>
                  </a:tcPr>
                </a:tc>
                <a:tc>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algn="l">
                        <a:lnSpc>
                          <a:spcPct val="130000"/>
                        </a:lnSpc>
                        <a:spcAft>
                          <a:spcPts val="0"/>
                        </a:spcAft>
                      </a:pPr>
                      <a:r>
                        <a:rPr lang="en-GB" sz="800" dirty="0">
                          <a:effectLst/>
                          <a:latin typeface="+mn-lt"/>
                        </a:rPr>
                        <a:t> </a:t>
                      </a:r>
                      <a:endParaRPr lang="de-AT" sz="800" dirty="0">
                        <a:effectLst/>
                        <a:latin typeface="+mn-lt"/>
                        <a:ea typeface="Calibri"/>
                        <a:cs typeface="Times New Roman"/>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9EDF4"/>
                    </a:solidFill>
                  </a:tcPr>
                </a:tc>
                <a:extLst>
                  <a:ext uri="{0D108BD9-81ED-4DB2-BD59-A6C34878D82A}">
                    <a16:rowId xmlns:a16="http://schemas.microsoft.com/office/drawing/2014/main" val="10003"/>
                  </a:ext>
                </a:extLst>
              </a:tr>
              <a:tr h="226771">
                <a:tc rowSpan="2">
                  <a:txBody>
                    <a:bodyPr/>
                    <a:lstStyle>
                      <a:lvl1pPr marL="0" algn="l" defTabSz="914400" rtl="0" eaLnBrk="1" latinLnBrk="0" hangingPunct="1">
                        <a:defRPr sz="1800" b="1" kern="1200">
                          <a:solidFill>
                            <a:schemeClr val="lt1"/>
                          </a:solidFill>
                          <a:latin typeface="Verdana"/>
                          <a:ea typeface=""/>
                          <a:cs typeface=""/>
                        </a:defRPr>
                      </a:lvl1pPr>
                      <a:lvl2pPr marL="457200" algn="l" defTabSz="914400" rtl="0" eaLnBrk="1" latinLnBrk="0" hangingPunct="1">
                        <a:defRPr sz="1800" b="1" kern="1200">
                          <a:solidFill>
                            <a:schemeClr val="lt1"/>
                          </a:solidFill>
                          <a:latin typeface="Verdana"/>
                          <a:ea typeface=""/>
                          <a:cs typeface=""/>
                        </a:defRPr>
                      </a:lvl2pPr>
                      <a:lvl3pPr marL="914400" algn="l" defTabSz="914400" rtl="0" eaLnBrk="1" latinLnBrk="0" hangingPunct="1">
                        <a:defRPr sz="1800" b="1" kern="1200">
                          <a:solidFill>
                            <a:schemeClr val="lt1"/>
                          </a:solidFill>
                          <a:latin typeface="Verdana"/>
                          <a:ea typeface=""/>
                          <a:cs typeface=""/>
                        </a:defRPr>
                      </a:lvl3pPr>
                      <a:lvl4pPr marL="1371600" algn="l" defTabSz="914400" rtl="0" eaLnBrk="1" latinLnBrk="0" hangingPunct="1">
                        <a:defRPr sz="1800" b="1" kern="1200">
                          <a:solidFill>
                            <a:schemeClr val="lt1"/>
                          </a:solidFill>
                          <a:latin typeface="Verdana"/>
                          <a:ea typeface=""/>
                          <a:cs typeface=""/>
                        </a:defRPr>
                      </a:lvl4pPr>
                      <a:lvl5pPr marL="1828800" algn="l" defTabSz="914400" rtl="0" eaLnBrk="1" latinLnBrk="0" hangingPunct="1">
                        <a:defRPr sz="1800" b="1" kern="1200">
                          <a:solidFill>
                            <a:schemeClr val="lt1"/>
                          </a:solidFill>
                          <a:latin typeface="Verdana"/>
                          <a:ea typeface=""/>
                          <a:cs typeface=""/>
                        </a:defRPr>
                      </a:lvl5pPr>
                      <a:lvl6pPr marL="2286000" algn="l" defTabSz="914400" rtl="0" eaLnBrk="1" latinLnBrk="0" hangingPunct="1">
                        <a:defRPr sz="1800" b="1" kern="1200">
                          <a:solidFill>
                            <a:schemeClr val="lt1"/>
                          </a:solidFill>
                          <a:latin typeface="Verdana"/>
                          <a:ea typeface=""/>
                          <a:cs typeface=""/>
                        </a:defRPr>
                      </a:lvl6pPr>
                      <a:lvl7pPr marL="2743200" algn="l" defTabSz="914400" rtl="0" eaLnBrk="1" latinLnBrk="0" hangingPunct="1">
                        <a:defRPr sz="1800" b="1" kern="1200">
                          <a:solidFill>
                            <a:schemeClr val="lt1"/>
                          </a:solidFill>
                          <a:latin typeface="Verdana"/>
                          <a:ea typeface=""/>
                          <a:cs typeface=""/>
                        </a:defRPr>
                      </a:lvl7pPr>
                      <a:lvl8pPr marL="3200400" algn="l" defTabSz="914400" rtl="0" eaLnBrk="1" latinLnBrk="0" hangingPunct="1">
                        <a:defRPr sz="1800" b="1" kern="1200">
                          <a:solidFill>
                            <a:schemeClr val="lt1"/>
                          </a:solidFill>
                          <a:latin typeface="Verdana"/>
                          <a:ea typeface=""/>
                          <a:cs typeface=""/>
                        </a:defRPr>
                      </a:lvl8pPr>
                      <a:lvl9pPr marL="3657600" algn="l" defTabSz="914400" rtl="0" eaLnBrk="1" latinLnBrk="0" hangingPunct="1">
                        <a:defRPr sz="1800" b="1" kern="1200">
                          <a:solidFill>
                            <a:schemeClr val="lt1"/>
                          </a:solidFill>
                          <a:latin typeface="Verdana"/>
                          <a:ea typeface=""/>
                          <a:cs typeface=""/>
                        </a:defRPr>
                      </a:lvl9pPr>
                    </a:lstStyle>
                    <a:p>
                      <a:pPr algn="l">
                        <a:spcBef>
                          <a:spcPts val="0"/>
                        </a:spcBef>
                        <a:spcAft>
                          <a:spcPts val="0"/>
                        </a:spcAft>
                      </a:pPr>
                      <a:r>
                        <a:rPr lang="de-AT" sz="700" b="0" noProof="0" dirty="0">
                          <a:solidFill>
                            <a:srgbClr val="14316C"/>
                          </a:solidFill>
                          <a:effectLst/>
                        </a:rPr>
                        <a:t>geprüft von / </a:t>
                      </a:r>
                    </a:p>
                    <a:p>
                      <a:pPr algn="l">
                        <a:spcBef>
                          <a:spcPts val="0"/>
                        </a:spcBef>
                        <a:spcAft>
                          <a:spcPts val="0"/>
                        </a:spcAft>
                      </a:pPr>
                      <a:r>
                        <a:rPr lang="de-AT" sz="700" b="0" noProof="0" dirty="0" err="1">
                          <a:solidFill>
                            <a:srgbClr val="14316C"/>
                          </a:solidFill>
                          <a:effectLst/>
                        </a:rPr>
                        <a:t>checked</a:t>
                      </a:r>
                      <a:r>
                        <a:rPr lang="de-AT" sz="700" b="0" noProof="0" dirty="0">
                          <a:solidFill>
                            <a:srgbClr val="14316C"/>
                          </a:solidFill>
                          <a:effectLst/>
                        </a:rPr>
                        <a:t> </a:t>
                      </a:r>
                      <a:r>
                        <a:rPr lang="de-AT" sz="700" b="0" noProof="0" dirty="0" err="1">
                          <a:solidFill>
                            <a:srgbClr val="14316C"/>
                          </a:solidFill>
                          <a:effectLst/>
                        </a:rPr>
                        <a:t>by</a:t>
                      </a:r>
                      <a:endParaRPr lang="de-AT" sz="700" b="0" noProof="0" dirty="0">
                        <a:solidFill>
                          <a:srgbClr val="14316C"/>
                        </a:solidFill>
                        <a:effectLst/>
                      </a:endParaRPr>
                    </a:p>
                  </a:txBody>
                  <a:tcPr marL="51435" marR="51435"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lumMod val="40000"/>
                        <a:lumOff val="60000"/>
                      </a:srgbClr>
                    </a:solidFill>
                  </a:tcPr>
                </a:tc>
                <a:tc>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algn="l">
                        <a:lnSpc>
                          <a:spcPct val="130000"/>
                        </a:lnSpc>
                        <a:spcAft>
                          <a:spcPts val="0"/>
                        </a:spcAft>
                      </a:pPr>
                      <a:r>
                        <a:rPr lang="en-GB" sz="800" dirty="0">
                          <a:effectLst/>
                          <a:latin typeface="+mn-lt"/>
                        </a:rPr>
                        <a:t> </a:t>
                      </a:r>
                      <a:endParaRPr lang="de-AT" sz="800" dirty="0">
                        <a:effectLst/>
                        <a:latin typeface="+mn-lt"/>
                        <a:ea typeface="Calibri"/>
                        <a:cs typeface="Times New Roman"/>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9EDF4"/>
                    </a:solidFill>
                  </a:tcPr>
                </a:tc>
                <a:tc>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algn="l">
                        <a:lnSpc>
                          <a:spcPct val="130000"/>
                        </a:lnSpc>
                        <a:spcAft>
                          <a:spcPts val="0"/>
                        </a:spcAft>
                      </a:pPr>
                      <a:endParaRPr lang="de-AT" sz="800" dirty="0">
                        <a:effectLst/>
                        <a:latin typeface="+mn-lt"/>
                        <a:ea typeface="Calibri"/>
                        <a:cs typeface="Times New Roman"/>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9EDF4"/>
                    </a:solidFill>
                  </a:tcPr>
                </a:tc>
                <a:tc>
                  <a:txBody>
                    <a:bodyPr/>
                    <a:lstStyle/>
                    <a:p>
                      <a:pPr algn="l">
                        <a:lnSpc>
                          <a:spcPct val="130000"/>
                        </a:lnSpc>
                        <a:spcAft>
                          <a:spcPts val="0"/>
                        </a:spcAft>
                      </a:pPr>
                      <a:endParaRPr lang="de-AT" sz="800" dirty="0">
                        <a:effectLst/>
                        <a:latin typeface="+mn-lt"/>
                        <a:ea typeface="Calibri"/>
                        <a:cs typeface="Times New Roman"/>
                      </a:endParaRPr>
                    </a:p>
                  </a:txBody>
                  <a:tcPr marL="51435" marR="51435"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9EDF4"/>
                    </a:solidFill>
                  </a:tcPr>
                </a:tc>
                <a:tc>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algn="l">
                        <a:lnSpc>
                          <a:spcPct val="130000"/>
                        </a:lnSpc>
                        <a:spcAft>
                          <a:spcPts val="0"/>
                        </a:spcAft>
                      </a:pPr>
                      <a:r>
                        <a:rPr lang="en-GB" sz="800" dirty="0">
                          <a:effectLst/>
                          <a:latin typeface="+mn-lt"/>
                        </a:rPr>
                        <a:t> </a:t>
                      </a:r>
                      <a:endParaRPr lang="de-AT" sz="800" dirty="0">
                        <a:effectLst/>
                        <a:latin typeface="+mn-lt"/>
                        <a:ea typeface="Calibri"/>
                        <a:cs typeface="Times New Roman"/>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9EDF4"/>
                    </a:solidFill>
                  </a:tcPr>
                </a:tc>
                <a:tc>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algn="l">
                        <a:lnSpc>
                          <a:spcPct val="130000"/>
                        </a:lnSpc>
                        <a:spcAft>
                          <a:spcPts val="0"/>
                        </a:spcAft>
                      </a:pPr>
                      <a:r>
                        <a:rPr lang="en-GB" sz="800" dirty="0">
                          <a:effectLst/>
                          <a:latin typeface="+mn-lt"/>
                        </a:rPr>
                        <a:t> </a:t>
                      </a:r>
                      <a:endParaRPr lang="de-AT" sz="800" dirty="0">
                        <a:effectLst/>
                        <a:latin typeface="+mn-lt"/>
                        <a:ea typeface="Calibri"/>
                        <a:cs typeface="Times New Roman"/>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9EDF4"/>
                    </a:solidFill>
                  </a:tcPr>
                </a:tc>
                <a:extLst>
                  <a:ext uri="{0D108BD9-81ED-4DB2-BD59-A6C34878D82A}">
                    <a16:rowId xmlns:a16="http://schemas.microsoft.com/office/drawing/2014/main" val="10004"/>
                  </a:ext>
                </a:extLst>
              </a:tr>
              <a:tr h="226771">
                <a:tc vMerge="1">
                  <a:txBody>
                    <a:bodyPr/>
                    <a:lstStyle/>
                    <a:p>
                      <a:pPr algn="l">
                        <a:spcBef>
                          <a:spcPts val="0"/>
                        </a:spcBef>
                        <a:spcAft>
                          <a:spcPts val="0"/>
                        </a:spcAft>
                      </a:pPr>
                      <a:endParaRPr lang="de-AT" sz="700" b="0" noProof="0" dirty="0">
                        <a:solidFill>
                          <a:srgbClr val="14316C"/>
                        </a:solidFill>
                        <a:effectLst/>
                      </a:endParaRPr>
                    </a:p>
                  </a:txBody>
                  <a:tcPr marL="68580" marR="68580"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lumMod val="40000"/>
                        <a:lumOff val="60000"/>
                      </a:srgbClr>
                    </a:solidFill>
                  </a:tcPr>
                </a:tc>
                <a:tc>
                  <a:txBody>
                    <a:bodyPr/>
                    <a:lstStyle/>
                    <a:p>
                      <a:pPr algn="l">
                        <a:lnSpc>
                          <a:spcPct val="130000"/>
                        </a:lnSpc>
                        <a:spcAft>
                          <a:spcPts val="0"/>
                        </a:spcAft>
                      </a:pPr>
                      <a:endParaRPr lang="de-AT" sz="800" dirty="0">
                        <a:effectLst/>
                        <a:latin typeface="+mn-lt"/>
                        <a:ea typeface="Calibri"/>
                        <a:cs typeface="Times New Roman"/>
                      </a:endParaRPr>
                    </a:p>
                  </a:txBody>
                  <a:tcPr marL="51435" marR="51435"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9EDF4"/>
                    </a:solidFill>
                  </a:tcPr>
                </a:tc>
                <a:tc>
                  <a:txBody>
                    <a:bodyPr/>
                    <a:lstStyle/>
                    <a:p>
                      <a:pPr algn="l">
                        <a:lnSpc>
                          <a:spcPct val="130000"/>
                        </a:lnSpc>
                        <a:spcAft>
                          <a:spcPts val="0"/>
                        </a:spcAft>
                      </a:pPr>
                      <a:endParaRPr lang="de-AT" sz="800" dirty="0">
                        <a:effectLst/>
                        <a:latin typeface="+mn-lt"/>
                        <a:ea typeface="Calibri"/>
                        <a:cs typeface="Times New Roman"/>
                      </a:endParaRPr>
                    </a:p>
                  </a:txBody>
                  <a:tcPr marL="51435" marR="51435"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9EDF4"/>
                    </a:solidFill>
                  </a:tcPr>
                </a:tc>
                <a:tc>
                  <a:txBody>
                    <a:bodyPr/>
                    <a:lstStyle/>
                    <a:p>
                      <a:pPr algn="l">
                        <a:lnSpc>
                          <a:spcPct val="130000"/>
                        </a:lnSpc>
                        <a:spcAft>
                          <a:spcPts val="0"/>
                        </a:spcAft>
                      </a:pPr>
                      <a:endParaRPr lang="de-AT" sz="800" dirty="0">
                        <a:effectLst/>
                        <a:latin typeface="+mn-lt"/>
                        <a:ea typeface="Calibri"/>
                        <a:cs typeface="Times New Roman"/>
                      </a:endParaRPr>
                    </a:p>
                  </a:txBody>
                  <a:tcPr marL="51435" marR="51435"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9EDF4"/>
                    </a:solidFill>
                  </a:tcPr>
                </a:tc>
                <a:tc>
                  <a:txBody>
                    <a:bodyPr/>
                    <a:lstStyle/>
                    <a:p>
                      <a:pPr algn="l">
                        <a:lnSpc>
                          <a:spcPct val="130000"/>
                        </a:lnSpc>
                        <a:spcAft>
                          <a:spcPts val="0"/>
                        </a:spcAft>
                      </a:pPr>
                      <a:endParaRPr lang="de-AT" sz="800" dirty="0">
                        <a:effectLst/>
                        <a:latin typeface="+mn-lt"/>
                        <a:ea typeface="Calibri"/>
                        <a:cs typeface="Times New Roman"/>
                      </a:endParaRPr>
                    </a:p>
                  </a:txBody>
                  <a:tcPr marL="51435" marR="51435"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9EDF4"/>
                    </a:solidFill>
                  </a:tcPr>
                </a:tc>
                <a:tc>
                  <a:txBody>
                    <a:bodyPr/>
                    <a:lstStyle/>
                    <a:p>
                      <a:pPr algn="l">
                        <a:lnSpc>
                          <a:spcPct val="130000"/>
                        </a:lnSpc>
                        <a:spcAft>
                          <a:spcPts val="0"/>
                        </a:spcAft>
                      </a:pPr>
                      <a:endParaRPr lang="de-AT" sz="800" dirty="0">
                        <a:effectLst/>
                        <a:latin typeface="+mn-lt"/>
                        <a:ea typeface="Calibri"/>
                        <a:cs typeface="Times New Roman"/>
                      </a:endParaRPr>
                    </a:p>
                  </a:txBody>
                  <a:tcPr marL="51435" marR="51435" marT="0" marB="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9EDF4"/>
                    </a:solidFill>
                  </a:tcPr>
                </a:tc>
                <a:extLst>
                  <a:ext uri="{0D108BD9-81ED-4DB2-BD59-A6C34878D82A}">
                    <a16:rowId xmlns:a16="http://schemas.microsoft.com/office/drawing/2014/main" val="2848497032"/>
                  </a:ext>
                </a:extLst>
              </a:tr>
              <a:tr h="226771">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AT" sz="700" b="0" noProof="0" dirty="0">
                          <a:solidFill>
                            <a:srgbClr val="14316C"/>
                          </a:solidFill>
                          <a:effectLst/>
                          <a:latin typeface="Verdana" panose="020B0604030504040204" pitchFamily="34" charset="0"/>
                          <a:ea typeface="Verdana" panose="020B0604030504040204" pitchFamily="34" charset="0"/>
                          <a:cs typeface="Verdana" panose="020B0604030504040204" pitchFamily="34" charset="0"/>
                        </a:rPr>
                        <a:t>freigegeben von / </a:t>
                      </a:r>
                    </a:p>
                    <a:p>
                      <a:pPr marL="0" marR="0" lvl="0" indent="0" algn="l" defTabSz="914400" rtl="0" eaLnBrk="1" fontAlgn="auto" latinLnBrk="0" hangingPunct="1">
                        <a:lnSpc>
                          <a:spcPct val="100000"/>
                        </a:lnSpc>
                        <a:spcBef>
                          <a:spcPts val="0"/>
                        </a:spcBef>
                        <a:spcAft>
                          <a:spcPts val="0"/>
                        </a:spcAft>
                        <a:buClrTx/>
                        <a:buSzTx/>
                        <a:buFontTx/>
                        <a:buNone/>
                        <a:tabLst/>
                        <a:defRPr/>
                      </a:pPr>
                      <a:r>
                        <a:rPr lang="de-AT" sz="700" b="0" noProof="0" dirty="0" err="1">
                          <a:solidFill>
                            <a:srgbClr val="14316C"/>
                          </a:solidFill>
                          <a:effectLst/>
                          <a:latin typeface="Verdana" panose="020B0604030504040204" pitchFamily="34" charset="0"/>
                          <a:ea typeface="Verdana" panose="020B0604030504040204" pitchFamily="34" charset="0"/>
                          <a:cs typeface="Verdana" panose="020B0604030504040204" pitchFamily="34" charset="0"/>
                        </a:rPr>
                        <a:t>approved</a:t>
                      </a:r>
                      <a:r>
                        <a:rPr lang="de-AT" sz="700" b="0" noProof="0" dirty="0">
                          <a:solidFill>
                            <a:srgbClr val="14316C"/>
                          </a:solidFill>
                          <a:effectLst/>
                          <a:latin typeface="Verdana" panose="020B0604030504040204" pitchFamily="34" charset="0"/>
                          <a:ea typeface="Verdana" panose="020B0604030504040204" pitchFamily="34" charset="0"/>
                          <a:cs typeface="Verdana" panose="020B0604030504040204" pitchFamily="34" charset="0"/>
                        </a:rPr>
                        <a:t> </a:t>
                      </a:r>
                      <a:r>
                        <a:rPr lang="de-AT" sz="700" b="0" noProof="0" dirty="0" err="1">
                          <a:solidFill>
                            <a:srgbClr val="14316C"/>
                          </a:solidFill>
                          <a:effectLst/>
                          <a:latin typeface="Verdana" panose="020B0604030504040204" pitchFamily="34" charset="0"/>
                          <a:ea typeface="Verdana" panose="020B0604030504040204" pitchFamily="34" charset="0"/>
                          <a:cs typeface="Verdana" panose="020B0604030504040204" pitchFamily="34" charset="0"/>
                        </a:rPr>
                        <a:t>by</a:t>
                      </a:r>
                      <a:endParaRPr lang="de-AT" sz="700" b="0" noProof="0" dirty="0">
                        <a:solidFill>
                          <a:srgbClr val="14316C"/>
                        </a:solidFill>
                        <a:effectLst/>
                        <a:latin typeface="Verdana" panose="020B0604030504040204" pitchFamily="34" charset="0"/>
                        <a:ea typeface="Verdana" panose="020B0604030504040204" pitchFamily="34" charset="0"/>
                        <a:cs typeface="Verdana" panose="020B0604030504040204" pitchFamily="34" charset="0"/>
                      </a:endParaRPr>
                    </a:p>
                    <a:p>
                      <a:pPr algn="l">
                        <a:spcBef>
                          <a:spcPts val="0"/>
                        </a:spcBef>
                        <a:spcAft>
                          <a:spcPts val="0"/>
                        </a:spcAft>
                      </a:pPr>
                      <a:endParaRPr lang="de-AT" sz="700" b="0" noProof="0" dirty="0">
                        <a:solidFill>
                          <a:srgbClr val="14316C"/>
                        </a:solidFill>
                        <a:effectLst/>
                      </a:endParaRPr>
                    </a:p>
                  </a:txBody>
                  <a:tcPr marL="51435" marR="51435"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lumMod val="40000"/>
                        <a:lumOff val="60000"/>
                      </a:srgbClr>
                    </a:solidFill>
                  </a:tcPr>
                </a:tc>
                <a:tc>
                  <a:txBody>
                    <a:bodyPr/>
                    <a:lstStyle/>
                    <a:p>
                      <a:pPr algn="l">
                        <a:lnSpc>
                          <a:spcPct val="130000"/>
                        </a:lnSpc>
                        <a:spcAft>
                          <a:spcPts val="0"/>
                        </a:spcAft>
                      </a:pPr>
                      <a:endParaRPr lang="de-AT" sz="800" dirty="0">
                        <a:effectLst/>
                        <a:latin typeface="+mn-lt"/>
                        <a:ea typeface="Calibri"/>
                        <a:cs typeface="Times New Roman"/>
                      </a:endParaRPr>
                    </a:p>
                  </a:txBody>
                  <a:tcPr marL="51435" marR="51435"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9EDF4"/>
                    </a:solidFill>
                  </a:tcPr>
                </a:tc>
                <a:tc>
                  <a:txBody>
                    <a:bodyPr/>
                    <a:lstStyle/>
                    <a:p>
                      <a:pPr algn="l">
                        <a:lnSpc>
                          <a:spcPct val="130000"/>
                        </a:lnSpc>
                        <a:spcAft>
                          <a:spcPts val="0"/>
                        </a:spcAft>
                      </a:pPr>
                      <a:endParaRPr lang="de-AT" sz="800" dirty="0">
                        <a:effectLst/>
                        <a:latin typeface="+mn-lt"/>
                        <a:ea typeface="Calibri"/>
                        <a:cs typeface="Times New Roman"/>
                      </a:endParaRPr>
                    </a:p>
                  </a:txBody>
                  <a:tcPr marL="51435" marR="51435"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9EDF4"/>
                    </a:solidFill>
                  </a:tcPr>
                </a:tc>
                <a:tc>
                  <a:txBody>
                    <a:bodyPr/>
                    <a:lstStyle/>
                    <a:p>
                      <a:pPr algn="l">
                        <a:lnSpc>
                          <a:spcPct val="130000"/>
                        </a:lnSpc>
                        <a:spcAft>
                          <a:spcPts val="0"/>
                        </a:spcAft>
                      </a:pPr>
                      <a:endParaRPr lang="de-AT" sz="800" dirty="0">
                        <a:effectLst/>
                        <a:latin typeface="+mn-lt"/>
                        <a:ea typeface="Calibri"/>
                        <a:cs typeface="Times New Roman"/>
                      </a:endParaRPr>
                    </a:p>
                  </a:txBody>
                  <a:tcPr marL="51435" marR="51435"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9EDF4"/>
                    </a:solidFill>
                  </a:tcPr>
                </a:tc>
                <a:tc>
                  <a:txBody>
                    <a:bodyPr/>
                    <a:lstStyle/>
                    <a:p>
                      <a:pPr algn="l">
                        <a:lnSpc>
                          <a:spcPct val="130000"/>
                        </a:lnSpc>
                        <a:spcAft>
                          <a:spcPts val="0"/>
                        </a:spcAft>
                      </a:pPr>
                      <a:endParaRPr lang="de-AT" sz="800" dirty="0">
                        <a:effectLst/>
                        <a:latin typeface="+mn-lt"/>
                        <a:ea typeface="Calibri"/>
                        <a:cs typeface="Times New Roman"/>
                      </a:endParaRPr>
                    </a:p>
                  </a:txBody>
                  <a:tcPr marL="51435" marR="51435"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9EDF4"/>
                    </a:solidFill>
                  </a:tcPr>
                </a:tc>
                <a:tc>
                  <a:txBody>
                    <a:bodyPr/>
                    <a:lstStyle/>
                    <a:p>
                      <a:pPr algn="l">
                        <a:lnSpc>
                          <a:spcPct val="130000"/>
                        </a:lnSpc>
                        <a:spcAft>
                          <a:spcPts val="0"/>
                        </a:spcAft>
                      </a:pPr>
                      <a:endParaRPr lang="de-AT" sz="800" dirty="0">
                        <a:effectLst/>
                        <a:latin typeface="+mn-lt"/>
                        <a:ea typeface="Calibri"/>
                        <a:cs typeface="Times New Roman"/>
                      </a:endParaRPr>
                    </a:p>
                  </a:txBody>
                  <a:tcPr marL="51435" marR="51435" marT="0" marB="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9EDF4"/>
                    </a:solidFill>
                  </a:tcPr>
                </a:tc>
                <a:extLst>
                  <a:ext uri="{0D108BD9-81ED-4DB2-BD59-A6C34878D82A}">
                    <a16:rowId xmlns:a16="http://schemas.microsoft.com/office/drawing/2014/main" val="310234632"/>
                  </a:ext>
                </a:extLst>
              </a:tr>
              <a:tr h="226771">
                <a:tc vMerge="1">
                  <a:txBody>
                    <a:bodyPr/>
                    <a:lstStyle/>
                    <a:p>
                      <a:pPr algn="l">
                        <a:spcBef>
                          <a:spcPts val="0"/>
                        </a:spcBef>
                        <a:spcAft>
                          <a:spcPts val="0"/>
                        </a:spcAft>
                      </a:pPr>
                      <a:endParaRPr lang="de-AT" sz="700" b="0" noProof="0" dirty="0">
                        <a:solidFill>
                          <a:srgbClr val="14316C"/>
                        </a:solidFill>
                        <a:effectLst/>
                      </a:endParaRPr>
                    </a:p>
                  </a:txBody>
                  <a:tcPr marL="68580" marR="68580"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lumMod val="40000"/>
                        <a:lumOff val="60000"/>
                      </a:srgbClr>
                    </a:solidFill>
                  </a:tcPr>
                </a:tc>
                <a:tc>
                  <a:txBody>
                    <a:bodyPr/>
                    <a:lstStyle/>
                    <a:p>
                      <a:pPr algn="l">
                        <a:lnSpc>
                          <a:spcPct val="130000"/>
                        </a:lnSpc>
                        <a:spcAft>
                          <a:spcPts val="0"/>
                        </a:spcAft>
                      </a:pPr>
                      <a:endParaRPr lang="de-AT" sz="800" dirty="0">
                        <a:effectLst/>
                        <a:latin typeface="+mn-lt"/>
                        <a:ea typeface="Calibri"/>
                        <a:cs typeface="Times New Roman"/>
                      </a:endParaRPr>
                    </a:p>
                  </a:txBody>
                  <a:tcPr marL="51435" marR="51435"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9EDF4"/>
                    </a:solidFill>
                  </a:tcPr>
                </a:tc>
                <a:tc>
                  <a:txBody>
                    <a:bodyPr/>
                    <a:lstStyle/>
                    <a:p>
                      <a:pPr algn="l">
                        <a:lnSpc>
                          <a:spcPct val="130000"/>
                        </a:lnSpc>
                        <a:spcAft>
                          <a:spcPts val="0"/>
                        </a:spcAft>
                      </a:pPr>
                      <a:endParaRPr lang="de-AT" sz="800" dirty="0">
                        <a:effectLst/>
                        <a:latin typeface="+mn-lt"/>
                        <a:ea typeface="Calibri"/>
                        <a:cs typeface="Times New Roman"/>
                      </a:endParaRPr>
                    </a:p>
                  </a:txBody>
                  <a:tcPr marL="51435" marR="51435"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9EDF4"/>
                    </a:solidFill>
                  </a:tcPr>
                </a:tc>
                <a:tc>
                  <a:txBody>
                    <a:bodyPr/>
                    <a:lstStyle/>
                    <a:p>
                      <a:pPr algn="l">
                        <a:lnSpc>
                          <a:spcPct val="130000"/>
                        </a:lnSpc>
                        <a:spcAft>
                          <a:spcPts val="0"/>
                        </a:spcAft>
                      </a:pPr>
                      <a:endParaRPr lang="de-AT" sz="800" dirty="0">
                        <a:effectLst/>
                        <a:latin typeface="+mn-lt"/>
                        <a:ea typeface="Calibri"/>
                        <a:cs typeface="Times New Roman"/>
                      </a:endParaRPr>
                    </a:p>
                  </a:txBody>
                  <a:tcPr marL="51435" marR="51435"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E9EDF4"/>
                    </a:solidFill>
                  </a:tcPr>
                </a:tc>
                <a:tc>
                  <a:txBody>
                    <a:bodyPr/>
                    <a:lstStyle/>
                    <a:p>
                      <a:pPr algn="l">
                        <a:lnSpc>
                          <a:spcPct val="130000"/>
                        </a:lnSpc>
                        <a:spcAft>
                          <a:spcPts val="0"/>
                        </a:spcAft>
                      </a:pPr>
                      <a:endParaRPr lang="de-AT" sz="800" dirty="0">
                        <a:effectLst/>
                        <a:latin typeface="+mn-lt"/>
                        <a:ea typeface="Calibri"/>
                        <a:cs typeface="Times New Roman"/>
                      </a:endParaRPr>
                    </a:p>
                  </a:txBody>
                  <a:tcPr marL="51435" marR="51435"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9EDF4"/>
                    </a:solidFill>
                  </a:tcPr>
                </a:tc>
                <a:tc>
                  <a:txBody>
                    <a:bodyPr/>
                    <a:lstStyle/>
                    <a:p>
                      <a:pPr algn="l">
                        <a:lnSpc>
                          <a:spcPct val="130000"/>
                        </a:lnSpc>
                        <a:spcAft>
                          <a:spcPts val="0"/>
                        </a:spcAft>
                      </a:pPr>
                      <a:endParaRPr lang="de-AT" sz="800" dirty="0">
                        <a:effectLst/>
                        <a:latin typeface="+mn-lt"/>
                        <a:ea typeface="Calibri"/>
                        <a:cs typeface="Times New Roman"/>
                      </a:endParaRPr>
                    </a:p>
                  </a:txBody>
                  <a:tcPr marL="51435" marR="51435" marT="0" marB="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9EDF4"/>
                    </a:solidFill>
                  </a:tcPr>
                </a:tc>
                <a:extLst>
                  <a:ext uri="{0D108BD9-81ED-4DB2-BD59-A6C34878D82A}">
                    <a16:rowId xmlns:a16="http://schemas.microsoft.com/office/drawing/2014/main" val="12756051"/>
                  </a:ext>
                </a:extLst>
              </a:tr>
            </a:tbl>
          </a:graphicData>
        </a:graphic>
      </p:graphicFrame>
      <p:graphicFrame>
        <p:nvGraphicFramePr>
          <p:cNvPr id="10" name="Tabelle 9">
            <a:extLst>
              <a:ext uri="{FF2B5EF4-FFF2-40B4-BE49-F238E27FC236}">
                <a16:creationId xmlns:a16="http://schemas.microsoft.com/office/drawing/2014/main" id="{DD7BD878-362D-984A-97F3-017689C804F1}"/>
              </a:ext>
            </a:extLst>
          </p:cNvPr>
          <p:cNvGraphicFramePr>
            <a:graphicFrameLocks noGrp="1"/>
          </p:cNvGraphicFramePr>
          <p:nvPr userDrawn="1">
            <p:extLst>
              <p:ext uri="{D42A27DB-BD31-4B8C-83A1-F6EECF244321}">
                <p14:modId xmlns:p14="http://schemas.microsoft.com/office/powerpoint/2010/main" val="576623178"/>
              </p:ext>
            </p:extLst>
          </p:nvPr>
        </p:nvGraphicFramePr>
        <p:xfrm>
          <a:off x="242647" y="2316928"/>
          <a:ext cx="5539250" cy="879008"/>
        </p:xfrm>
        <a:graphic>
          <a:graphicData uri="http://schemas.openxmlformats.org/drawingml/2006/table">
            <a:tbl>
              <a:tblPr firstRow="1" firstCol="1" bandRow="1"/>
              <a:tblGrid>
                <a:gridCol w="434554">
                  <a:extLst>
                    <a:ext uri="{9D8B030D-6E8A-4147-A177-3AD203B41FA5}">
                      <a16:colId xmlns:a16="http://schemas.microsoft.com/office/drawing/2014/main" val="20000"/>
                    </a:ext>
                  </a:extLst>
                </a:gridCol>
                <a:gridCol w="808990">
                  <a:extLst>
                    <a:ext uri="{9D8B030D-6E8A-4147-A177-3AD203B41FA5}">
                      <a16:colId xmlns:a16="http://schemas.microsoft.com/office/drawing/2014/main" val="20001"/>
                    </a:ext>
                  </a:extLst>
                </a:gridCol>
                <a:gridCol w="4295706">
                  <a:extLst>
                    <a:ext uri="{9D8B030D-6E8A-4147-A177-3AD203B41FA5}">
                      <a16:colId xmlns:a16="http://schemas.microsoft.com/office/drawing/2014/main" val="20002"/>
                    </a:ext>
                  </a:extLst>
                </a:gridCol>
              </a:tblGrid>
              <a:tr h="180000">
                <a:tc gridSpan="3">
                  <a:txBody>
                    <a:bodyPr/>
                    <a:lstStyle>
                      <a:lvl1pPr marL="0" algn="l" defTabSz="914400" rtl="0" eaLnBrk="1" latinLnBrk="0" hangingPunct="1">
                        <a:defRPr sz="1800" b="1" kern="1200">
                          <a:solidFill>
                            <a:schemeClr val="lt1"/>
                          </a:solidFill>
                          <a:latin typeface="Verdana"/>
                          <a:ea typeface=""/>
                          <a:cs typeface=""/>
                        </a:defRPr>
                      </a:lvl1pPr>
                      <a:lvl2pPr marL="457200" algn="l" defTabSz="914400" rtl="0" eaLnBrk="1" latinLnBrk="0" hangingPunct="1">
                        <a:defRPr sz="1800" b="1" kern="1200">
                          <a:solidFill>
                            <a:schemeClr val="lt1"/>
                          </a:solidFill>
                          <a:latin typeface="Verdana"/>
                          <a:ea typeface=""/>
                          <a:cs typeface=""/>
                        </a:defRPr>
                      </a:lvl2pPr>
                      <a:lvl3pPr marL="914400" algn="l" defTabSz="914400" rtl="0" eaLnBrk="1" latinLnBrk="0" hangingPunct="1">
                        <a:defRPr sz="1800" b="1" kern="1200">
                          <a:solidFill>
                            <a:schemeClr val="lt1"/>
                          </a:solidFill>
                          <a:latin typeface="Verdana"/>
                          <a:ea typeface=""/>
                          <a:cs typeface=""/>
                        </a:defRPr>
                      </a:lvl3pPr>
                      <a:lvl4pPr marL="1371600" algn="l" defTabSz="914400" rtl="0" eaLnBrk="1" latinLnBrk="0" hangingPunct="1">
                        <a:defRPr sz="1800" b="1" kern="1200">
                          <a:solidFill>
                            <a:schemeClr val="lt1"/>
                          </a:solidFill>
                          <a:latin typeface="Verdana"/>
                          <a:ea typeface=""/>
                          <a:cs typeface=""/>
                        </a:defRPr>
                      </a:lvl4pPr>
                      <a:lvl5pPr marL="1828800" algn="l" defTabSz="914400" rtl="0" eaLnBrk="1" latinLnBrk="0" hangingPunct="1">
                        <a:defRPr sz="1800" b="1" kern="1200">
                          <a:solidFill>
                            <a:schemeClr val="lt1"/>
                          </a:solidFill>
                          <a:latin typeface="Verdana"/>
                          <a:ea typeface=""/>
                          <a:cs typeface=""/>
                        </a:defRPr>
                      </a:lvl5pPr>
                      <a:lvl6pPr marL="2286000" algn="l" defTabSz="914400" rtl="0" eaLnBrk="1" latinLnBrk="0" hangingPunct="1">
                        <a:defRPr sz="1800" b="1" kern="1200">
                          <a:solidFill>
                            <a:schemeClr val="lt1"/>
                          </a:solidFill>
                          <a:latin typeface="Verdana"/>
                          <a:ea typeface=""/>
                          <a:cs typeface=""/>
                        </a:defRPr>
                      </a:lvl6pPr>
                      <a:lvl7pPr marL="2743200" algn="l" defTabSz="914400" rtl="0" eaLnBrk="1" latinLnBrk="0" hangingPunct="1">
                        <a:defRPr sz="1800" b="1" kern="1200">
                          <a:solidFill>
                            <a:schemeClr val="lt1"/>
                          </a:solidFill>
                          <a:latin typeface="Verdana"/>
                          <a:ea typeface=""/>
                          <a:cs typeface=""/>
                        </a:defRPr>
                      </a:lvl7pPr>
                      <a:lvl8pPr marL="3200400" algn="l" defTabSz="914400" rtl="0" eaLnBrk="1" latinLnBrk="0" hangingPunct="1">
                        <a:defRPr sz="1800" b="1" kern="1200">
                          <a:solidFill>
                            <a:schemeClr val="lt1"/>
                          </a:solidFill>
                          <a:latin typeface="Verdana"/>
                          <a:ea typeface=""/>
                          <a:cs typeface=""/>
                        </a:defRPr>
                      </a:lvl8pPr>
                      <a:lvl9pPr marL="3657600" algn="l" defTabSz="914400" rtl="0" eaLnBrk="1" latinLnBrk="0" hangingPunct="1">
                        <a:defRPr sz="1800" b="1" kern="1200">
                          <a:solidFill>
                            <a:schemeClr val="lt1"/>
                          </a:solidFill>
                          <a:latin typeface="Verdana"/>
                          <a:ea typeface=""/>
                          <a:cs typeface=""/>
                        </a:defRPr>
                      </a:lvl9pPr>
                    </a:lstStyle>
                    <a:p>
                      <a:pPr marL="0" algn="l" defTabSz="914400" rtl="0" eaLnBrk="1" latinLnBrk="0" hangingPunct="1">
                        <a:lnSpc>
                          <a:spcPct val="130000"/>
                        </a:lnSpc>
                        <a:spcAft>
                          <a:spcPts val="0"/>
                        </a:spcAft>
                      </a:pPr>
                      <a:r>
                        <a:rPr lang="de-AT" sz="700" kern="1200" dirty="0">
                          <a:solidFill>
                            <a:srgbClr val="00336E"/>
                          </a:solidFill>
                          <a:effectLst/>
                          <a:latin typeface="Verdana" panose="020B0604030504040204" pitchFamily="34" charset="0"/>
                          <a:ea typeface="Verdana" panose="020B0604030504040204" pitchFamily="34" charset="0"/>
                          <a:cs typeface="Verdana" panose="020B0604030504040204" pitchFamily="34" charset="0"/>
                        </a:rPr>
                        <a:t>Dokumentenhistorie</a:t>
                      </a:r>
                      <a:r>
                        <a:rPr lang="de-AT" sz="700" kern="1200" baseline="0" dirty="0">
                          <a:solidFill>
                            <a:srgbClr val="00336E"/>
                          </a:solidFill>
                          <a:effectLst/>
                          <a:latin typeface="Verdana" panose="020B0604030504040204" pitchFamily="34" charset="0"/>
                          <a:ea typeface="Verdana" panose="020B0604030504040204" pitchFamily="34" charset="0"/>
                          <a:cs typeface="Verdana" panose="020B0604030504040204" pitchFamily="34" charset="0"/>
                        </a:rPr>
                        <a:t> / </a:t>
                      </a:r>
                      <a:r>
                        <a:rPr lang="en-GB" sz="700" kern="1200" baseline="0" noProof="0" dirty="0">
                          <a:solidFill>
                            <a:srgbClr val="00336E"/>
                          </a:solidFill>
                          <a:effectLst/>
                          <a:latin typeface="Verdana" panose="020B0604030504040204" pitchFamily="34" charset="0"/>
                          <a:ea typeface="Verdana" panose="020B0604030504040204" pitchFamily="34" charset="0"/>
                          <a:cs typeface="Verdana" panose="020B0604030504040204" pitchFamily="34" charset="0"/>
                        </a:rPr>
                        <a:t>Document History</a:t>
                      </a:r>
                      <a:endParaRPr lang="en-GB" sz="700" kern="1200" noProof="0" dirty="0">
                        <a:solidFill>
                          <a:srgbClr val="00336E"/>
                        </a:solidFill>
                        <a:effectLst/>
                        <a:latin typeface="Verdana" panose="020B0604030504040204" pitchFamily="34" charset="0"/>
                        <a:ea typeface="Verdana" panose="020B0604030504040204" pitchFamily="34" charset="0"/>
                        <a:cs typeface="Verdana" panose="020B0604030504040204" pitchFamily="34" charset="0"/>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B9CDE5"/>
                    </a:solidFill>
                  </a:tcPr>
                </a:tc>
                <a:tc hMerge="1">
                  <a:txBody>
                    <a:bodyPr/>
                    <a:lstStyle/>
                    <a:p>
                      <a:pPr marL="0" algn="l" defTabSz="914400" rtl="0" eaLnBrk="1" latinLnBrk="0" hangingPunct="1">
                        <a:lnSpc>
                          <a:spcPct val="130000"/>
                        </a:lnSpc>
                        <a:spcAft>
                          <a:spcPts val="0"/>
                        </a:spcAft>
                      </a:pPr>
                      <a:endParaRPr lang="de-AT" sz="800" kern="1200" dirty="0">
                        <a:solidFill>
                          <a:schemeClr val="dk1"/>
                        </a:solidFill>
                        <a:effectLst/>
                        <a:latin typeface="+mn-lt"/>
                        <a:ea typeface="+mn-ea"/>
                        <a:cs typeface="+mn-cs"/>
                      </a:endParaRPr>
                    </a:p>
                  </a:txBody>
                  <a:tcPr marL="68580" marR="68580" marT="0" marB="0" anchor="ctr">
                    <a:solidFill>
                      <a:schemeClr val="accent1">
                        <a:lumMod val="40000"/>
                        <a:lumOff val="60000"/>
                      </a:schemeClr>
                    </a:solidFill>
                  </a:tcPr>
                </a:tc>
                <a:tc hMerge="1">
                  <a:txBody>
                    <a:bodyPr/>
                    <a:lstStyle/>
                    <a:p>
                      <a:pPr marL="0" algn="l" defTabSz="914400" rtl="0" eaLnBrk="1" latinLnBrk="0" hangingPunct="1">
                        <a:lnSpc>
                          <a:spcPct val="130000"/>
                        </a:lnSpc>
                        <a:spcAft>
                          <a:spcPts val="0"/>
                        </a:spcAft>
                      </a:pPr>
                      <a:endParaRPr lang="de-AT" sz="800" kern="1200" dirty="0">
                        <a:solidFill>
                          <a:schemeClr val="dk1"/>
                        </a:solidFill>
                        <a:effectLst/>
                        <a:latin typeface="+mn-lt"/>
                        <a:ea typeface="+mn-ea"/>
                        <a:cs typeface="+mn-cs"/>
                      </a:endParaRPr>
                    </a:p>
                  </a:txBody>
                  <a:tcPr marL="68580" marR="68580" marT="0" marB="0" anchor="ctr">
                    <a:solidFill>
                      <a:schemeClr val="accent1">
                        <a:lumMod val="40000"/>
                        <a:lumOff val="60000"/>
                      </a:schemeClr>
                    </a:solidFill>
                  </a:tcPr>
                </a:tc>
                <a:extLst>
                  <a:ext uri="{0D108BD9-81ED-4DB2-BD59-A6C34878D82A}">
                    <a16:rowId xmlns:a16="http://schemas.microsoft.com/office/drawing/2014/main" val="10000"/>
                  </a:ext>
                </a:extLst>
              </a:tr>
              <a:tr h="108000">
                <a:tc>
                  <a:txBody>
                    <a:bodyPr/>
                    <a:lstStyle>
                      <a:lvl1pPr marL="0" algn="l" defTabSz="914400" rtl="0" eaLnBrk="1" latinLnBrk="0" hangingPunct="1">
                        <a:defRPr sz="1800" b="1" kern="1200">
                          <a:solidFill>
                            <a:schemeClr val="lt1"/>
                          </a:solidFill>
                          <a:latin typeface="Verdana"/>
                          <a:ea typeface=""/>
                          <a:cs typeface=""/>
                        </a:defRPr>
                      </a:lvl1pPr>
                      <a:lvl2pPr marL="457200" algn="l" defTabSz="914400" rtl="0" eaLnBrk="1" latinLnBrk="0" hangingPunct="1">
                        <a:defRPr sz="1800" b="1" kern="1200">
                          <a:solidFill>
                            <a:schemeClr val="lt1"/>
                          </a:solidFill>
                          <a:latin typeface="Verdana"/>
                          <a:ea typeface=""/>
                          <a:cs typeface=""/>
                        </a:defRPr>
                      </a:lvl2pPr>
                      <a:lvl3pPr marL="914400" algn="l" defTabSz="914400" rtl="0" eaLnBrk="1" latinLnBrk="0" hangingPunct="1">
                        <a:defRPr sz="1800" b="1" kern="1200">
                          <a:solidFill>
                            <a:schemeClr val="lt1"/>
                          </a:solidFill>
                          <a:latin typeface="Verdana"/>
                          <a:ea typeface=""/>
                          <a:cs typeface=""/>
                        </a:defRPr>
                      </a:lvl3pPr>
                      <a:lvl4pPr marL="1371600" algn="l" defTabSz="914400" rtl="0" eaLnBrk="1" latinLnBrk="0" hangingPunct="1">
                        <a:defRPr sz="1800" b="1" kern="1200">
                          <a:solidFill>
                            <a:schemeClr val="lt1"/>
                          </a:solidFill>
                          <a:latin typeface="Verdana"/>
                          <a:ea typeface=""/>
                          <a:cs typeface=""/>
                        </a:defRPr>
                      </a:lvl4pPr>
                      <a:lvl5pPr marL="1828800" algn="l" defTabSz="914400" rtl="0" eaLnBrk="1" latinLnBrk="0" hangingPunct="1">
                        <a:defRPr sz="1800" b="1" kern="1200">
                          <a:solidFill>
                            <a:schemeClr val="lt1"/>
                          </a:solidFill>
                          <a:latin typeface="Verdana"/>
                          <a:ea typeface=""/>
                          <a:cs typeface=""/>
                        </a:defRPr>
                      </a:lvl5pPr>
                      <a:lvl6pPr marL="2286000" algn="l" defTabSz="914400" rtl="0" eaLnBrk="1" latinLnBrk="0" hangingPunct="1">
                        <a:defRPr sz="1800" b="1" kern="1200">
                          <a:solidFill>
                            <a:schemeClr val="lt1"/>
                          </a:solidFill>
                          <a:latin typeface="Verdana"/>
                          <a:ea typeface=""/>
                          <a:cs typeface=""/>
                        </a:defRPr>
                      </a:lvl6pPr>
                      <a:lvl7pPr marL="2743200" algn="l" defTabSz="914400" rtl="0" eaLnBrk="1" latinLnBrk="0" hangingPunct="1">
                        <a:defRPr sz="1800" b="1" kern="1200">
                          <a:solidFill>
                            <a:schemeClr val="lt1"/>
                          </a:solidFill>
                          <a:latin typeface="Verdana"/>
                          <a:ea typeface=""/>
                          <a:cs typeface=""/>
                        </a:defRPr>
                      </a:lvl7pPr>
                      <a:lvl8pPr marL="3200400" algn="l" defTabSz="914400" rtl="0" eaLnBrk="1" latinLnBrk="0" hangingPunct="1">
                        <a:defRPr sz="1800" b="1" kern="1200">
                          <a:solidFill>
                            <a:schemeClr val="lt1"/>
                          </a:solidFill>
                          <a:latin typeface="Verdana"/>
                          <a:ea typeface=""/>
                          <a:cs typeface=""/>
                        </a:defRPr>
                      </a:lvl8pPr>
                      <a:lvl9pPr marL="3657600" algn="l" defTabSz="914400" rtl="0" eaLnBrk="1" latinLnBrk="0" hangingPunct="1">
                        <a:defRPr sz="1800" b="1" kern="1200">
                          <a:solidFill>
                            <a:schemeClr val="lt1"/>
                          </a:solidFill>
                          <a:latin typeface="Verdana"/>
                          <a:ea typeface=""/>
                          <a:cs typeface=""/>
                        </a:defRPr>
                      </a:lvl9pPr>
                    </a:lstStyle>
                    <a:p>
                      <a:pPr marL="0" algn="l" defTabSz="914400" rtl="0" eaLnBrk="1" latinLnBrk="0" hangingPunct="1">
                        <a:lnSpc>
                          <a:spcPct val="130000"/>
                        </a:lnSpc>
                        <a:spcAft>
                          <a:spcPts val="0"/>
                        </a:spcAft>
                      </a:pPr>
                      <a:r>
                        <a:rPr lang="en-GB" sz="700" b="0" kern="1200" dirty="0" err="1">
                          <a:solidFill>
                            <a:srgbClr val="00336E"/>
                          </a:solidFill>
                          <a:effectLst/>
                          <a:latin typeface="Verdana" panose="020B0604030504040204" pitchFamily="34" charset="0"/>
                          <a:ea typeface="Verdana" panose="020B0604030504040204" pitchFamily="34" charset="0"/>
                          <a:cs typeface="Verdana" panose="020B0604030504040204" pitchFamily="34" charset="0"/>
                        </a:rPr>
                        <a:t>Vers</a:t>
                      </a:r>
                      <a:endParaRPr lang="de-AT" sz="700" b="0" kern="1200" dirty="0">
                        <a:solidFill>
                          <a:srgbClr val="00336E"/>
                        </a:solidFill>
                        <a:effectLst/>
                        <a:latin typeface="Verdana" panose="020B0604030504040204" pitchFamily="34" charset="0"/>
                        <a:ea typeface="Verdana" panose="020B0604030504040204" pitchFamily="34" charset="0"/>
                        <a:cs typeface="Verdana" panose="020B0604030504040204" pitchFamily="34" charset="0"/>
                      </a:endParaRPr>
                    </a:p>
                  </a:txBody>
                  <a:tcPr marL="51435" marR="51435"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lumMod val="40000"/>
                        <a:lumOff val="60000"/>
                      </a:srgbClr>
                    </a:solidFill>
                  </a:tcPr>
                </a:tc>
                <a:tc>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marL="0" algn="l" defTabSz="914400" rtl="0" eaLnBrk="1" latinLnBrk="0" hangingPunct="1">
                        <a:lnSpc>
                          <a:spcPct val="130000"/>
                        </a:lnSpc>
                        <a:spcAft>
                          <a:spcPts val="0"/>
                        </a:spcAft>
                      </a:pPr>
                      <a:r>
                        <a:rPr lang="en-GB" sz="700" kern="1200" dirty="0">
                          <a:solidFill>
                            <a:srgbClr val="00336E"/>
                          </a:solidFill>
                          <a:effectLst/>
                          <a:latin typeface="Verdana" panose="020B0604030504040204" pitchFamily="34" charset="0"/>
                          <a:ea typeface="Verdana" panose="020B0604030504040204" pitchFamily="34" charset="0"/>
                          <a:cs typeface="Verdana" panose="020B0604030504040204" pitchFamily="34" charset="0"/>
                        </a:rPr>
                        <a:t>Datum</a:t>
                      </a:r>
                      <a:r>
                        <a:rPr lang="en-GB" sz="700" kern="1200" baseline="0" dirty="0">
                          <a:solidFill>
                            <a:srgbClr val="00336E"/>
                          </a:solidFill>
                          <a:effectLst/>
                          <a:latin typeface="Verdana" panose="020B0604030504040204" pitchFamily="34" charset="0"/>
                          <a:ea typeface="Verdana" panose="020B0604030504040204" pitchFamily="34" charset="0"/>
                          <a:cs typeface="Verdana" panose="020B0604030504040204" pitchFamily="34" charset="0"/>
                        </a:rPr>
                        <a:t> / </a:t>
                      </a:r>
                      <a:r>
                        <a:rPr lang="en-GB" sz="700" kern="1200" dirty="0">
                          <a:solidFill>
                            <a:srgbClr val="00336E"/>
                          </a:solidFill>
                          <a:effectLst/>
                          <a:latin typeface="Verdana" panose="020B0604030504040204" pitchFamily="34" charset="0"/>
                          <a:ea typeface="Verdana" panose="020B0604030504040204" pitchFamily="34" charset="0"/>
                          <a:cs typeface="Verdana" panose="020B0604030504040204" pitchFamily="34" charset="0"/>
                        </a:rPr>
                        <a:t>Date</a:t>
                      </a:r>
                      <a:endParaRPr lang="de-AT" sz="700" kern="1200" dirty="0">
                        <a:solidFill>
                          <a:srgbClr val="00336E"/>
                        </a:solidFill>
                        <a:effectLst/>
                        <a:latin typeface="Verdana" panose="020B0604030504040204" pitchFamily="34" charset="0"/>
                        <a:ea typeface="Verdana" panose="020B0604030504040204" pitchFamily="34" charset="0"/>
                        <a:cs typeface="Verdana" panose="020B0604030504040204" pitchFamily="34" charset="0"/>
                      </a:endParaRPr>
                    </a:p>
                  </a:txBody>
                  <a:tcPr marL="51435" marR="51435"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lumMod val="40000"/>
                        <a:lumOff val="60000"/>
                      </a:srgbClr>
                    </a:solidFill>
                  </a:tcPr>
                </a:tc>
                <a:tc>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marL="0" algn="l" defTabSz="914400" rtl="0" eaLnBrk="1" latinLnBrk="0" hangingPunct="1">
                        <a:lnSpc>
                          <a:spcPct val="130000"/>
                        </a:lnSpc>
                        <a:spcAft>
                          <a:spcPts val="0"/>
                        </a:spcAft>
                      </a:pPr>
                      <a:r>
                        <a:rPr lang="en-GB" sz="700" kern="1200" dirty="0" err="1">
                          <a:solidFill>
                            <a:srgbClr val="00336E"/>
                          </a:solidFill>
                          <a:effectLst/>
                          <a:latin typeface="Verdana" panose="020B0604030504040204" pitchFamily="34" charset="0"/>
                          <a:ea typeface="Verdana" panose="020B0604030504040204" pitchFamily="34" charset="0"/>
                          <a:cs typeface="Verdana" panose="020B0604030504040204" pitchFamily="34" charset="0"/>
                        </a:rPr>
                        <a:t>Beschreibung</a:t>
                      </a:r>
                      <a:r>
                        <a:rPr lang="en-GB" sz="700" kern="1200" baseline="0" dirty="0">
                          <a:solidFill>
                            <a:srgbClr val="00336E"/>
                          </a:solidFill>
                          <a:effectLst/>
                          <a:latin typeface="Verdana" panose="020B0604030504040204" pitchFamily="34" charset="0"/>
                          <a:ea typeface="Verdana" panose="020B0604030504040204" pitchFamily="34" charset="0"/>
                          <a:cs typeface="Verdana" panose="020B0604030504040204" pitchFamily="34" charset="0"/>
                        </a:rPr>
                        <a:t> / </a:t>
                      </a:r>
                      <a:r>
                        <a:rPr lang="en-GB" sz="700" kern="1200" dirty="0">
                          <a:solidFill>
                            <a:srgbClr val="00336E"/>
                          </a:solidFill>
                          <a:effectLst/>
                          <a:latin typeface="Verdana" panose="020B0604030504040204" pitchFamily="34" charset="0"/>
                          <a:ea typeface="Verdana" panose="020B0604030504040204" pitchFamily="34" charset="0"/>
                          <a:cs typeface="Verdana" panose="020B0604030504040204" pitchFamily="34" charset="0"/>
                        </a:rPr>
                        <a:t>Description</a:t>
                      </a:r>
                      <a:endParaRPr lang="de-AT" sz="700" kern="1200" dirty="0">
                        <a:solidFill>
                          <a:srgbClr val="00336E"/>
                        </a:solidFill>
                        <a:effectLst/>
                        <a:latin typeface="Verdana" panose="020B0604030504040204" pitchFamily="34" charset="0"/>
                        <a:ea typeface="Verdana" panose="020B0604030504040204" pitchFamily="34" charset="0"/>
                        <a:cs typeface="Verdana" panose="020B0604030504040204" pitchFamily="34" charset="0"/>
                      </a:endParaRPr>
                    </a:p>
                  </a:txBody>
                  <a:tcPr marL="51435" marR="51435"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lumMod val="40000"/>
                        <a:lumOff val="60000"/>
                      </a:srgbClr>
                    </a:solidFill>
                  </a:tcPr>
                </a:tc>
                <a:extLst>
                  <a:ext uri="{0D108BD9-81ED-4DB2-BD59-A6C34878D82A}">
                    <a16:rowId xmlns:a16="http://schemas.microsoft.com/office/drawing/2014/main" val="10001"/>
                  </a:ext>
                </a:extLst>
              </a:tr>
              <a:tr h="144145">
                <a:tc>
                  <a:txBody>
                    <a:bodyPr/>
                    <a:lstStyle>
                      <a:lvl1pPr marL="0" algn="l" defTabSz="914400" rtl="0" eaLnBrk="1" latinLnBrk="0" hangingPunct="1">
                        <a:defRPr sz="1800" b="1" kern="1200">
                          <a:solidFill>
                            <a:schemeClr val="lt1"/>
                          </a:solidFill>
                          <a:latin typeface="Verdana"/>
                          <a:ea typeface=""/>
                          <a:cs typeface=""/>
                        </a:defRPr>
                      </a:lvl1pPr>
                      <a:lvl2pPr marL="457200" algn="l" defTabSz="914400" rtl="0" eaLnBrk="1" latinLnBrk="0" hangingPunct="1">
                        <a:defRPr sz="1800" b="1" kern="1200">
                          <a:solidFill>
                            <a:schemeClr val="lt1"/>
                          </a:solidFill>
                          <a:latin typeface="Verdana"/>
                          <a:ea typeface=""/>
                          <a:cs typeface=""/>
                        </a:defRPr>
                      </a:lvl2pPr>
                      <a:lvl3pPr marL="914400" algn="l" defTabSz="914400" rtl="0" eaLnBrk="1" latinLnBrk="0" hangingPunct="1">
                        <a:defRPr sz="1800" b="1" kern="1200">
                          <a:solidFill>
                            <a:schemeClr val="lt1"/>
                          </a:solidFill>
                          <a:latin typeface="Verdana"/>
                          <a:ea typeface=""/>
                          <a:cs typeface=""/>
                        </a:defRPr>
                      </a:lvl3pPr>
                      <a:lvl4pPr marL="1371600" algn="l" defTabSz="914400" rtl="0" eaLnBrk="1" latinLnBrk="0" hangingPunct="1">
                        <a:defRPr sz="1800" b="1" kern="1200">
                          <a:solidFill>
                            <a:schemeClr val="lt1"/>
                          </a:solidFill>
                          <a:latin typeface="Verdana"/>
                          <a:ea typeface=""/>
                          <a:cs typeface=""/>
                        </a:defRPr>
                      </a:lvl4pPr>
                      <a:lvl5pPr marL="1828800" algn="l" defTabSz="914400" rtl="0" eaLnBrk="1" latinLnBrk="0" hangingPunct="1">
                        <a:defRPr sz="1800" b="1" kern="1200">
                          <a:solidFill>
                            <a:schemeClr val="lt1"/>
                          </a:solidFill>
                          <a:latin typeface="Verdana"/>
                          <a:ea typeface=""/>
                          <a:cs typeface=""/>
                        </a:defRPr>
                      </a:lvl5pPr>
                      <a:lvl6pPr marL="2286000" algn="l" defTabSz="914400" rtl="0" eaLnBrk="1" latinLnBrk="0" hangingPunct="1">
                        <a:defRPr sz="1800" b="1" kern="1200">
                          <a:solidFill>
                            <a:schemeClr val="lt1"/>
                          </a:solidFill>
                          <a:latin typeface="Verdana"/>
                          <a:ea typeface=""/>
                          <a:cs typeface=""/>
                        </a:defRPr>
                      </a:lvl6pPr>
                      <a:lvl7pPr marL="2743200" algn="l" defTabSz="914400" rtl="0" eaLnBrk="1" latinLnBrk="0" hangingPunct="1">
                        <a:defRPr sz="1800" b="1" kern="1200">
                          <a:solidFill>
                            <a:schemeClr val="lt1"/>
                          </a:solidFill>
                          <a:latin typeface="Verdana"/>
                          <a:ea typeface=""/>
                          <a:cs typeface=""/>
                        </a:defRPr>
                      </a:lvl7pPr>
                      <a:lvl8pPr marL="3200400" algn="l" defTabSz="914400" rtl="0" eaLnBrk="1" latinLnBrk="0" hangingPunct="1">
                        <a:defRPr sz="1800" b="1" kern="1200">
                          <a:solidFill>
                            <a:schemeClr val="lt1"/>
                          </a:solidFill>
                          <a:latin typeface="Verdana"/>
                          <a:ea typeface=""/>
                          <a:cs typeface=""/>
                        </a:defRPr>
                      </a:lvl8pPr>
                      <a:lvl9pPr marL="3657600" algn="l" defTabSz="914400" rtl="0" eaLnBrk="1" latinLnBrk="0" hangingPunct="1">
                        <a:defRPr sz="1800" b="1" kern="1200">
                          <a:solidFill>
                            <a:schemeClr val="lt1"/>
                          </a:solidFill>
                          <a:latin typeface="Verdana"/>
                          <a:ea typeface=""/>
                          <a:cs typeface=""/>
                        </a:defRPr>
                      </a:lvl9pPr>
                    </a:lstStyle>
                    <a:p>
                      <a:pPr algn="ctr">
                        <a:lnSpc>
                          <a:spcPct val="130000"/>
                        </a:lnSpc>
                        <a:spcAft>
                          <a:spcPts val="0"/>
                        </a:spcAft>
                      </a:pPr>
                      <a:endParaRPr lang="en-GB" sz="800" b="0" kern="1200" dirty="0">
                        <a:solidFill>
                          <a:srgbClr val="00336E"/>
                        </a:solidFill>
                        <a:effectLst/>
                        <a:latin typeface="Verdana" panose="020B0604030504040204" pitchFamily="34" charset="0"/>
                        <a:ea typeface="Verdana" panose="020B0604030504040204" pitchFamily="34" charset="0"/>
                        <a:cs typeface="Verdana" panose="020B0604030504040204" pitchFamily="34" charset="0"/>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9EDF4"/>
                    </a:solidFill>
                  </a:tcPr>
                </a:tc>
                <a:tc>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algn="ctr">
                        <a:lnSpc>
                          <a:spcPct val="130000"/>
                        </a:lnSpc>
                        <a:spcAft>
                          <a:spcPts val="0"/>
                        </a:spcAft>
                      </a:pPr>
                      <a:endParaRPr lang="de-AT" sz="800" kern="1200" dirty="0">
                        <a:solidFill>
                          <a:srgbClr val="00336E"/>
                        </a:solidFill>
                        <a:effectLst/>
                        <a:latin typeface="Verdana" panose="020B0604030504040204" pitchFamily="34" charset="0"/>
                        <a:ea typeface="Verdana" panose="020B0604030504040204" pitchFamily="34" charset="0"/>
                        <a:cs typeface="Verdana" panose="020B0604030504040204" pitchFamily="34" charset="0"/>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9EDF4"/>
                    </a:solidFill>
                  </a:tcPr>
                </a:tc>
                <a:tc>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a:lnSpc>
                          <a:spcPct val="130000"/>
                        </a:lnSpc>
                        <a:spcAft>
                          <a:spcPts val="0"/>
                        </a:spcAft>
                      </a:pPr>
                      <a:endParaRPr lang="de-AT" sz="800" kern="1200" dirty="0">
                        <a:solidFill>
                          <a:srgbClr val="00336E"/>
                        </a:solidFill>
                        <a:effectLst/>
                        <a:latin typeface="Verdana" panose="020B0604030504040204" pitchFamily="34" charset="0"/>
                        <a:ea typeface="Verdana" panose="020B0604030504040204" pitchFamily="34" charset="0"/>
                        <a:cs typeface="Verdana" panose="020B0604030504040204" pitchFamily="34" charset="0"/>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9EDF4"/>
                    </a:solidFill>
                  </a:tcPr>
                </a:tc>
                <a:extLst>
                  <a:ext uri="{0D108BD9-81ED-4DB2-BD59-A6C34878D82A}">
                    <a16:rowId xmlns:a16="http://schemas.microsoft.com/office/drawing/2014/main" val="10002"/>
                  </a:ext>
                </a:extLst>
              </a:tr>
              <a:tr h="144145">
                <a:tc>
                  <a:txBody>
                    <a:bodyPr/>
                    <a:lstStyle>
                      <a:lvl1pPr marL="0" algn="l" defTabSz="914400" rtl="0" eaLnBrk="1" latinLnBrk="0" hangingPunct="1">
                        <a:defRPr sz="1800" b="1" kern="1200">
                          <a:solidFill>
                            <a:schemeClr val="lt1"/>
                          </a:solidFill>
                          <a:latin typeface="Verdana"/>
                          <a:ea typeface=""/>
                          <a:cs typeface=""/>
                        </a:defRPr>
                      </a:lvl1pPr>
                      <a:lvl2pPr marL="457200" algn="l" defTabSz="914400" rtl="0" eaLnBrk="1" latinLnBrk="0" hangingPunct="1">
                        <a:defRPr sz="1800" b="1" kern="1200">
                          <a:solidFill>
                            <a:schemeClr val="lt1"/>
                          </a:solidFill>
                          <a:latin typeface="Verdana"/>
                          <a:ea typeface=""/>
                          <a:cs typeface=""/>
                        </a:defRPr>
                      </a:lvl2pPr>
                      <a:lvl3pPr marL="914400" algn="l" defTabSz="914400" rtl="0" eaLnBrk="1" latinLnBrk="0" hangingPunct="1">
                        <a:defRPr sz="1800" b="1" kern="1200">
                          <a:solidFill>
                            <a:schemeClr val="lt1"/>
                          </a:solidFill>
                          <a:latin typeface="Verdana"/>
                          <a:ea typeface=""/>
                          <a:cs typeface=""/>
                        </a:defRPr>
                      </a:lvl3pPr>
                      <a:lvl4pPr marL="1371600" algn="l" defTabSz="914400" rtl="0" eaLnBrk="1" latinLnBrk="0" hangingPunct="1">
                        <a:defRPr sz="1800" b="1" kern="1200">
                          <a:solidFill>
                            <a:schemeClr val="lt1"/>
                          </a:solidFill>
                          <a:latin typeface="Verdana"/>
                          <a:ea typeface=""/>
                          <a:cs typeface=""/>
                        </a:defRPr>
                      </a:lvl4pPr>
                      <a:lvl5pPr marL="1828800" algn="l" defTabSz="914400" rtl="0" eaLnBrk="1" latinLnBrk="0" hangingPunct="1">
                        <a:defRPr sz="1800" b="1" kern="1200">
                          <a:solidFill>
                            <a:schemeClr val="lt1"/>
                          </a:solidFill>
                          <a:latin typeface="Verdana"/>
                          <a:ea typeface=""/>
                          <a:cs typeface=""/>
                        </a:defRPr>
                      </a:lvl5pPr>
                      <a:lvl6pPr marL="2286000" algn="l" defTabSz="914400" rtl="0" eaLnBrk="1" latinLnBrk="0" hangingPunct="1">
                        <a:defRPr sz="1800" b="1" kern="1200">
                          <a:solidFill>
                            <a:schemeClr val="lt1"/>
                          </a:solidFill>
                          <a:latin typeface="Verdana"/>
                          <a:ea typeface=""/>
                          <a:cs typeface=""/>
                        </a:defRPr>
                      </a:lvl6pPr>
                      <a:lvl7pPr marL="2743200" algn="l" defTabSz="914400" rtl="0" eaLnBrk="1" latinLnBrk="0" hangingPunct="1">
                        <a:defRPr sz="1800" b="1" kern="1200">
                          <a:solidFill>
                            <a:schemeClr val="lt1"/>
                          </a:solidFill>
                          <a:latin typeface="Verdana"/>
                          <a:ea typeface=""/>
                          <a:cs typeface=""/>
                        </a:defRPr>
                      </a:lvl7pPr>
                      <a:lvl8pPr marL="3200400" algn="l" defTabSz="914400" rtl="0" eaLnBrk="1" latinLnBrk="0" hangingPunct="1">
                        <a:defRPr sz="1800" b="1" kern="1200">
                          <a:solidFill>
                            <a:schemeClr val="lt1"/>
                          </a:solidFill>
                          <a:latin typeface="Verdana"/>
                          <a:ea typeface=""/>
                          <a:cs typeface=""/>
                        </a:defRPr>
                      </a:lvl8pPr>
                      <a:lvl9pPr marL="3657600" algn="l" defTabSz="914400" rtl="0" eaLnBrk="1" latinLnBrk="0" hangingPunct="1">
                        <a:defRPr sz="1800" b="1" kern="1200">
                          <a:solidFill>
                            <a:schemeClr val="lt1"/>
                          </a:solidFill>
                          <a:latin typeface="Verdana"/>
                          <a:ea typeface=""/>
                          <a:cs typeface=""/>
                        </a:defRPr>
                      </a:lvl9pPr>
                    </a:lstStyle>
                    <a:p>
                      <a:pPr algn="ctr">
                        <a:lnSpc>
                          <a:spcPct val="130000"/>
                        </a:lnSpc>
                        <a:spcAft>
                          <a:spcPts val="0"/>
                        </a:spcAft>
                      </a:pPr>
                      <a:r>
                        <a:rPr lang="en-GB" sz="800" kern="1200" dirty="0">
                          <a:solidFill>
                            <a:srgbClr val="00336E"/>
                          </a:solidFill>
                          <a:effectLst/>
                          <a:latin typeface="Verdana" panose="020B0604030504040204" pitchFamily="34" charset="0"/>
                          <a:ea typeface="Verdana" panose="020B0604030504040204" pitchFamily="34" charset="0"/>
                          <a:cs typeface="Verdana" panose="020B0604030504040204" pitchFamily="34" charset="0"/>
                        </a:rPr>
                        <a:t> </a:t>
                      </a:r>
                      <a:endParaRPr lang="de-AT" sz="800" kern="1200" dirty="0">
                        <a:solidFill>
                          <a:srgbClr val="00336E"/>
                        </a:solidFill>
                        <a:effectLst/>
                        <a:latin typeface="Verdana" panose="020B0604030504040204" pitchFamily="34" charset="0"/>
                        <a:ea typeface="Verdana" panose="020B0604030504040204" pitchFamily="34" charset="0"/>
                        <a:cs typeface="Verdana" panose="020B0604030504040204" pitchFamily="34" charset="0"/>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9EDF4"/>
                    </a:solidFill>
                  </a:tcPr>
                </a:tc>
                <a:tc>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algn="ctr">
                        <a:lnSpc>
                          <a:spcPct val="130000"/>
                        </a:lnSpc>
                        <a:spcAft>
                          <a:spcPts val="0"/>
                        </a:spcAft>
                      </a:pPr>
                      <a:r>
                        <a:rPr lang="en-GB" sz="800" kern="1200" dirty="0">
                          <a:solidFill>
                            <a:srgbClr val="00336E"/>
                          </a:solidFill>
                          <a:effectLst/>
                          <a:latin typeface="Verdana" panose="020B0604030504040204" pitchFamily="34" charset="0"/>
                          <a:ea typeface="Verdana" panose="020B0604030504040204" pitchFamily="34" charset="0"/>
                          <a:cs typeface="Verdana" panose="020B0604030504040204" pitchFamily="34" charset="0"/>
                        </a:rPr>
                        <a:t> </a:t>
                      </a:r>
                      <a:endParaRPr lang="de-AT" sz="800" kern="1200" dirty="0">
                        <a:solidFill>
                          <a:srgbClr val="00336E"/>
                        </a:solidFill>
                        <a:effectLst/>
                        <a:latin typeface="Verdana" panose="020B0604030504040204" pitchFamily="34" charset="0"/>
                        <a:ea typeface="Verdana" panose="020B0604030504040204" pitchFamily="34" charset="0"/>
                        <a:cs typeface="Verdana" panose="020B0604030504040204" pitchFamily="34" charset="0"/>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9EDF4"/>
                    </a:solidFill>
                  </a:tcPr>
                </a:tc>
                <a:tc>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a:lnSpc>
                          <a:spcPct val="130000"/>
                        </a:lnSpc>
                        <a:spcAft>
                          <a:spcPts val="0"/>
                        </a:spcAft>
                      </a:pPr>
                      <a:r>
                        <a:rPr lang="en-GB" sz="800" kern="1200" dirty="0">
                          <a:solidFill>
                            <a:srgbClr val="00336E"/>
                          </a:solidFill>
                          <a:effectLst/>
                          <a:latin typeface="Verdana" panose="020B0604030504040204" pitchFamily="34" charset="0"/>
                          <a:ea typeface="Verdana" panose="020B0604030504040204" pitchFamily="34" charset="0"/>
                          <a:cs typeface="Verdana" panose="020B0604030504040204" pitchFamily="34" charset="0"/>
                        </a:rPr>
                        <a:t> </a:t>
                      </a:r>
                      <a:endParaRPr lang="de-AT" sz="800" kern="1200" dirty="0">
                        <a:solidFill>
                          <a:srgbClr val="00336E"/>
                        </a:solidFill>
                        <a:effectLst/>
                        <a:latin typeface="Verdana" panose="020B0604030504040204" pitchFamily="34" charset="0"/>
                        <a:ea typeface="Verdana" panose="020B0604030504040204" pitchFamily="34" charset="0"/>
                        <a:cs typeface="Verdana" panose="020B0604030504040204" pitchFamily="34" charset="0"/>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9EDF4"/>
                    </a:solidFill>
                  </a:tcPr>
                </a:tc>
                <a:extLst>
                  <a:ext uri="{0D108BD9-81ED-4DB2-BD59-A6C34878D82A}">
                    <a16:rowId xmlns:a16="http://schemas.microsoft.com/office/drawing/2014/main" val="10003"/>
                  </a:ext>
                </a:extLst>
              </a:tr>
              <a:tr h="144145">
                <a:tc>
                  <a:txBody>
                    <a:bodyPr/>
                    <a:lstStyle>
                      <a:lvl1pPr marL="0" algn="l" defTabSz="914400" rtl="0" eaLnBrk="1" latinLnBrk="0" hangingPunct="1">
                        <a:defRPr sz="1800" b="1" kern="1200">
                          <a:solidFill>
                            <a:schemeClr val="lt1"/>
                          </a:solidFill>
                          <a:latin typeface="Verdana"/>
                          <a:ea typeface=""/>
                          <a:cs typeface=""/>
                        </a:defRPr>
                      </a:lvl1pPr>
                      <a:lvl2pPr marL="457200" algn="l" defTabSz="914400" rtl="0" eaLnBrk="1" latinLnBrk="0" hangingPunct="1">
                        <a:defRPr sz="1800" b="1" kern="1200">
                          <a:solidFill>
                            <a:schemeClr val="lt1"/>
                          </a:solidFill>
                          <a:latin typeface="Verdana"/>
                          <a:ea typeface=""/>
                          <a:cs typeface=""/>
                        </a:defRPr>
                      </a:lvl2pPr>
                      <a:lvl3pPr marL="914400" algn="l" defTabSz="914400" rtl="0" eaLnBrk="1" latinLnBrk="0" hangingPunct="1">
                        <a:defRPr sz="1800" b="1" kern="1200">
                          <a:solidFill>
                            <a:schemeClr val="lt1"/>
                          </a:solidFill>
                          <a:latin typeface="Verdana"/>
                          <a:ea typeface=""/>
                          <a:cs typeface=""/>
                        </a:defRPr>
                      </a:lvl3pPr>
                      <a:lvl4pPr marL="1371600" algn="l" defTabSz="914400" rtl="0" eaLnBrk="1" latinLnBrk="0" hangingPunct="1">
                        <a:defRPr sz="1800" b="1" kern="1200">
                          <a:solidFill>
                            <a:schemeClr val="lt1"/>
                          </a:solidFill>
                          <a:latin typeface="Verdana"/>
                          <a:ea typeface=""/>
                          <a:cs typeface=""/>
                        </a:defRPr>
                      </a:lvl4pPr>
                      <a:lvl5pPr marL="1828800" algn="l" defTabSz="914400" rtl="0" eaLnBrk="1" latinLnBrk="0" hangingPunct="1">
                        <a:defRPr sz="1800" b="1" kern="1200">
                          <a:solidFill>
                            <a:schemeClr val="lt1"/>
                          </a:solidFill>
                          <a:latin typeface="Verdana"/>
                          <a:ea typeface=""/>
                          <a:cs typeface=""/>
                        </a:defRPr>
                      </a:lvl5pPr>
                      <a:lvl6pPr marL="2286000" algn="l" defTabSz="914400" rtl="0" eaLnBrk="1" latinLnBrk="0" hangingPunct="1">
                        <a:defRPr sz="1800" b="1" kern="1200">
                          <a:solidFill>
                            <a:schemeClr val="lt1"/>
                          </a:solidFill>
                          <a:latin typeface="Verdana"/>
                          <a:ea typeface=""/>
                          <a:cs typeface=""/>
                        </a:defRPr>
                      </a:lvl6pPr>
                      <a:lvl7pPr marL="2743200" algn="l" defTabSz="914400" rtl="0" eaLnBrk="1" latinLnBrk="0" hangingPunct="1">
                        <a:defRPr sz="1800" b="1" kern="1200">
                          <a:solidFill>
                            <a:schemeClr val="lt1"/>
                          </a:solidFill>
                          <a:latin typeface="Verdana"/>
                          <a:ea typeface=""/>
                          <a:cs typeface=""/>
                        </a:defRPr>
                      </a:lvl7pPr>
                      <a:lvl8pPr marL="3200400" algn="l" defTabSz="914400" rtl="0" eaLnBrk="1" latinLnBrk="0" hangingPunct="1">
                        <a:defRPr sz="1800" b="1" kern="1200">
                          <a:solidFill>
                            <a:schemeClr val="lt1"/>
                          </a:solidFill>
                          <a:latin typeface="Verdana"/>
                          <a:ea typeface=""/>
                          <a:cs typeface=""/>
                        </a:defRPr>
                      </a:lvl8pPr>
                      <a:lvl9pPr marL="3657600" algn="l" defTabSz="914400" rtl="0" eaLnBrk="1" latinLnBrk="0" hangingPunct="1">
                        <a:defRPr sz="1800" b="1" kern="1200">
                          <a:solidFill>
                            <a:schemeClr val="lt1"/>
                          </a:solidFill>
                          <a:latin typeface="Verdana"/>
                          <a:ea typeface=""/>
                          <a:cs typeface=""/>
                        </a:defRPr>
                      </a:lvl9pPr>
                    </a:lstStyle>
                    <a:p>
                      <a:pPr algn="ctr">
                        <a:lnSpc>
                          <a:spcPct val="130000"/>
                        </a:lnSpc>
                        <a:spcAft>
                          <a:spcPts val="0"/>
                        </a:spcAft>
                      </a:pPr>
                      <a:r>
                        <a:rPr lang="en-GB" sz="800" kern="1200" dirty="0">
                          <a:solidFill>
                            <a:srgbClr val="00336E"/>
                          </a:solidFill>
                          <a:effectLst/>
                          <a:latin typeface="Verdana" panose="020B0604030504040204" pitchFamily="34" charset="0"/>
                          <a:ea typeface="Verdana" panose="020B0604030504040204" pitchFamily="34" charset="0"/>
                          <a:cs typeface="Verdana" panose="020B0604030504040204" pitchFamily="34" charset="0"/>
                        </a:rPr>
                        <a:t> </a:t>
                      </a:r>
                      <a:endParaRPr lang="de-AT" sz="800" kern="1200" dirty="0">
                        <a:solidFill>
                          <a:srgbClr val="00336E"/>
                        </a:solidFill>
                        <a:effectLst/>
                        <a:latin typeface="Verdana" panose="020B0604030504040204" pitchFamily="34" charset="0"/>
                        <a:ea typeface="Verdana" panose="020B0604030504040204" pitchFamily="34" charset="0"/>
                        <a:cs typeface="Verdana" panose="020B0604030504040204" pitchFamily="34" charset="0"/>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9EDF4"/>
                    </a:solidFill>
                  </a:tcPr>
                </a:tc>
                <a:tc>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algn="ctr">
                        <a:lnSpc>
                          <a:spcPct val="130000"/>
                        </a:lnSpc>
                        <a:spcAft>
                          <a:spcPts val="0"/>
                        </a:spcAft>
                      </a:pPr>
                      <a:r>
                        <a:rPr lang="en-GB" sz="800" kern="1200" dirty="0">
                          <a:solidFill>
                            <a:srgbClr val="00336E"/>
                          </a:solidFill>
                          <a:effectLst/>
                          <a:latin typeface="Verdana" panose="020B0604030504040204" pitchFamily="34" charset="0"/>
                          <a:ea typeface="Verdana" panose="020B0604030504040204" pitchFamily="34" charset="0"/>
                          <a:cs typeface="Verdana" panose="020B0604030504040204" pitchFamily="34" charset="0"/>
                        </a:rPr>
                        <a:t> </a:t>
                      </a:r>
                      <a:endParaRPr lang="de-AT" sz="800" kern="1200" dirty="0">
                        <a:solidFill>
                          <a:srgbClr val="00336E"/>
                        </a:solidFill>
                        <a:effectLst/>
                        <a:latin typeface="Verdana" panose="020B0604030504040204" pitchFamily="34" charset="0"/>
                        <a:ea typeface="Verdana" panose="020B0604030504040204" pitchFamily="34" charset="0"/>
                        <a:cs typeface="Verdana" panose="020B0604030504040204" pitchFamily="34" charset="0"/>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9EDF4"/>
                    </a:solidFill>
                  </a:tcPr>
                </a:tc>
                <a:tc>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a:lnSpc>
                          <a:spcPct val="130000"/>
                        </a:lnSpc>
                        <a:spcAft>
                          <a:spcPts val="0"/>
                        </a:spcAft>
                      </a:pPr>
                      <a:r>
                        <a:rPr lang="en-GB" sz="800" kern="1200" dirty="0">
                          <a:solidFill>
                            <a:srgbClr val="00336E"/>
                          </a:solidFill>
                          <a:effectLst/>
                          <a:latin typeface="Verdana" panose="020B0604030504040204" pitchFamily="34" charset="0"/>
                          <a:ea typeface="Verdana" panose="020B0604030504040204" pitchFamily="34" charset="0"/>
                          <a:cs typeface="Verdana" panose="020B0604030504040204" pitchFamily="34" charset="0"/>
                        </a:rPr>
                        <a:t> </a:t>
                      </a:r>
                      <a:endParaRPr lang="de-AT" sz="800" kern="1200" dirty="0">
                        <a:solidFill>
                          <a:srgbClr val="00336E"/>
                        </a:solidFill>
                        <a:effectLst/>
                        <a:latin typeface="Verdana" panose="020B0604030504040204" pitchFamily="34" charset="0"/>
                        <a:ea typeface="Verdana" panose="020B0604030504040204" pitchFamily="34" charset="0"/>
                        <a:cs typeface="Verdana" panose="020B0604030504040204" pitchFamily="34" charset="0"/>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9EDF4"/>
                    </a:solidFill>
                  </a:tcPr>
                </a:tc>
                <a:extLst>
                  <a:ext uri="{0D108BD9-81ED-4DB2-BD59-A6C34878D82A}">
                    <a16:rowId xmlns:a16="http://schemas.microsoft.com/office/drawing/2014/main" val="10004"/>
                  </a:ext>
                </a:extLst>
              </a:tr>
              <a:tr h="144145">
                <a:tc>
                  <a:txBody>
                    <a:bodyPr/>
                    <a:lstStyle/>
                    <a:p>
                      <a:pPr algn="ctr">
                        <a:lnSpc>
                          <a:spcPct val="130000"/>
                        </a:lnSpc>
                        <a:spcAft>
                          <a:spcPts val="0"/>
                        </a:spcAft>
                      </a:pPr>
                      <a:endParaRPr lang="de-AT" sz="800" kern="1200" dirty="0">
                        <a:solidFill>
                          <a:srgbClr val="00336E"/>
                        </a:solidFill>
                        <a:effectLst/>
                        <a:latin typeface="Verdana" panose="020B0604030504040204" pitchFamily="34" charset="0"/>
                        <a:ea typeface="Verdana" panose="020B0604030504040204" pitchFamily="34" charset="0"/>
                        <a:cs typeface="Verdana" panose="020B0604030504040204" pitchFamily="34" charset="0"/>
                      </a:endParaRPr>
                    </a:p>
                  </a:txBody>
                  <a:tcPr marL="51435" marR="51435"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9EDF4"/>
                    </a:solidFill>
                  </a:tcPr>
                </a:tc>
                <a:tc>
                  <a:txBody>
                    <a:bodyPr/>
                    <a:lstStyle/>
                    <a:p>
                      <a:pPr algn="ctr">
                        <a:lnSpc>
                          <a:spcPct val="130000"/>
                        </a:lnSpc>
                        <a:spcAft>
                          <a:spcPts val="0"/>
                        </a:spcAft>
                      </a:pPr>
                      <a:endParaRPr lang="de-AT" sz="800" kern="1200" dirty="0">
                        <a:solidFill>
                          <a:srgbClr val="00336E"/>
                        </a:solidFill>
                        <a:effectLst/>
                        <a:latin typeface="Verdana" panose="020B0604030504040204" pitchFamily="34" charset="0"/>
                        <a:ea typeface="Verdana" panose="020B0604030504040204" pitchFamily="34" charset="0"/>
                        <a:cs typeface="Verdana" panose="020B0604030504040204" pitchFamily="34" charset="0"/>
                      </a:endParaRPr>
                    </a:p>
                  </a:txBody>
                  <a:tcPr marL="51435" marR="51435"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9EDF4"/>
                    </a:solidFill>
                  </a:tcPr>
                </a:tc>
                <a:tc>
                  <a:txBody>
                    <a:bodyPr/>
                    <a:lstStyle/>
                    <a:p>
                      <a:pPr>
                        <a:lnSpc>
                          <a:spcPct val="130000"/>
                        </a:lnSpc>
                        <a:spcAft>
                          <a:spcPts val="0"/>
                        </a:spcAft>
                      </a:pPr>
                      <a:endParaRPr lang="de-AT" sz="800" kern="1200" dirty="0">
                        <a:solidFill>
                          <a:srgbClr val="00336E"/>
                        </a:solidFill>
                        <a:effectLst/>
                        <a:latin typeface="Verdana" panose="020B0604030504040204" pitchFamily="34" charset="0"/>
                        <a:ea typeface="Verdana" panose="020B0604030504040204" pitchFamily="34" charset="0"/>
                        <a:cs typeface="Verdana" panose="020B0604030504040204" pitchFamily="34" charset="0"/>
                      </a:endParaRPr>
                    </a:p>
                  </a:txBody>
                  <a:tcPr marL="51435" marR="51435" marT="0" marB="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9EDF4"/>
                    </a:solidFill>
                  </a:tcPr>
                </a:tc>
                <a:extLst>
                  <a:ext uri="{0D108BD9-81ED-4DB2-BD59-A6C34878D82A}">
                    <a16:rowId xmlns:a16="http://schemas.microsoft.com/office/drawing/2014/main" val="2566926910"/>
                  </a:ext>
                </a:extLst>
              </a:tr>
            </a:tbl>
          </a:graphicData>
        </a:graphic>
      </p:graphicFrame>
      <p:graphicFrame>
        <p:nvGraphicFramePr>
          <p:cNvPr id="11" name="Tabelle 10">
            <a:extLst>
              <a:ext uri="{FF2B5EF4-FFF2-40B4-BE49-F238E27FC236}">
                <a16:creationId xmlns:a16="http://schemas.microsoft.com/office/drawing/2014/main" id="{FC70FFEA-4ABA-854A-A3ED-50504B10B67F}"/>
              </a:ext>
            </a:extLst>
          </p:cNvPr>
          <p:cNvGraphicFramePr>
            <a:graphicFrameLocks noGrp="1"/>
          </p:cNvGraphicFramePr>
          <p:nvPr userDrawn="1">
            <p:extLst>
              <p:ext uri="{D42A27DB-BD31-4B8C-83A1-F6EECF244321}">
                <p14:modId xmlns:p14="http://schemas.microsoft.com/office/powerpoint/2010/main" val="1973757114"/>
              </p:ext>
            </p:extLst>
          </p:nvPr>
        </p:nvGraphicFramePr>
        <p:xfrm>
          <a:off x="242647" y="525572"/>
          <a:ext cx="6731226" cy="842428"/>
        </p:xfrm>
        <a:graphic>
          <a:graphicData uri="http://schemas.openxmlformats.org/drawingml/2006/table">
            <a:tbl>
              <a:tblPr bandRow="1"/>
              <a:tblGrid>
                <a:gridCol w="4178003">
                  <a:extLst>
                    <a:ext uri="{9D8B030D-6E8A-4147-A177-3AD203B41FA5}">
                      <a16:colId xmlns:a16="http://schemas.microsoft.com/office/drawing/2014/main" val="20000"/>
                    </a:ext>
                  </a:extLst>
                </a:gridCol>
                <a:gridCol w="2553223">
                  <a:extLst>
                    <a:ext uri="{9D8B030D-6E8A-4147-A177-3AD203B41FA5}">
                      <a16:colId xmlns:a16="http://schemas.microsoft.com/office/drawing/2014/main" val="20001"/>
                    </a:ext>
                  </a:extLst>
                </a:gridCol>
              </a:tblGrid>
              <a:tr h="108000">
                <a:tc gridSpan="2">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a:lnSpc>
                          <a:spcPct val="130000"/>
                        </a:lnSpc>
                        <a:spcAft>
                          <a:spcPts val="0"/>
                        </a:spcAft>
                      </a:pPr>
                      <a:r>
                        <a:rPr lang="en-GB" sz="700" dirty="0" err="1">
                          <a:solidFill>
                            <a:srgbClr val="00336E"/>
                          </a:solidFill>
                          <a:effectLst/>
                        </a:rPr>
                        <a:t>Dokumententitel</a:t>
                      </a:r>
                      <a:r>
                        <a:rPr lang="en-GB" sz="700" dirty="0">
                          <a:solidFill>
                            <a:srgbClr val="00336E"/>
                          </a:solidFill>
                          <a:effectLst/>
                        </a:rPr>
                        <a:t> / Document Title </a:t>
                      </a:r>
                      <a:endParaRPr lang="de-AT" sz="1000" dirty="0">
                        <a:solidFill>
                          <a:srgbClr val="00336E"/>
                        </a:solidFill>
                        <a:effectLst/>
                      </a:endParaRPr>
                    </a:p>
                  </a:txBody>
                  <a:tcPr marL="51435" marR="51435"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B9CDE5"/>
                    </a:solidFill>
                  </a:tcPr>
                </a:tc>
                <a:tc hMerge="1">
                  <a:txBody>
                    <a:bodyPr/>
                    <a:lstStyle/>
                    <a:p>
                      <a:endParaRPr lang="de-AT"/>
                    </a:p>
                  </a:txBody>
                  <a:tcPr/>
                </a:tc>
                <a:extLst>
                  <a:ext uri="{0D108BD9-81ED-4DB2-BD59-A6C34878D82A}">
                    <a16:rowId xmlns:a16="http://schemas.microsoft.com/office/drawing/2014/main" val="10000"/>
                  </a:ext>
                </a:extLst>
              </a:tr>
              <a:tr h="720000">
                <a:tc gridSpan="2">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a:spcBef>
                          <a:spcPts val="500"/>
                        </a:spcBef>
                        <a:spcAft>
                          <a:spcPts val="500"/>
                        </a:spcAft>
                      </a:pPr>
                      <a:endParaRPr lang="de-AT" sz="400" b="1" dirty="0">
                        <a:solidFill>
                          <a:srgbClr val="00336E"/>
                        </a:solidFill>
                        <a:effectLst/>
                        <a:latin typeface="Verdana"/>
                        <a:ea typeface="Calibri"/>
                        <a:cs typeface="Times New Roman"/>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hMerge="1">
                  <a:txBody>
                    <a:bodyPr/>
                    <a:lstStyle/>
                    <a:p>
                      <a:endParaRPr lang="de-AT"/>
                    </a:p>
                  </a:txBody>
                  <a:tcPr/>
                </a:tc>
                <a:extLst>
                  <a:ext uri="{0D108BD9-81ED-4DB2-BD59-A6C34878D82A}">
                    <a16:rowId xmlns:a16="http://schemas.microsoft.com/office/drawing/2014/main" val="10001"/>
                  </a:ext>
                </a:extLst>
              </a:tr>
            </a:tbl>
          </a:graphicData>
        </a:graphic>
      </p:graphicFrame>
      <p:sp>
        <p:nvSpPr>
          <p:cNvPr id="24" name="Textfeld 23">
            <a:extLst>
              <a:ext uri="{FF2B5EF4-FFF2-40B4-BE49-F238E27FC236}">
                <a16:creationId xmlns:a16="http://schemas.microsoft.com/office/drawing/2014/main" id="{E1F525B4-1986-224B-8F16-7A12E71D9CAF}"/>
              </a:ext>
            </a:extLst>
          </p:cNvPr>
          <p:cNvSpPr txBox="1"/>
          <p:nvPr userDrawn="1"/>
        </p:nvSpPr>
        <p:spPr>
          <a:xfrm>
            <a:off x="234283" y="6708345"/>
            <a:ext cx="1740429" cy="46166"/>
          </a:xfrm>
          <a:prstGeom prst="rect">
            <a:avLst/>
          </a:prstGeom>
          <a:noFill/>
        </p:spPr>
        <p:txBody>
          <a:bodyPr wrap="square" lIns="27000" tIns="0" rIns="27000" bIns="0" rtlCol="0">
            <a:spAutoFit/>
          </a:bodyPr>
          <a:lstStyle/>
          <a:p>
            <a:pPr algn="l"/>
            <a:r>
              <a:rPr lang="de-AT" sz="300" dirty="0">
                <a:solidFill>
                  <a:srgbClr val="14316C"/>
                </a:solidFill>
                <a:latin typeface="Verdana" panose="020B0604030504040204" pitchFamily="34" charset="0"/>
                <a:ea typeface="Verdana" panose="020B0604030504040204" pitchFamily="34" charset="0"/>
                <a:cs typeface="Verdana" panose="020B0604030504040204" pitchFamily="34" charset="0"/>
              </a:rPr>
              <a:t>Zugrundeliegende Vorlage</a:t>
            </a:r>
            <a:r>
              <a:rPr lang="de-AT" sz="300" baseline="0" dirty="0">
                <a:solidFill>
                  <a:srgbClr val="14316C"/>
                </a:solidFill>
                <a:latin typeface="Verdana" panose="020B0604030504040204" pitchFamily="34" charset="0"/>
                <a:ea typeface="Verdana" panose="020B0604030504040204" pitchFamily="34" charset="0"/>
                <a:cs typeface="Verdana" panose="020B0604030504040204" pitchFamily="34" charset="0"/>
              </a:rPr>
              <a:t> / </a:t>
            </a:r>
            <a:r>
              <a:rPr lang="de-AT" sz="300" baseline="0" dirty="0" err="1">
                <a:solidFill>
                  <a:srgbClr val="14316C"/>
                </a:solidFill>
                <a:latin typeface="Verdana" panose="020B0604030504040204" pitchFamily="34" charset="0"/>
                <a:ea typeface="Verdana" panose="020B0604030504040204" pitchFamily="34" charset="0"/>
                <a:cs typeface="Verdana" panose="020B0604030504040204" pitchFamily="34" charset="0"/>
              </a:rPr>
              <a:t>underlying</a:t>
            </a:r>
            <a:r>
              <a:rPr lang="de-AT" sz="300" baseline="0" dirty="0">
                <a:solidFill>
                  <a:srgbClr val="14316C"/>
                </a:solidFill>
                <a:latin typeface="Verdana" panose="020B0604030504040204" pitchFamily="34" charset="0"/>
                <a:ea typeface="Verdana" panose="020B0604030504040204" pitchFamily="34" charset="0"/>
                <a:cs typeface="Verdana" panose="020B0604030504040204" pitchFamily="34" charset="0"/>
              </a:rPr>
              <a:t> </a:t>
            </a:r>
            <a:r>
              <a:rPr lang="de-AT" sz="300" baseline="0" dirty="0" err="1">
                <a:solidFill>
                  <a:srgbClr val="14316C"/>
                </a:solidFill>
                <a:latin typeface="Verdana" panose="020B0604030504040204" pitchFamily="34" charset="0"/>
                <a:ea typeface="Verdana" panose="020B0604030504040204" pitchFamily="34" charset="0"/>
                <a:cs typeface="Verdana" panose="020B0604030504040204" pitchFamily="34" charset="0"/>
              </a:rPr>
              <a:t>template</a:t>
            </a:r>
            <a:r>
              <a:rPr lang="de-AT" sz="300" baseline="0" dirty="0">
                <a:solidFill>
                  <a:srgbClr val="14316C"/>
                </a:solidFill>
                <a:latin typeface="Verdana" panose="020B0604030504040204" pitchFamily="34" charset="0"/>
                <a:ea typeface="Verdana" panose="020B0604030504040204" pitchFamily="34" charset="0"/>
                <a:cs typeface="Verdana" panose="020B0604030504040204" pitchFamily="34" charset="0"/>
              </a:rPr>
              <a:t>. ZA000_10700_1310013, v15.0</a:t>
            </a:r>
            <a:endParaRPr lang="de-AT" sz="300" dirty="0">
              <a:solidFill>
                <a:srgbClr val="14316C"/>
              </a:solidFill>
              <a:latin typeface="Verdana" panose="020B0604030504040204" pitchFamily="34" charset="0"/>
              <a:ea typeface="Verdana" panose="020B0604030504040204" pitchFamily="34" charset="0"/>
              <a:cs typeface="Verdana" panose="020B0604030504040204" pitchFamily="34" charset="0"/>
            </a:endParaRPr>
          </a:p>
        </p:txBody>
      </p:sp>
      <p:sp>
        <p:nvSpPr>
          <p:cNvPr id="27" name="Textplatzhalter 29">
            <a:extLst>
              <a:ext uri="{FF2B5EF4-FFF2-40B4-BE49-F238E27FC236}">
                <a16:creationId xmlns:a16="http://schemas.microsoft.com/office/drawing/2014/main" id="{894C8BAD-1BD1-CE4B-B298-CF9BB9B34F95}"/>
              </a:ext>
            </a:extLst>
          </p:cNvPr>
          <p:cNvSpPr>
            <a:spLocks noGrp="1"/>
          </p:cNvSpPr>
          <p:nvPr>
            <p:ph type="body" sz="quarter" idx="12" hasCustomPrompt="1"/>
          </p:nvPr>
        </p:nvSpPr>
        <p:spPr>
          <a:xfrm>
            <a:off x="242647" y="739730"/>
            <a:ext cx="6731225" cy="602694"/>
          </a:xfrm>
        </p:spPr>
        <p:txBody>
          <a:bodyPr>
            <a:normAutofit/>
          </a:bodyPr>
          <a:lstStyle>
            <a:lvl1pPr marL="0" indent="0">
              <a:buFontTx/>
              <a:buNone/>
              <a:defRPr sz="1200" b="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a:t>Title</a:t>
            </a:r>
          </a:p>
        </p:txBody>
      </p:sp>
      <p:sp>
        <p:nvSpPr>
          <p:cNvPr id="28" name="Textplatzhalter 29">
            <a:extLst>
              <a:ext uri="{FF2B5EF4-FFF2-40B4-BE49-F238E27FC236}">
                <a16:creationId xmlns:a16="http://schemas.microsoft.com/office/drawing/2014/main" id="{3081F266-9B71-864D-A225-B8C4C6CA942B}"/>
              </a:ext>
            </a:extLst>
          </p:cNvPr>
          <p:cNvSpPr>
            <a:spLocks noGrp="1"/>
          </p:cNvSpPr>
          <p:nvPr>
            <p:ph type="body" sz="quarter" idx="13" hasCustomPrompt="1"/>
          </p:nvPr>
        </p:nvSpPr>
        <p:spPr>
          <a:xfrm>
            <a:off x="242647" y="1660606"/>
            <a:ext cx="1908023" cy="199957"/>
          </a:xfrm>
        </p:spPr>
        <p:txBody>
          <a:bodyPr>
            <a:normAutofit/>
          </a:bodyPr>
          <a:lstStyle>
            <a:lvl1pPr marL="0" indent="0">
              <a:buFontTx/>
              <a:buNone/>
              <a:defRPr sz="825" b="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err="1"/>
              <a:t>AAnnn_XXXXX_YYMMDDn</a:t>
            </a:r>
            <a:endParaRPr lang="de-DE" dirty="0"/>
          </a:p>
        </p:txBody>
      </p:sp>
      <p:sp>
        <p:nvSpPr>
          <p:cNvPr id="29" name="Textplatzhalter 29">
            <a:extLst>
              <a:ext uri="{FF2B5EF4-FFF2-40B4-BE49-F238E27FC236}">
                <a16:creationId xmlns:a16="http://schemas.microsoft.com/office/drawing/2014/main" id="{5399CC37-005C-D845-8ABF-6C39FC6040F1}"/>
              </a:ext>
            </a:extLst>
          </p:cNvPr>
          <p:cNvSpPr>
            <a:spLocks noGrp="1"/>
          </p:cNvSpPr>
          <p:nvPr>
            <p:ph type="body" sz="quarter" idx="14" hasCustomPrompt="1"/>
          </p:nvPr>
        </p:nvSpPr>
        <p:spPr>
          <a:xfrm>
            <a:off x="2467800" y="1660602"/>
            <a:ext cx="1035833" cy="199958"/>
          </a:xfrm>
        </p:spPr>
        <p:txBody>
          <a:bodyPr>
            <a:normAutofit/>
          </a:bodyPr>
          <a:lstStyle>
            <a:lvl1pPr marL="0" indent="0">
              <a:buFontTx/>
              <a:buNone/>
              <a:defRPr sz="825" b="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err="1"/>
              <a:t>AAnnn</a:t>
            </a:r>
            <a:endParaRPr lang="de-DE" dirty="0"/>
          </a:p>
        </p:txBody>
      </p:sp>
      <p:sp>
        <p:nvSpPr>
          <p:cNvPr id="30" name="Textplatzhalter 29">
            <a:extLst>
              <a:ext uri="{FF2B5EF4-FFF2-40B4-BE49-F238E27FC236}">
                <a16:creationId xmlns:a16="http://schemas.microsoft.com/office/drawing/2014/main" id="{0F30D979-A73B-EE4B-A259-5193483CC008}"/>
              </a:ext>
            </a:extLst>
          </p:cNvPr>
          <p:cNvSpPr>
            <a:spLocks noGrp="1"/>
          </p:cNvSpPr>
          <p:nvPr>
            <p:ph type="body" sz="quarter" idx="15" hasCustomPrompt="1"/>
          </p:nvPr>
        </p:nvSpPr>
        <p:spPr>
          <a:xfrm>
            <a:off x="3719606" y="1660602"/>
            <a:ext cx="996532" cy="199958"/>
          </a:xfrm>
        </p:spPr>
        <p:txBody>
          <a:bodyPr>
            <a:normAutofit/>
          </a:bodyPr>
          <a:lstStyle>
            <a:lvl1pPr marL="0" indent="0">
              <a:buFontTx/>
              <a:buNone/>
              <a:defRPr sz="825" b="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a:t>XXXXX</a:t>
            </a:r>
          </a:p>
        </p:txBody>
      </p:sp>
      <p:sp>
        <p:nvSpPr>
          <p:cNvPr id="31" name="Textplatzhalter 29">
            <a:extLst>
              <a:ext uri="{FF2B5EF4-FFF2-40B4-BE49-F238E27FC236}">
                <a16:creationId xmlns:a16="http://schemas.microsoft.com/office/drawing/2014/main" id="{82C3BE5E-09F4-DC4F-AF25-17D8BCA143D8}"/>
              </a:ext>
            </a:extLst>
          </p:cNvPr>
          <p:cNvSpPr>
            <a:spLocks noGrp="1"/>
          </p:cNvSpPr>
          <p:nvPr>
            <p:ph type="body" sz="quarter" idx="16" hasCustomPrompt="1"/>
          </p:nvPr>
        </p:nvSpPr>
        <p:spPr>
          <a:xfrm>
            <a:off x="4855464" y="1660602"/>
            <a:ext cx="846629" cy="181052"/>
          </a:xfrm>
        </p:spPr>
        <p:txBody>
          <a:bodyPr>
            <a:normAutofit/>
          </a:bodyPr>
          <a:lstStyle>
            <a:lvl1pPr marL="0" indent="0">
              <a:buFontTx/>
              <a:buNone/>
              <a:defRPr sz="825" b="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err="1"/>
              <a:t>n.n</a:t>
            </a:r>
            <a:endParaRPr lang="de-DE" dirty="0"/>
          </a:p>
        </p:txBody>
      </p:sp>
      <p:sp>
        <p:nvSpPr>
          <p:cNvPr id="32" name="Textplatzhalter 29">
            <a:extLst>
              <a:ext uri="{FF2B5EF4-FFF2-40B4-BE49-F238E27FC236}">
                <a16:creationId xmlns:a16="http://schemas.microsoft.com/office/drawing/2014/main" id="{AC7C0562-9BE6-8546-BDC7-D19D0A6D57A3}"/>
              </a:ext>
            </a:extLst>
          </p:cNvPr>
          <p:cNvSpPr>
            <a:spLocks noGrp="1"/>
          </p:cNvSpPr>
          <p:nvPr>
            <p:ph type="body" sz="quarter" idx="17" hasCustomPrompt="1"/>
          </p:nvPr>
        </p:nvSpPr>
        <p:spPr>
          <a:xfrm>
            <a:off x="5811022" y="1638459"/>
            <a:ext cx="1154486" cy="214346"/>
          </a:xfrm>
        </p:spPr>
        <p:txBody>
          <a:bodyPr>
            <a:normAutofit/>
          </a:bodyPr>
          <a:lstStyle>
            <a:lvl1pPr marL="0" indent="0">
              <a:buFontTx/>
              <a:buNone/>
              <a:defRPr sz="825" b="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a:t>YYYY-MM-DD</a:t>
            </a:r>
          </a:p>
        </p:txBody>
      </p:sp>
      <p:sp>
        <p:nvSpPr>
          <p:cNvPr id="33" name="Textplatzhalter 29">
            <a:extLst>
              <a:ext uri="{FF2B5EF4-FFF2-40B4-BE49-F238E27FC236}">
                <a16:creationId xmlns:a16="http://schemas.microsoft.com/office/drawing/2014/main" id="{67BA2CED-9E2D-4D46-BADC-8F57F43F602B}"/>
              </a:ext>
            </a:extLst>
          </p:cNvPr>
          <p:cNvSpPr>
            <a:spLocks noGrp="1"/>
          </p:cNvSpPr>
          <p:nvPr>
            <p:ph type="body" sz="quarter" idx="18" hasCustomPrompt="1"/>
          </p:nvPr>
        </p:nvSpPr>
        <p:spPr>
          <a:xfrm>
            <a:off x="242646" y="1995404"/>
            <a:ext cx="904012" cy="145079"/>
          </a:xfrm>
        </p:spPr>
        <p:txBody>
          <a:bodyPr>
            <a:noAutofit/>
          </a:bodyPr>
          <a:lstStyle>
            <a:lvl1pPr marL="0" indent="0">
              <a:buFontTx/>
              <a:buNone/>
              <a:defRPr sz="600" b="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a:t>NN</a:t>
            </a:r>
          </a:p>
        </p:txBody>
      </p:sp>
      <p:sp>
        <p:nvSpPr>
          <p:cNvPr id="34" name="Textplatzhalter 29">
            <a:extLst>
              <a:ext uri="{FF2B5EF4-FFF2-40B4-BE49-F238E27FC236}">
                <a16:creationId xmlns:a16="http://schemas.microsoft.com/office/drawing/2014/main" id="{54829390-31F8-2D45-AC80-ACBA28882E2D}"/>
              </a:ext>
            </a:extLst>
          </p:cNvPr>
          <p:cNvSpPr>
            <a:spLocks noGrp="1"/>
          </p:cNvSpPr>
          <p:nvPr>
            <p:ph type="body" sz="quarter" idx="19" hasCustomPrompt="1"/>
          </p:nvPr>
        </p:nvSpPr>
        <p:spPr>
          <a:xfrm>
            <a:off x="3676757" y="1983652"/>
            <a:ext cx="1124712" cy="164145"/>
          </a:xfrm>
        </p:spPr>
        <p:txBody>
          <a:bodyPr>
            <a:noAutofit/>
          </a:bodyPr>
          <a:lstStyle>
            <a:lvl1pPr marL="0" indent="0">
              <a:buFontTx/>
              <a:buNone/>
              <a:defRPr sz="600" b="0" baseline="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a:t>= Freigabe / </a:t>
            </a:r>
            <a:r>
              <a:rPr lang="de-DE" dirty="0" err="1"/>
              <a:t>release</a:t>
            </a:r>
            <a:r>
              <a:rPr lang="de-DE" dirty="0"/>
              <a:t> </a:t>
            </a:r>
            <a:r>
              <a:rPr lang="de-DE" dirty="0" err="1"/>
              <a:t>date</a:t>
            </a:r>
            <a:endParaRPr lang="de-DE" dirty="0"/>
          </a:p>
        </p:txBody>
      </p:sp>
      <p:sp>
        <p:nvSpPr>
          <p:cNvPr id="35" name="Textplatzhalter 29">
            <a:extLst>
              <a:ext uri="{FF2B5EF4-FFF2-40B4-BE49-F238E27FC236}">
                <a16:creationId xmlns:a16="http://schemas.microsoft.com/office/drawing/2014/main" id="{59D96100-CA5C-384A-82D4-00999B0D1F46}"/>
              </a:ext>
            </a:extLst>
          </p:cNvPr>
          <p:cNvSpPr>
            <a:spLocks noGrp="1"/>
          </p:cNvSpPr>
          <p:nvPr>
            <p:ph type="body" sz="quarter" idx="20" hasCustomPrompt="1"/>
          </p:nvPr>
        </p:nvSpPr>
        <p:spPr>
          <a:xfrm>
            <a:off x="4836728" y="1989059"/>
            <a:ext cx="789825" cy="151422"/>
          </a:xfrm>
        </p:spPr>
        <p:txBody>
          <a:bodyPr>
            <a:noAutofit/>
          </a:bodyPr>
          <a:lstStyle>
            <a:lvl1pPr marL="0" indent="0" algn="ctr">
              <a:buFontTx/>
              <a:buNone/>
              <a:defRPr sz="600" b="0" baseline="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a:t>not </a:t>
            </a:r>
            <a:r>
              <a:rPr lang="de-DE" dirty="0" err="1"/>
              <a:t>defined</a:t>
            </a:r>
            <a:endParaRPr lang="de-DE" dirty="0"/>
          </a:p>
        </p:txBody>
      </p:sp>
      <p:sp>
        <p:nvSpPr>
          <p:cNvPr id="36" name="Textplatzhalter 29">
            <a:extLst>
              <a:ext uri="{FF2B5EF4-FFF2-40B4-BE49-F238E27FC236}">
                <a16:creationId xmlns:a16="http://schemas.microsoft.com/office/drawing/2014/main" id="{64D0DA75-D901-C642-AF2D-C6BBFF8924F8}"/>
              </a:ext>
            </a:extLst>
          </p:cNvPr>
          <p:cNvSpPr>
            <a:spLocks noGrp="1"/>
          </p:cNvSpPr>
          <p:nvPr>
            <p:ph type="body" sz="quarter" idx="21" hasCustomPrompt="1"/>
          </p:nvPr>
        </p:nvSpPr>
        <p:spPr>
          <a:xfrm>
            <a:off x="5781896" y="1989031"/>
            <a:ext cx="1142859" cy="151450"/>
          </a:xfrm>
        </p:spPr>
        <p:txBody>
          <a:bodyPr>
            <a:noAutofit/>
          </a:bodyPr>
          <a:lstStyle>
            <a:lvl1pPr marL="0" indent="0">
              <a:buFontTx/>
              <a:buNone/>
              <a:defRPr sz="600" b="0" baseline="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a:t>nach Bedarf / on </a:t>
            </a:r>
            <a:r>
              <a:rPr lang="de-DE" dirty="0" err="1"/>
              <a:t>demand</a:t>
            </a:r>
            <a:endParaRPr lang="de-DE" dirty="0"/>
          </a:p>
        </p:txBody>
      </p:sp>
      <p:sp>
        <p:nvSpPr>
          <p:cNvPr id="37" name="Textplatzhalter 29">
            <a:extLst>
              <a:ext uri="{FF2B5EF4-FFF2-40B4-BE49-F238E27FC236}">
                <a16:creationId xmlns:a16="http://schemas.microsoft.com/office/drawing/2014/main" id="{B4AC1211-90DC-B740-8215-1EA7E21A10B8}"/>
              </a:ext>
            </a:extLst>
          </p:cNvPr>
          <p:cNvSpPr>
            <a:spLocks noGrp="1"/>
          </p:cNvSpPr>
          <p:nvPr>
            <p:ph type="body" sz="quarter" idx="22" hasCustomPrompt="1"/>
          </p:nvPr>
        </p:nvSpPr>
        <p:spPr>
          <a:xfrm>
            <a:off x="1110263" y="3803549"/>
            <a:ext cx="1563089" cy="170005"/>
          </a:xfrm>
        </p:spPr>
        <p:txBody>
          <a:bodyPr>
            <a:noAutofit/>
          </a:bodyPr>
          <a:lstStyle>
            <a:lvl1pPr marL="0" indent="0">
              <a:buFontTx/>
              <a:buNone/>
              <a:defRPr sz="600" b="0" baseline="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a:t>Last </a:t>
            </a:r>
            <a:r>
              <a:rPr lang="de-DE" dirty="0" err="1"/>
              <a:t>name</a:t>
            </a:r>
            <a:r>
              <a:rPr lang="de-DE" dirty="0"/>
              <a:t>, </a:t>
            </a:r>
            <a:r>
              <a:rPr lang="de-DE" dirty="0" err="1"/>
              <a:t>first</a:t>
            </a:r>
            <a:r>
              <a:rPr lang="de-DE" dirty="0"/>
              <a:t> </a:t>
            </a:r>
            <a:r>
              <a:rPr lang="de-DE" dirty="0" err="1"/>
              <a:t>name</a:t>
            </a:r>
            <a:endParaRPr lang="de-DE" dirty="0"/>
          </a:p>
        </p:txBody>
      </p:sp>
      <p:sp>
        <p:nvSpPr>
          <p:cNvPr id="38" name="Textplatzhalter 29">
            <a:extLst>
              <a:ext uri="{FF2B5EF4-FFF2-40B4-BE49-F238E27FC236}">
                <a16:creationId xmlns:a16="http://schemas.microsoft.com/office/drawing/2014/main" id="{140C9B38-1264-C149-ACB1-D5766B17772E}"/>
              </a:ext>
            </a:extLst>
          </p:cNvPr>
          <p:cNvSpPr>
            <a:spLocks noGrp="1"/>
          </p:cNvSpPr>
          <p:nvPr>
            <p:ph type="body" sz="quarter" idx="23" hasCustomPrompt="1"/>
          </p:nvPr>
        </p:nvSpPr>
        <p:spPr>
          <a:xfrm>
            <a:off x="1110263" y="4029626"/>
            <a:ext cx="1563089" cy="170005"/>
          </a:xfrm>
        </p:spPr>
        <p:txBody>
          <a:bodyPr>
            <a:noAutofit/>
          </a:bodyPr>
          <a:lstStyle>
            <a:lvl1pPr marL="0" indent="0">
              <a:buFontTx/>
              <a:buNone/>
              <a:defRPr sz="600" b="0" baseline="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a:t>Last </a:t>
            </a:r>
            <a:r>
              <a:rPr lang="de-DE" dirty="0" err="1"/>
              <a:t>name</a:t>
            </a:r>
            <a:r>
              <a:rPr lang="de-DE" dirty="0"/>
              <a:t>, </a:t>
            </a:r>
            <a:r>
              <a:rPr lang="de-DE" dirty="0" err="1"/>
              <a:t>first</a:t>
            </a:r>
            <a:r>
              <a:rPr lang="de-DE" dirty="0"/>
              <a:t> </a:t>
            </a:r>
            <a:r>
              <a:rPr lang="de-DE" dirty="0" err="1"/>
              <a:t>name</a:t>
            </a:r>
            <a:endParaRPr lang="de-DE" dirty="0"/>
          </a:p>
        </p:txBody>
      </p:sp>
      <p:sp>
        <p:nvSpPr>
          <p:cNvPr id="39" name="Textplatzhalter 29">
            <a:extLst>
              <a:ext uri="{FF2B5EF4-FFF2-40B4-BE49-F238E27FC236}">
                <a16:creationId xmlns:a16="http://schemas.microsoft.com/office/drawing/2014/main" id="{C83512B8-9BD3-AC40-AC55-6F05E6C88125}"/>
              </a:ext>
            </a:extLst>
          </p:cNvPr>
          <p:cNvSpPr>
            <a:spLocks noGrp="1"/>
          </p:cNvSpPr>
          <p:nvPr>
            <p:ph type="body" sz="quarter" idx="24" hasCustomPrompt="1"/>
          </p:nvPr>
        </p:nvSpPr>
        <p:spPr>
          <a:xfrm>
            <a:off x="1110263" y="4248164"/>
            <a:ext cx="1563089" cy="170005"/>
          </a:xfrm>
        </p:spPr>
        <p:txBody>
          <a:bodyPr>
            <a:noAutofit/>
          </a:bodyPr>
          <a:lstStyle>
            <a:lvl1pPr marL="0" indent="0">
              <a:buFontTx/>
              <a:buNone/>
              <a:defRPr sz="600" b="0" baseline="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a:t>Last </a:t>
            </a:r>
            <a:r>
              <a:rPr lang="de-DE" dirty="0" err="1"/>
              <a:t>name</a:t>
            </a:r>
            <a:r>
              <a:rPr lang="de-DE" dirty="0"/>
              <a:t>, </a:t>
            </a:r>
            <a:r>
              <a:rPr lang="de-DE" dirty="0" err="1"/>
              <a:t>first</a:t>
            </a:r>
            <a:r>
              <a:rPr lang="de-DE" dirty="0"/>
              <a:t> </a:t>
            </a:r>
            <a:r>
              <a:rPr lang="de-DE" dirty="0" err="1"/>
              <a:t>name</a:t>
            </a:r>
            <a:endParaRPr lang="de-DE" dirty="0"/>
          </a:p>
        </p:txBody>
      </p:sp>
      <p:sp>
        <p:nvSpPr>
          <p:cNvPr id="40" name="Textplatzhalter 29">
            <a:extLst>
              <a:ext uri="{FF2B5EF4-FFF2-40B4-BE49-F238E27FC236}">
                <a16:creationId xmlns:a16="http://schemas.microsoft.com/office/drawing/2014/main" id="{DB50EEE0-B59E-F74B-8D9B-135D67204B36}"/>
              </a:ext>
            </a:extLst>
          </p:cNvPr>
          <p:cNvSpPr>
            <a:spLocks noGrp="1"/>
          </p:cNvSpPr>
          <p:nvPr>
            <p:ph type="body" sz="quarter" idx="25" hasCustomPrompt="1"/>
          </p:nvPr>
        </p:nvSpPr>
        <p:spPr>
          <a:xfrm>
            <a:off x="3139561" y="3783226"/>
            <a:ext cx="1432475" cy="192238"/>
          </a:xfrm>
        </p:spPr>
        <p:txBody>
          <a:bodyPr>
            <a:noAutofit/>
          </a:bodyPr>
          <a:lstStyle>
            <a:lvl1pPr marL="0" indent="0">
              <a:buFontTx/>
              <a:buNone/>
              <a:defRPr sz="600" b="0" baseline="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err="1"/>
              <a:t>xxxxxxx</a:t>
            </a:r>
            <a:endParaRPr lang="de-DE" dirty="0"/>
          </a:p>
        </p:txBody>
      </p:sp>
      <p:sp>
        <p:nvSpPr>
          <p:cNvPr id="43" name="Textplatzhalter 29">
            <a:extLst>
              <a:ext uri="{FF2B5EF4-FFF2-40B4-BE49-F238E27FC236}">
                <a16:creationId xmlns:a16="http://schemas.microsoft.com/office/drawing/2014/main" id="{04BF880B-FCE6-4F41-A274-5BF3B31B9537}"/>
              </a:ext>
            </a:extLst>
          </p:cNvPr>
          <p:cNvSpPr>
            <a:spLocks noGrp="1"/>
          </p:cNvSpPr>
          <p:nvPr>
            <p:ph type="body" sz="quarter" idx="28" hasCustomPrompt="1"/>
          </p:nvPr>
        </p:nvSpPr>
        <p:spPr>
          <a:xfrm>
            <a:off x="4819662" y="3761762"/>
            <a:ext cx="1443979" cy="187248"/>
          </a:xfrm>
        </p:spPr>
        <p:txBody>
          <a:bodyPr>
            <a:normAutofit/>
          </a:bodyPr>
          <a:lstStyle>
            <a:lvl1pPr marL="0" indent="0">
              <a:buFontTx/>
              <a:buNone/>
              <a:defRPr sz="600" b="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a:t>.</a:t>
            </a:r>
          </a:p>
        </p:txBody>
      </p:sp>
      <p:sp>
        <p:nvSpPr>
          <p:cNvPr id="46" name="Textplatzhalter 29">
            <a:extLst>
              <a:ext uri="{FF2B5EF4-FFF2-40B4-BE49-F238E27FC236}">
                <a16:creationId xmlns:a16="http://schemas.microsoft.com/office/drawing/2014/main" id="{DDD1EA5E-289E-9441-B823-B6650E5746D7}"/>
              </a:ext>
            </a:extLst>
          </p:cNvPr>
          <p:cNvSpPr>
            <a:spLocks noGrp="1"/>
          </p:cNvSpPr>
          <p:nvPr>
            <p:ph type="body" sz="quarter" idx="31" hasCustomPrompt="1"/>
          </p:nvPr>
        </p:nvSpPr>
        <p:spPr>
          <a:xfrm>
            <a:off x="792491" y="2607412"/>
            <a:ext cx="674269" cy="149115"/>
          </a:xfrm>
        </p:spPr>
        <p:txBody>
          <a:bodyPr>
            <a:normAutofit/>
          </a:bodyPr>
          <a:lstStyle>
            <a:lvl1pPr marL="0" indent="0">
              <a:buFontTx/>
              <a:buNone/>
              <a:defRPr sz="600" b="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a:t>YYYY-MM-DD</a:t>
            </a:r>
          </a:p>
        </p:txBody>
      </p:sp>
      <p:sp>
        <p:nvSpPr>
          <p:cNvPr id="47" name="Textplatzhalter 29">
            <a:extLst>
              <a:ext uri="{FF2B5EF4-FFF2-40B4-BE49-F238E27FC236}">
                <a16:creationId xmlns:a16="http://schemas.microsoft.com/office/drawing/2014/main" id="{1D05C094-DD21-3B4C-8310-DD497ADECEA1}"/>
              </a:ext>
            </a:extLst>
          </p:cNvPr>
          <p:cNvSpPr>
            <a:spLocks noGrp="1"/>
          </p:cNvSpPr>
          <p:nvPr>
            <p:ph type="body" sz="quarter" idx="32" hasCustomPrompt="1"/>
          </p:nvPr>
        </p:nvSpPr>
        <p:spPr>
          <a:xfrm>
            <a:off x="292024" y="2607412"/>
            <a:ext cx="270536" cy="149115"/>
          </a:xfrm>
        </p:spPr>
        <p:txBody>
          <a:bodyPr>
            <a:normAutofit/>
          </a:bodyPr>
          <a:lstStyle>
            <a:lvl1pPr marL="0" indent="0">
              <a:buFontTx/>
              <a:buNone/>
              <a:defRPr sz="600" b="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a:t>1.0</a:t>
            </a:r>
            <a:endParaRPr lang="de-DE" dirty="0"/>
          </a:p>
        </p:txBody>
      </p:sp>
      <p:sp>
        <p:nvSpPr>
          <p:cNvPr id="48" name="Textplatzhalter 29">
            <a:extLst>
              <a:ext uri="{FF2B5EF4-FFF2-40B4-BE49-F238E27FC236}">
                <a16:creationId xmlns:a16="http://schemas.microsoft.com/office/drawing/2014/main" id="{0AF2F1EE-2B30-E941-9912-60F0B5C40594}"/>
              </a:ext>
            </a:extLst>
          </p:cNvPr>
          <p:cNvSpPr>
            <a:spLocks noGrp="1"/>
          </p:cNvSpPr>
          <p:nvPr>
            <p:ph type="body" sz="quarter" idx="33" hasCustomPrompt="1"/>
          </p:nvPr>
        </p:nvSpPr>
        <p:spPr>
          <a:xfrm>
            <a:off x="1464926" y="2614149"/>
            <a:ext cx="4258891" cy="139706"/>
          </a:xfrm>
        </p:spPr>
        <p:txBody>
          <a:bodyPr>
            <a:normAutofit/>
          </a:bodyPr>
          <a:lstStyle>
            <a:lvl1pPr marL="0" indent="0">
              <a:buFontTx/>
              <a:buNone/>
              <a:defRPr sz="600" b="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a:t>Erstausgabe / First </a:t>
            </a:r>
            <a:r>
              <a:rPr lang="de-DE" dirty="0" err="1"/>
              <a:t>Issue</a:t>
            </a:r>
            <a:endParaRPr lang="de-DE" dirty="0"/>
          </a:p>
        </p:txBody>
      </p:sp>
      <p:sp>
        <p:nvSpPr>
          <p:cNvPr id="49" name="Textplatzhalter 29">
            <a:extLst>
              <a:ext uri="{FF2B5EF4-FFF2-40B4-BE49-F238E27FC236}">
                <a16:creationId xmlns:a16="http://schemas.microsoft.com/office/drawing/2014/main" id="{75353B1B-B994-C44D-B3E1-58C565176343}"/>
              </a:ext>
            </a:extLst>
          </p:cNvPr>
          <p:cNvSpPr>
            <a:spLocks noGrp="1"/>
          </p:cNvSpPr>
          <p:nvPr>
            <p:ph type="body" sz="quarter" idx="34" hasCustomPrompt="1"/>
          </p:nvPr>
        </p:nvSpPr>
        <p:spPr>
          <a:xfrm>
            <a:off x="292024" y="2766087"/>
            <a:ext cx="270536" cy="149115"/>
          </a:xfrm>
        </p:spPr>
        <p:txBody>
          <a:bodyPr>
            <a:normAutofit/>
          </a:bodyPr>
          <a:lstStyle>
            <a:lvl1pPr marL="0" indent="0">
              <a:buFontTx/>
              <a:buNone/>
              <a:defRPr sz="600" b="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a:t>.</a:t>
            </a:r>
          </a:p>
        </p:txBody>
      </p:sp>
      <p:sp>
        <p:nvSpPr>
          <p:cNvPr id="50" name="Textplatzhalter 29">
            <a:extLst>
              <a:ext uri="{FF2B5EF4-FFF2-40B4-BE49-F238E27FC236}">
                <a16:creationId xmlns:a16="http://schemas.microsoft.com/office/drawing/2014/main" id="{92DED64F-B0FC-FE4B-BCE1-2CB2AF977390}"/>
              </a:ext>
            </a:extLst>
          </p:cNvPr>
          <p:cNvSpPr>
            <a:spLocks noGrp="1"/>
          </p:cNvSpPr>
          <p:nvPr>
            <p:ph type="body" sz="quarter" idx="35" hasCustomPrompt="1"/>
          </p:nvPr>
        </p:nvSpPr>
        <p:spPr>
          <a:xfrm>
            <a:off x="292024" y="2917406"/>
            <a:ext cx="270536" cy="149115"/>
          </a:xfrm>
        </p:spPr>
        <p:txBody>
          <a:bodyPr>
            <a:normAutofit/>
          </a:bodyPr>
          <a:lstStyle>
            <a:lvl1pPr marL="0" indent="0">
              <a:buFontTx/>
              <a:buNone/>
              <a:defRPr sz="600" b="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a:t>.</a:t>
            </a:r>
          </a:p>
        </p:txBody>
      </p:sp>
      <p:sp>
        <p:nvSpPr>
          <p:cNvPr id="51" name="Textplatzhalter 29">
            <a:extLst>
              <a:ext uri="{FF2B5EF4-FFF2-40B4-BE49-F238E27FC236}">
                <a16:creationId xmlns:a16="http://schemas.microsoft.com/office/drawing/2014/main" id="{91268A1A-2289-8F45-ABBE-945D6918D139}"/>
              </a:ext>
            </a:extLst>
          </p:cNvPr>
          <p:cNvSpPr>
            <a:spLocks noGrp="1"/>
          </p:cNvSpPr>
          <p:nvPr>
            <p:ph type="body" sz="quarter" idx="37" hasCustomPrompt="1"/>
          </p:nvPr>
        </p:nvSpPr>
        <p:spPr>
          <a:xfrm>
            <a:off x="792491" y="2768291"/>
            <a:ext cx="674269" cy="149115"/>
          </a:xfrm>
        </p:spPr>
        <p:txBody>
          <a:bodyPr>
            <a:normAutofit/>
          </a:bodyPr>
          <a:lstStyle>
            <a:lvl1pPr marL="0" indent="0">
              <a:buFontTx/>
              <a:buNone/>
              <a:defRPr sz="600" b="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a:t>.</a:t>
            </a:r>
          </a:p>
        </p:txBody>
      </p:sp>
      <p:sp>
        <p:nvSpPr>
          <p:cNvPr id="52" name="Textplatzhalter 29">
            <a:extLst>
              <a:ext uri="{FF2B5EF4-FFF2-40B4-BE49-F238E27FC236}">
                <a16:creationId xmlns:a16="http://schemas.microsoft.com/office/drawing/2014/main" id="{60ADE633-7690-6B46-B67C-6D5ECEB0F4CD}"/>
              </a:ext>
            </a:extLst>
          </p:cNvPr>
          <p:cNvSpPr>
            <a:spLocks noGrp="1"/>
          </p:cNvSpPr>
          <p:nvPr>
            <p:ph type="body" sz="quarter" idx="38" hasCustomPrompt="1"/>
          </p:nvPr>
        </p:nvSpPr>
        <p:spPr>
          <a:xfrm>
            <a:off x="792491" y="2921478"/>
            <a:ext cx="674269" cy="149115"/>
          </a:xfrm>
        </p:spPr>
        <p:txBody>
          <a:bodyPr>
            <a:normAutofit/>
          </a:bodyPr>
          <a:lstStyle>
            <a:lvl1pPr marL="0" indent="0">
              <a:buFontTx/>
              <a:buNone/>
              <a:defRPr sz="600" b="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a:t>.</a:t>
            </a:r>
          </a:p>
        </p:txBody>
      </p:sp>
      <p:sp>
        <p:nvSpPr>
          <p:cNvPr id="53" name="Textplatzhalter 29">
            <a:extLst>
              <a:ext uri="{FF2B5EF4-FFF2-40B4-BE49-F238E27FC236}">
                <a16:creationId xmlns:a16="http://schemas.microsoft.com/office/drawing/2014/main" id="{4EBA737B-6762-8C42-9C33-E1098A1C9BB2}"/>
              </a:ext>
            </a:extLst>
          </p:cNvPr>
          <p:cNvSpPr>
            <a:spLocks noGrp="1"/>
          </p:cNvSpPr>
          <p:nvPr>
            <p:ph type="body" sz="quarter" idx="40" hasCustomPrompt="1"/>
          </p:nvPr>
        </p:nvSpPr>
        <p:spPr>
          <a:xfrm>
            <a:off x="1472546" y="2741780"/>
            <a:ext cx="4251270" cy="177138"/>
          </a:xfrm>
        </p:spPr>
        <p:txBody>
          <a:bodyPr>
            <a:normAutofit/>
          </a:bodyPr>
          <a:lstStyle>
            <a:lvl1pPr marL="0" indent="0">
              <a:buFontTx/>
              <a:buNone/>
              <a:defRPr sz="600" b="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a:t>.</a:t>
            </a:r>
          </a:p>
        </p:txBody>
      </p:sp>
      <p:sp>
        <p:nvSpPr>
          <p:cNvPr id="54" name="Textplatzhalter 29">
            <a:extLst>
              <a:ext uri="{FF2B5EF4-FFF2-40B4-BE49-F238E27FC236}">
                <a16:creationId xmlns:a16="http://schemas.microsoft.com/office/drawing/2014/main" id="{CAA6B481-78F6-804B-80A7-FBB03BD21BC7}"/>
              </a:ext>
            </a:extLst>
          </p:cNvPr>
          <p:cNvSpPr>
            <a:spLocks noGrp="1"/>
          </p:cNvSpPr>
          <p:nvPr>
            <p:ph type="body" sz="quarter" idx="41" hasCustomPrompt="1"/>
          </p:nvPr>
        </p:nvSpPr>
        <p:spPr>
          <a:xfrm>
            <a:off x="1472546" y="2886225"/>
            <a:ext cx="4251270" cy="144162"/>
          </a:xfrm>
        </p:spPr>
        <p:txBody>
          <a:bodyPr>
            <a:normAutofit/>
          </a:bodyPr>
          <a:lstStyle>
            <a:lvl1pPr marL="0" indent="0">
              <a:buFontTx/>
              <a:buNone/>
              <a:defRPr sz="600" b="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a:t>.</a:t>
            </a:r>
          </a:p>
        </p:txBody>
      </p:sp>
      <p:sp>
        <p:nvSpPr>
          <p:cNvPr id="60" name="Textplatzhalter 29">
            <a:extLst>
              <a:ext uri="{FF2B5EF4-FFF2-40B4-BE49-F238E27FC236}">
                <a16:creationId xmlns:a16="http://schemas.microsoft.com/office/drawing/2014/main" id="{A8322084-B6F0-F040-AC3E-9A33D0286C3E}"/>
              </a:ext>
            </a:extLst>
          </p:cNvPr>
          <p:cNvSpPr>
            <a:spLocks noGrp="1"/>
          </p:cNvSpPr>
          <p:nvPr>
            <p:ph type="body" sz="quarter" idx="49" hasCustomPrompt="1"/>
          </p:nvPr>
        </p:nvSpPr>
        <p:spPr>
          <a:xfrm>
            <a:off x="1580412" y="5462442"/>
            <a:ext cx="174616" cy="205217"/>
          </a:xfrm>
        </p:spPr>
        <p:txBody>
          <a:bodyPr>
            <a:noAutofit/>
          </a:bodyPr>
          <a:lstStyle>
            <a:lvl1pPr marL="0" indent="0">
              <a:buFontTx/>
              <a:buNone/>
              <a:defRPr sz="600" b="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a:t>.</a:t>
            </a:r>
          </a:p>
        </p:txBody>
      </p:sp>
      <p:sp>
        <p:nvSpPr>
          <p:cNvPr id="61" name="Textplatzhalter 29">
            <a:extLst>
              <a:ext uri="{FF2B5EF4-FFF2-40B4-BE49-F238E27FC236}">
                <a16:creationId xmlns:a16="http://schemas.microsoft.com/office/drawing/2014/main" id="{A04E35FB-3710-E54A-9C7F-A5E27CDD817F}"/>
              </a:ext>
            </a:extLst>
          </p:cNvPr>
          <p:cNvSpPr>
            <a:spLocks noGrp="1"/>
          </p:cNvSpPr>
          <p:nvPr>
            <p:ph type="body" sz="quarter" idx="50" hasCustomPrompt="1"/>
          </p:nvPr>
        </p:nvSpPr>
        <p:spPr>
          <a:xfrm>
            <a:off x="1580412" y="5616195"/>
            <a:ext cx="174616" cy="151344"/>
          </a:xfrm>
        </p:spPr>
        <p:txBody>
          <a:bodyPr>
            <a:noAutofit/>
          </a:bodyPr>
          <a:lstStyle>
            <a:lvl1pPr marL="0" indent="0">
              <a:buFontTx/>
              <a:buNone/>
              <a:defRPr sz="600" b="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a:t>.</a:t>
            </a:r>
          </a:p>
        </p:txBody>
      </p:sp>
      <p:sp>
        <p:nvSpPr>
          <p:cNvPr id="116" name="Textplatzhalter 29">
            <a:extLst>
              <a:ext uri="{FF2B5EF4-FFF2-40B4-BE49-F238E27FC236}">
                <a16:creationId xmlns:a16="http://schemas.microsoft.com/office/drawing/2014/main" id="{B3BE34B6-08E8-384A-9586-0A67318F25B8}"/>
              </a:ext>
            </a:extLst>
          </p:cNvPr>
          <p:cNvSpPr>
            <a:spLocks noGrp="1"/>
          </p:cNvSpPr>
          <p:nvPr>
            <p:ph type="body" sz="quarter" idx="51" hasCustomPrompt="1"/>
          </p:nvPr>
        </p:nvSpPr>
        <p:spPr>
          <a:xfrm>
            <a:off x="1117313" y="4479427"/>
            <a:ext cx="1563089" cy="170005"/>
          </a:xfrm>
        </p:spPr>
        <p:txBody>
          <a:bodyPr>
            <a:noAutofit/>
          </a:bodyPr>
          <a:lstStyle>
            <a:lvl1pPr marL="0" indent="0">
              <a:buFontTx/>
              <a:buNone/>
              <a:defRPr sz="600" b="0" baseline="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a:t>Last </a:t>
            </a:r>
            <a:r>
              <a:rPr lang="de-DE" dirty="0" err="1"/>
              <a:t>name</a:t>
            </a:r>
            <a:r>
              <a:rPr lang="de-DE" dirty="0"/>
              <a:t>, </a:t>
            </a:r>
            <a:r>
              <a:rPr lang="de-DE" dirty="0" err="1"/>
              <a:t>first</a:t>
            </a:r>
            <a:r>
              <a:rPr lang="de-DE" dirty="0"/>
              <a:t> </a:t>
            </a:r>
            <a:r>
              <a:rPr lang="de-DE" dirty="0" err="1"/>
              <a:t>name</a:t>
            </a:r>
            <a:endParaRPr lang="de-DE" dirty="0"/>
          </a:p>
        </p:txBody>
      </p:sp>
      <p:sp>
        <p:nvSpPr>
          <p:cNvPr id="117" name="Textplatzhalter 29">
            <a:extLst>
              <a:ext uri="{FF2B5EF4-FFF2-40B4-BE49-F238E27FC236}">
                <a16:creationId xmlns:a16="http://schemas.microsoft.com/office/drawing/2014/main" id="{07BD47CC-B43E-C945-A078-05B231509E16}"/>
              </a:ext>
            </a:extLst>
          </p:cNvPr>
          <p:cNvSpPr>
            <a:spLocks noGrp="1"/>
          </p:cNvSpPr>
          <p:nvPr>
            <p:ph type="body" sz="quarter" idx="52" hasCustomPrompt="1"/>
          </p:nvPr>
        </p:nvSpPr>
        <p:spPr>
          <a:xfrm>
            <a:off x="1110263" y="4702044"/>
            <a:ext cx="1563089" cy="170005"/>
          </a:xfrm>
        </p:spPr>
        <p:txBody>
          <a:bodyPr>
            <a:noAutofit/>
          </a:bodyPr>
          <a:lstStyle>
            <a:lvl1pPr marL="0" indent="0">
              <a:buFontTx/>
              <a:buNone/>
              <a:defRPr sz="600" b="0" baseline="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a:t>Last </a:t>
            </a:r>
            <a:r>
              <a:rPr lang="de-DE" dirty="0" err="1"/>
              <a:t>name</a:t>
            </a:r>
            <a:r>
              <a:rPr lang="de-DE" dirty="0"/>
              <a:t>, </a:t>
            </a:r>
            <a:r>
              <a:rPr lang="de-DE" dirty="0" err="1"/>
              <a:t>first</a:t>
            </a:r>
            <a:r>
              <a:rPr lang="de-DE" dirty="0"/>
              <a:t> </a:t>
            </a:r>
            <a:r>
              <a:rPr lang="de-DE" dirty="0" err="1"/>
              <a:t>name</a:t>
            </a:r>
            <a:endParaRPr lang="de-DE" dirty="0"/>
          </a:p>
        </p:txBody>
      </p:sp>
      <p:sp>
        <p:nvSpPr>
          <p:cNvPr id="118" name="Textplatzhalter 29">
            <a:extLst>
              <a:ext uri="{FF2B5EF4-FFF2-40B4-BE49-F238E27FC236}">
                <a16:creationId xmlns:a16="http://schemas.microsoft.com/office/drawing/2014/main" id="{437E725A-4033-D14F-B8CB-2BC62BF1DEC2}"/>
              </a:ext>
            </a:extLst>
          </p:cNvPr>
          <p:cNvSpPr>
            <a:spLocks noGrp="1"/>
          </p:cNvSpPr>
          <p:nvPr>
            <p:ph type="body" sz="quarter" idx="53" hasCustomPrompt="1"/>
          </p:nvPr>
        </p:nvSpPr>
        <p:spPr>
          <a:xfrm>
            <a:off x="1117313" y="4937386"/>
            <a:ext cx="1563089" cy="170005"/>
          </a:xfrm>
        </p:spPr>
        <p:txBody>
          <a:bodyPr>
            <a:noAutofit/>
          </a:bodyPr>
          <a:lstStyle>
            <a:lvl1pPr marL="0" indent="0">
              <a:buFontTx/>
              <a:buNone/>
              <a:defRPr sz="600" b="0" baseline="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a:t>Last </a:t>
            </a:r>
            <a:r>
              <a:rPr lang="de-DE" dirty="0" err="1"/>
              <a:t>name</a:t>
            </a:r>
            <a:r>
              <a:rPr lang="de-DE" dirty="0"/>
              <a:t>, </a:t>
            </a:r>
            <a:r>
              <a:rPr lang="de-DE" dirty="0" err="1"/>
              <a:t>first</a:t>
            </a:r>
            <a:r>
              <a:rPr lang="de-DE" dirty="0"/>
              <a:t> </a:t>
            </a:r>
            <a:r>
              <a:rPr lang="de-DE" dirty="0" err="1"/>
              <a:t>name</a:t>
            </a:r>
            <a:endParaRPr lang="de-DE" dirty="0"/>
          </a:p>
        </p:txBody>
      </p:sp>
      <p:pic>
        <p:nvPicPr>
          <p:cNvPr id="120" name="Grafik 119">
            <a:extLst>
              <a:ext uri="{FF2B5EF4-FFF2-40B4-BE49-F238E27FC236}">
                <a16:creationId xmlns:a16="http://schemas.microsoft.com/office/drawing/2014/main" id="{BB078A5A-24A4-3B4E-B231-300F6E94AC14}"/>
              </a:ext>
            </a:extLst>
          </p:cNvPr>
          <p:cNvPicPr>
            <a:picLocks noChangeAspect="1"/>
          </p:cNvPicPr>
          <p:nvPr userDrawn="1"/>
        </p:nvPicPr>
        <p:blipFill>
          <a:blip r:embed="rId2"/>
          <a:stretch>
            <a:fillRect/>
          </a:stretch>
        </p:blipFill>
        <p:spPr>
          <a:xfrm>
            <a:off x="2" y="-2777"/>
            <a:ext cx="6991815" cy="200809"/>
          </a:xfrm>
          <a:prstGeom prst="rect">
            <a:avLst/>
          </a:prstGeom>
        </p:spPr>
      </p:pic>
      <p:sp>
        <p:nvSpPr>
          <p:cNvPr id="121" name="Textplatzhalter 29">
            <a:extLst>
              <a:ext uri="{FF2B5EF4-FFF2-40B4-BE49-F238E27FC236}">
                <a16:creationId xmlns:a16="http://schemas.microsoft.com/office/drawing/2014/main" id="{0F3BC434-EDFC-1744-A554-82C5A0CB07FD}"/>
              </a:ext>
            </a:extLst>
          </p:cNvPr>
          <p:cNvSpPr>
            <a:spLocks noGrp="1"/>
          </p:cNvSpPr>
          <p:nvPr>
            <p:ph type="body" sz="quarter" idx="54" hasCustomPrompt="1"/>
          </p:nvPr>
        </p:nvSpPr>
        <p:spPr>
          <a:xfrm>
            <a:off x="295111" y="3061568"/>
            <a:ext cx="270536" cy="149115"/>
          </a:xfrm>
        </p:spPr>
        <p:txBody>
          <a:bodyPr>
            <a:normAutofit/>
          </a:bodyPr>
          <a:lstStyle>
            <a:lvl1pPr marL="0" indent="0">
              <a:buFontTx/>
              <a:buNone/>
              <a:defRPr sz="600" b="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a:t>.</a:t>
            </a:r>
          </a:p>
        </p:txBody>
      </p:sp>
      <p:sp>
        <p:nvSpPr>
          <p:cNvPr id="122" name="Textplatzhalter 29">
            <a:extLst>
              <a:ext uri="{FF2B5EF4-FFF2-40B4-BE49-F238E27FC236}">
                <a16:creationId xmlns:a16="http://schemas.microsoft.com/office/drawing/2014/main" id="{E5655591-8149-534A-9635-622749E1304A}"/>
              </a:ext>
            </a:extLst>
          </p:cNvPr>
          <p:cNvSpPr>
            <a:spLocks noGrp="1"/>
          </p:cNvSpPr>
          <p:nvPr>
            <p:ph type="body" sz="quarter" idx="55" hasCustomPrompt="1"/>
          </p:nvPr>
        </p:nvSpPr>
        <p:spPr>
          <a:xfrm>
            <a:off x="795579" y="3065640"/>
            <a:ext cx="674269" cy="149115"/>
          </a:xfrm>
        </p:spPr>
        <p:txBody>
          <a:bodyPr>
            <a:normAutofit/>
          </a:bodyPr>
          <a:lstStyle>
            <a:lvl1pPr marL="0" indent="0">
              <a:buFontTx/>
              <a:buNone/>
              <a:defRPr sz="600" b="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a:t>.</a:t>
            </a:r>
          </a:p>
        </p:txBody>
      </p:sp>
      <p:sp>
        <p:nvSpPr>
          <p:cNvPr id="123" name="Textplatzhalter 29">
            <a:extLst>
              <a:ext uri="{FF2B5EF4-FFF2-40B4-BE49-F238E27FC236}">
                <a16:creationId xmlns:a16="http://schemas.microsoft.com/office/drawing/2014/main" id="{9BCD28DB-7FBC-F945-B47E-E2A8C2B71610}"/>
              </a:ext>
            </a:extLst>
          </p:cNvPr>
          <p:cNvSpPr>
            <a:spLocks noGrp="1"/>
          </p:cNvSpPr>
          <p:nvPr>
            <p:ph type="body" sz="quarter" idx="56" hasCustomPrompt="1"/>
          </p:nvPr>
        </p:nvSpPr>
        <p:spPr>
          <a:xfrm>
            <a:off x="1475633" y="3040547"/>
            <a:ext cx="4251270" cy="165416"/>
          </a:xfrm>
        </p:spPr>
        <p:txBody>
          <a:bodyPr>
            <a:normAutofit/>
          </a:bodyPr>
          <a:lstStyle>
            <a:lvl1pPr marL="0" indent="0">
              <a:buFontTx/>
              <a:buNone/>
              <a:defRPr sz="600" b="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a:t>.</a:t>
            </a:r>
          </a:p>
        </p:txBody>
      </p:sp>
      <p:sp>
        <p:nvSpPr>
          <p:cNvPr id="124" name="Textplatzhalter 29">
            <a:extLst>
              <a:ext uri="{FF2B5EF4-FFF2-40B4-BE49-F238E27FC236}">
                <a16:creationId xmlns:a16="http://schemas.microsoft.com/office/drawing/2014/main" id="{C162FB3B-6818-1D47-B4E2-0FD9BE9D943C}"/>
              </a:ext>
            </a:extLst>
          </p:cNvPr>
          <p:cNvSpPr>
            <a:spLocks noGrp="1"/>
          </p:cNvSpPr>
          <p:nvPr>
            <p:ph type="body" sz="quarter" idx="57" hasCustomPrompt="1"/>
          </p:nvPr>
        </p:nvSpPr>
        <p:spPr>
          <a:xfrm>
            <a:off x="4816711" y="4005074"/>
            <a:ext cx="1443979" cy="187248"/>
          </a:xfrm>
        </p:spPr>
        <p:txBody>
          <a:bodyPr>
            <a:normAutofit/>
          </a:bodyPr>
          <a:lstStyle>
            <a:lvl1pPr marL="0" indent="0">
              <a:buFontTx/>
              <a:buNone/>
              <a:defRPr sz="600" b="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a:t>.</a:t>
            </a:r>
          </a:p>
        </p:txBody>
      </p:sp>
      <p:sp>
        <p:nvSpPr>
          <p:cNvPr id="125" name="Textplatzhalter 29">
            <a:extLst>
              <a:ext uri="{FF2B5EF4-FFF2-40B4-BE49-F238E27FC236}">
                <a16:creationId xmlns:a16="http://schemas.microsoft.com/office/drawing/2014/main" id="{E455FA25-F83A-6847-B04D-829B5A834E35}"/>
              </a:ext>
            </a:extLst>
          </p:cNvPr>
          <p:cNvSpPr>
            <a:spLocks noGrp="1"/>
          </p:cNvSpPr>
          <p:nvPr>
            <p:ph type="body" sz="quarter" idx="58" hasCustomPrompt="1"/>
          </p:nvPr>
        </p:nvSpPr>
        <p:spPr>
          <a:xfrm>
            <a:off x="4819661" y="4248161"/>
            <a:ext cx="1443979" cy="187248"/>
          </a:xfrm>
        </p:spPr>
        <p:txBody>
          <a:bodyPr>
            <a:normAutofit/>
          </a:bodyPr>
          <a:lstStyle>
            <a:lvl1pPr marL="0" indent="0">
              <a:buFontTx/>
              <a:buNone/>
              <a:defRPr sz="600" b="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a:t>.</a:t>
            </a:r>
          </a:p>
        </p:txBody>
      </p:sp>
      <p:sp>
        <p:nvSpPr>
          <p:cNvPr id="126" name="Textplatzhalter 29">
            <a:extLst>
              <a:ext uri="{FF2B5EF4-FFF2-40B4-BE49-F238E27FC236}">
                <a16:creationId xmlns:a16="http://schemas.microsoft.com/office/drawing/2014/main" id="{6A63400C-EB81-F24F-83F7-695492D00AD4}"/>
              </a:ext>
            </a:extLst>
          </p:cNvPr>
          <p:cNvSpPr>
            <a:spLocks noGrp="1"/>
          </p:cNvSpPr>
          <p:nvPr>
            <p:ph type="body" sz="quarter" idx="59" hasCustomPrompt="1"/>
          </p:nvPr>
        </p:nvSpPr>
        <p:spPr>
          <a:xfrm>
            <a:off x="4816711" y="4461035"/>
            <a:ext cx="1443979" cy="187248"/>
          </a:xfrm>
        </p:spPr>
        <p:txBody>
          <a:bodyPr>
            <a:normAutofit/>
          </a:bodyPr>
          <a:lstStyle>
            <a:lvl1pPr marL="0" indent="0">
              <a:buFontTx/>
              <a:buNone/>
              <a:defRPr sz="600" b="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a:t>.</a:t>
            </a:r>
          </a:p>
        </p:txBody>
      </p:sp>
      <p:sp>
        <p:nvSpPr>
          <p:cNvPr id="127" name="Textplatzhalter 29">
            <a:extLst>
              <a:ext uri="{FF2B5EF4-FFF2-40B4-BE49-F238E27FC236}">
                <a16:creationId xmlns:a16="http://schemas.microsoft.com/office/drawing/2014/main" id="{49BF8F05-620D-1C40-90B4-F2B825455B0D}"/>
              </a:ext>
            </a:extLst>
          </p:cNvPr>
          <p:cNvSpPr>
            <a:spLocks noGrp="1"/>
          </p:cNvSpPr>
          <p:nvPr>
            <p:ph type="body" sz="quarter" idx="60" hasCustomPrompt="1"/>
          </p:nvPr>
        </p:nvSpPr>
        <p:spPr>
          <a:xfrm>
            <a:off x="4816710" y="4693419"/>
            <a:ext cx="1443979" cy="187248"/>
          </a:xfrm>
        </p:spPr>
        <p:txBody>
          <a:bodyPr>
            <a:normAutofit/>
          </a:bodyPr>
          <a:lstStyle>
            <a:lvl1pPr marL="0" indent="0">
              <a:buFontTx/>
              <a:buNone/>
              <a:defRPr sz="600" b="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a:t>.</a:t>
            </a:r>
          </a:p>
        </p:txBody>
      </p:sp>
      <p:sp>
        <p:nvSpPr>
          <p:cNvPr id="128" name="Textplatzhalter 29">
            <a:extLst>
              <a:ext uri="{FF2B5EF4-FFF2-40B4-BE49-F238E27FC236}">
                <a16:creationId xmlns:a16="http://schemas.microsoft.com/office/drawing/2014/main" id="{CF9CD660-3884-844D-B339-64088098A8C8}"/>
              </a:ext>
            </a:extLst>
          </p:cNvPr>
          <p:cNvSpPr>
            <a:spLocks noGrp="1"/>
          </p:cNvSpPr>
          <p:nvPr>
            <p:ph type="body" sz="quarter" idx="61" hasCustomPrompt="1"/>
          </p:nvPr>
        </p:nvSpPr>
        <p:spPr>
          <a:xfrm>
            <a:off x="4816710" y="4917395"/>
            <a:ext cx="1443979" cy="187248"/>
          </a:xfrm>
        </p:spPr>
        <p:txBody>
          <a:bodyPr>
            <a:normAutofit/>
          </a:bodyPr>
          <a:lstStyle>
            <a:lvl1pPr marL="0" indent="0">
              <a:buFontTx/>
              <a:buNone/>
              <a:defRPr sz="600" b="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a:t>.</a:t>
            </a:r>
          </a:p>
        </p:txBody>
      </p:sp>
      <p:sp>
        <p:nvSpPr>
          <p:cNvPr id="129" name="Textplatzhalter 29">
            <a:extLst>
              <a:ext uri="{FF2B5EF4-FFF2-40B4-BE49-F238E27FC236}">
                <a16:creationId xmlns:a16="http://schemas.microsoft.com/office/drawing/2014/main" id="{CCFCBEE1-1A5C-4F43-B54C-9FE1371E45B8}"/>
              </a:ext>
            </a:extLst>
          </p:cNvPr>
          <p:cNvSpPr>
            <a:spLocks noGrp="1"/>
          </p:cNvSpPr>
          <p:nvPr>
            <p:ph type="body" sz="quarter" idx="62" hasCustomPrompt="1"/>
          </p:nvPr>
        </p:nvSpPr>
        <p:spPr>
          <a:xfrm>
            <a:off x="6313145" y="3761763"/>
            <a:ext cx="1000380" cy="199857"/>
          </a:xfrm>
        </p:spPr>
        <p:txBody>
          <a:bodyPr>
            <a:normAutofit/>
          </a:bodyPr>
          <a:lstStyle>
            <a:lvl1pPr marL="0" indent="0">
              <a:buFontTx/>
              <a:buNone/>
              <a:defRPr sz="600" b="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a:t>YYYY-MM-DD</a:t>
            </a:r>
          </a:p>
        </p:txBody>
      </p:sp>
      <p:sp>
        <p:nvSpPr>
          <p:cNvPr id="130" name="Textplatzhalter 29">
            <a:extLst>
              <a:ext uri="{FF2B5EF4-FFF2-40B4-BE49-F238E27FC236}">
                <a16:creationId xmlns:a16="http://schemas.microsoft.com/office/drawing/2014/main" id="{486058E5-118A-A94F-8C81-E23180D1B977}"/>
              </a:ext>
            </a:extLst>
          </p:cNvPr>
          <p:cNvSpPr>
            <a:spLocks noGrp="1"/>
          </p:cNvSpPr>
          <p:nvPr>
            <p:ph type="body" sz="quarter" idx="63" hasCustomPrompt="1"/>
          </p:nvPr>
        </p:nvSpPr>
        <p:spPr>
          <a:xfrm>
            <a:off x="6313145" y="4015644"/>
            <a:ext cx="1000380" cy="204307"/>
          </a:xfrm>
        </p:spPr>
        <p:txBody>
          <a:bodyPr>
            <a:normAutofit/>
          </a:bodyPr>
          <a:lstStyle>
            <a:lvl1pPr marL="0" indent="0">
              <a:buFontTx/>
              <a:buNone/>
              <a:defRPr sz="600" b="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a:t>YYYY-MM-DD</a:t>
            </a:r>
          </a:p>
        </p:txBody>
      </p:sp>
      <p:sp>
        <p:nvSpPr>
          <p:cNvPr id="131" name="Textplatzhalter 29">
            <a:extLst>
              <a:ext uri="{FF2B5EF4-FFF2-40B4-BE49-F238E27FC236}">
                <a16:creationId xmlns:a16="http://schemas.microsoft.com/office/drawing/2014/main" id="{58FA51E3-4A98-934B-9ABF-26E64F4FF8F3}"/>
              </a:ext>
            </a:extLst>
          </p:cNvPr>
          <p:cNvSpPr>
            <a:spLocks noGrp="1"/>
          </p:cNvSpPr>
          <p:nvPr>
            <p:ph type="body" sz="quarter" idx="64" hasCustomPrompt="1"/>
          </p:nvPr>
        </p:nvSpPr>
        <p:spPr>
          <a:xfrm>
            <a:off x="6313145" y="4239634"/>
            <a:ext cx="1000380" cy="204307"/>
          </a:xfrm>
        </p:spPr>
        <p:txBody>
          <a:bodyPr>
            <a:normAutofit/>
          </a:bodyPr>
          <a:lstStyle>
            <a:lvl1pPr marL="0" indent="0">
              <a:buFontTx/>
              <a:buNone/>
              <a:defRPr sz="600" b="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a:t>YYYY-MM-DD</a:t>
            </a:r>
          </a:p>
        </p:txBody>
      </p:sp>
      <p:sp>
        <p:nvSpPr>
          <p:cNvPr id="132" name="Textplatzhalter 29">
            <a:extLst>
              <a:ext uri="{FF2B5EF4-FFF2-40B4-BE49-F238E27FC236}">
                <a16:creationId xmlns:a16="http://schemas.microsoft.com/office/drawing/2014/main" id="{76764023-91F4-9347-861A-1494523046B6}"/>
              </a:ext>
            </a:extLst>
          </p:cNvPr>
          <p:cNvSpPr>
            <a:spLocks noGrp="1"/>
          </p:cNvSpPr>
          <p:nvPr>
            <p:ph type="body" sz="quarter" idx="65" hasCustomPrompt="1"/>
          </p:nvPr>
        </p:nvSpPr>
        <p:spPr>
          <a:xfrm>
            <a:off x="6313145" y="4472435"/>
            <a:ext cx="1000380" cy="204307"/>
          </a:xfrm>
        </p:spPr>
        <p:txBody>
          <a:bodyPr>
            <a:normAutofit/>
          </a:bodyPr>
          <a:lstStyle>
            <a:lvl1pPr marL="0" indent="0">
              <a:buFontTx/>
              <a:buNone/>
              <a:defRPr sz="600" b="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a:t>YYYY-MM-DD</a:t>
            </a:r>
          </a:p>
        </p:txBody>
      </p:sp>
      <p:sp>
        <p:nvSpPr>
          <p:cNvPr id="133" name="Textplatzhalter 29">
            <a:extLst>
              <a:ext uri="{FF2B5EF4-FFF2-40B4-BE49-F238E27FC236}">
                <a16:creationId xmlns:a16="http://schemas.microsoft.com/office/drawing/2014/main" id="{513B8066-17DC-E245-B1AF-FE5D290FD6A7}"/>
              </a:ext>
            </a:extLst>
          </p:cNvPr>
          <p:cNvSpPr>
            <a:spLocks noGrp="1"/>
          </p:cNvSpPr>
          <p:nvPr>
            <p:ph type="body" sz="quarter" idx="66" hasCustomPrompt="1"/>
          </p:nvPr>
        </p:nvSpPr>
        <p:spPr>
          <a:xfrm>
            <a:off x="6313145" y="4695006"/>
            <a:ext cx="1000380" cy="204307"/>
          </a:xfrm>
        </p:spPr>
        <p:txBody>
          <a:bodyPr>
            <a:normAutofit/>
          </a:bodyPr>
          <a:lstStyle>
            <a:lvl1pPr marL="0" indent="0">
              <a:buFontTx/>
              <a:buNone/>
              <a:defRPr sz="600" b="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a:t>YYYY-MM-DD</a:t>
            </a:r>
          </a:p>
        </p:txBody>
      </p:sp>
      <p:sp>
        <p:nvSpPr>
          <p:cNvPr id="134" name="Textplatzhalter 29">
            <a:extLst>
              <a:ext uri="{FF2B5EF4-FFF2-40B4-BE49-F238E27FC236}">
                <a16:creationId xmlns:a16="http://schemas.microsoft.com/office/drawing/2014/main" id="{AF5CDEE7-3AA0-CC4C-BFFA-D98E6270ABDB}"/>
              </a:ext>
            </a:extLst>
          </p:cNvPr>
          <p:cNvSpPr>
            <a:spLocks noGrp="1"/>
          </p:cNvSpPr>
          <p:nvPr>
            <p:ph type="body" sz="quarter" idx="67" hasCustomPrompt="1"/>
          </p:nvPr>
        </p:nvSpPr>
        <p:spPr>
          <a:xfrm>
            <a:off x="6313145" y="4920234"/>
            <a:ext cx="1000380" cy="204307"/>
          </a:xfrm>
        </p:spPr>
        <p:txBody>
          <a:bodyPr>
            <a:normAutofit/>
          </a:bodyPr>
          <a:lstStyle>
            <a:lvl1pPr marL="0" indent="0">
              <a:buFontTx/>
              <a:buNone/>
              <a:defRPr sz="600" b="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a:t>YYYY-MM-DD</a:t>
            </a:r>
          </a:p>
        </p:txBody>
      </p:sp>
      <p:sp>
        <p:nvSpPr>
          <p:cNvPr id="135" name="Textplatzhalter 29">
            <a:extLst>
              <a:ext uri="{FF2B5EF4-FFF2-40B4-BE49-F238E27FC236}">
                <a16:creationId xmlns:a16="http://schemas.microsoft.com/office/drawing/2014/main" id="{78B6D638-20DA-954B-8DBC-3C08E3AF7D07}"/>
              </a:ext>
            </a:extLst>
          </p:cNvPr>
          <p:cNvSpPr>
            <a:spLocks noGrp="1"/>
          </p:cNvSpPr>
          <p:nvPr>
            <p:ph type="body" sz="quarter" idx="68" hasCustomPrompt="1"/>
          </p:nvPr>
        </p:nvSpPr>
        <p:spPr>
          <a:xfrm>
            <a:off x="3139561" y="3995373"/>
            <a:ext cx="1432475" cy="192238"/>
          </a:xfrm>
        </p:spPr>
        <p:txBody>
          <a:bodyPr>
            <a:noAutofit/>
          </a:bodyPr>
          <a:lstStyle>
            <a:lvl1pPr marL="0" indent="0">
              <a:buFontTx/>
              <a:buNone/>
              <a:defRPr sz="600" b="0" baseline="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err="1"/>
              <a:t>xxxxxxx</a:t>
            </a:r>
            <a:endParaRPr lang="de-DE" dirty="0"/>
          </a:p>
        </p:txBody>
      </p:sp>
      <p:sp>
        <p:nvSpPr>
          <p:cNvPr id="136" name="Textplatzhalter 29">
            <a:extLst>
              <a:ext uri="{FF2B5EF4-FFF2-40B4-BE49-F238E27FC236}">
                <a16:creationId xmlns:a16="http://schemas.microsoft.com/office/drawing/2014/main" id="{76AEA1D2-D520-8A44-9C7B-C45A01CCF574}"/>
              </a:ext>
            </a:extLst>
          </p:cNvPr>
          <p:cNvSpPr>
            <a:spLocks noGrp="1"/>
          </p:cNvSpPr>
          <p:nvPr>
            <p:ph type="body" sz="quarter" idx="69" hasCustomPrompt="1"/>
          </p:nvPr>
        </p:nvSpPr>
        <p:spPr>
          <a:xfrm>
            <a:off x="3139561" y="4222173"/>
            <a:ext cx="1432475" cy="192238"/>
          </a:xfrm>
        </p:spPr>
        <p:txBody>
          <a:bodyPr>
            <a:noAutofit/>
          </a:bodyPr>
          <a:lstStyle>
            <a:lvl1pPr marL="0" indent="0">
              <a:buFontTx/>
              <a:buNone/>
              <a:defRPr sz="600" b="0" baseline="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err="1"/>
              <a:t>xxxxxxx</a:t>
            </a:r>
            <a:endParaRPr lang="de-DE" dirty="0"/>
          </a:p>
        </p:txBody>
      </p:sp>
      <p:sp>
        <p:nvSpPr>
          <p:cNvPr id="137" name="Textplatzhalter 29">
            <a:extLst>
              <a:ext uri="{FF2B5EF4-FFF2-40B4-BE49-F238E27FC236}">
                <a16:creationId xmlns:a16="http://schemas.microsoft.com/office/drawing/2014/main" id="{46E50CE8-B938-7D4E-8C54-6D051DDA5C6F}"/>
              </a:ext>
            </a:extLst>
          </p:cNvPr>
          <p:cNvSpPr>
            <a:spLocks noGrp="1"/>
          </p:cNvSpPr>
          <p:nvPr>
            <p:ph type="body" sz="quarter" idx="70" hasCustomPrompt="1"/>
          </p:nvPr>
        </p:nvSpPr>
        <p:spPr>
          <a:xfrm>
            <a:off x="3139561" y="4464133"/>
            <a:ext cx="1432475" cy="192238"/>
          </a:xfrm>
        </p:spPr>
        <p:txBody>
          <a:bodyPr>
            <a:noAutofit/>
          </a:bodyPr>
          <a:lstStyle>
            <a:lvl1pPr marL="0" indent="0">
              <a:buFontTx/>
              <a:buNone/>
              <a:defRPr sz="600" b="0" baseline="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err="1"/>
              <a:t>xxxxxxx</a:t>
            </a:r>
            <a:endParaRPr lang="de-DE" dirty="0"/>
          </a:p>
        </p:txBody>
      </p:sp>
      <p:sp>
        <p:nvSpPr>
          <p:cNvPr id="138" name="Textplatzhalter 29">
            <a:extLst>
              <a:ext uri="{FF2B5EF4-FFF2-40B4-BE49-F238E27FC236}">
                <a16:creationId xmlns:a16="http://schemas.microsoft.com/office/drawing/2014/main" id="{140B05F8-7252-FB45-9AD6-171B8FB1BC8F}"/>
              </a:ext>
            </a:extLst>
          </p:cNvPr>
          <p:cNvSpPr>
            <a:spLocks noGrp="1"/>
          </p:cNvSpPr>
          <p:nvPr>
            <p:ph type="body" sz="quarter" idx="71" hasCustomPrompt="1"/>
          </p:nvPr>
        </p:nvSpPr>
        <p:spPr>
          <a:xfrm>
            <a:off x="3139561" y="4698589"/>
            <a:ext cx="1432475" cy="192238"/>
          </a:xfrm>
        </p:spPr>
        <p:txBody>
          <a:bodyPr>
            <a:noAutofit/>
          </a:bodyPr>
          <a:lstStyle>
            <a:lvl1pPr marL="0" indent="0">
              <a:buFontTx/>
              <a:buNone/>
              <a:defRPr sz="600" b="0" baseline="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err="1"/>
              <a:t>xxxxxxx</a:t>
            </a:r>
            <a:endParaRPr lang="de-DE" dirty="0"/>
          </a:p>
        </p:txBody>
      </p:sp>
      <p:sp>
        <p:nvSpPr>
          <p:cNvPr id="139" name="Textplatzhalter 29">
            <a:extLst>
              <a:ext uri="{FF2B5EF4-FFF2-40B4-BE49-F238E27FC236}">
                <a16:creationId xmlns:a16="http://schemas.microsoft.com/office/drawing/2014/main" id="{C79E242F-6FCB-1344-ACD2-70E52123F77B}"/>
              </a:ext>
            </a:extLst>
          </p:cNvPr>
          <p:cNvSpPr>
            <a:spLocks noGrp="1"/>
          </p:cNvSpPr>
          <p:nvPr>
            <p:ph type="body" sz="quarter" idx="72" hasCustomPrompt="1"/>
          </p:nvPr>
        </p:nvSpPr>
        <p:spPr>
          <a:xfrm>
            <a:off x="3139561" y="4930618"/>
            <a:ext cx="1432475" cy="192238"/>
          </a:xfrm>
        </p:spPr>
        <p:txBody>
          <a:bodyPr>
            <a:noAutofit/>
          </a:bodyPr>
          <a:lstStyle>
            <a:lvl1pPr marL="0" indent="0">
              <a:buFontTx/>
              <a:buNone/>
              <a:defRPr sz="600" b="0" baseline="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err="1"/>
              <a:t>xxxxxxx</a:t>
            </a:r>
            <a:endParaRPr lang="de-DE" dirty="0"/>
          </a:p>
        </p:txBody>
      </p:sp>
      <p:sp>
        <p:nvSpPr>
          <p:cNvPr id="57" name="Textplatzhalter 29">
            <a:extLst>
              <a:ext uri="{FF2B5EF4-FFF2-40B4-BE49-F238E27FC236}">
                <a16:creationId xmlns:a16="http://schemas.microsoft.com/office/drawing/2014/main" id="{A31009AD-15D7-4A45-9D3C-1DA901DAC217}"/>
              </a:ext>
            </a:extLst>
          </p:cNvPr>
          <p:cNvSpPr>
            <a:spLocks noGrp="1"/>
          </p:cNvSpPr>
          <p:nvPr>
            <p:ph type="body" sz="quarter" idx="46" hasCustomPrompt="1"/>
          </p:nvPr>
        </p:nvSpPr>
        <p:spPr>
          <a:xfrm>
            <a:off x="5937700" y="5538951"/>
            <a:ext cx="2733920" cy="228588"/>
          </a:xfrm>
        </p:spPr>
        <p:txBody>
          <a:bodyPr>
            <a:noAutofit/>
          </a:bodyPr>
          <a:lstStyle>
            <a:lvl1pPr marL="0" indent="0">
              <a:buFontTx/>
              <a:buNone/>
              <a:defRPr sz="525" b="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a:t>.</a:t>
            </a:r>
          </a:p>
        </p:txBody>
      </p:sp>
      <p:sp>
        <p:nvSpPr>
          <p:cNvPr id="58" name="Textplatzhalter 29">
            <a:extLst>
              <a:ext uri="{FF2B5EF4-FFF2-40B4-BE49-F238E27FC236}">
                <a16:creationId xmlns:a16="http://schemas.microsoft.com/office/drawing/2014/main" id="{A1A62064-901F-9F49-8048-B02CF9E2E5C9}"/>
              </a:ext>
            </a:extLst>
          </p:cNvPr>
          <p:cNvSpPr>
            <a:spLocks noGrp="1"/>
          </p:cNvSpPr>
          <p:nvPr>
            <p:ph type="body" sz="quarter" idx="47" hasCustomPrompt="1"/>
          </p:nvPr>
        </p:nvSpPr>
        <p:spPr>
          <a:xfrm>
            <a:off x="4855464" y="5471130"/>
            <a:ext cx="174616" cy="170005"/>
          </a:xfrm>
        </p:spPr>
        <p:txBody>
          <a:bodyPr>
            <a:noAutofit/>
          </a:bodyPr>
          <a:lstStyle>
            <a:lvl1pPr marL="0" indent="0">
              <a:buFontTx/>
              <a:buNone/>
              <a:defRPr sz="600" b="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a:t>.</a:t>
            </a:r>
          </a:p>
        </p:txBody>
      </p:sp>
      <p:sp>
        <p:nvSpPr>
          <p:cNvPr id="59" name="Textplatzhalter 29">
            <a:extLst>
              <a:ext uri="{FF2B5EF4-FFF2-40B4-BE49-F238E27FC236}">
                <a16:creationId xmlns:a16="http://schemas.microsoft.com/office/drawing/2014/main" id="{81B0A986-A67D-344B-B57C-563C92FE3674}"/>
              </a:ext>
            </a:extLst>
          </p:cNvPr>
          <p:cNvSpPr>
            <a:spLocks noGrp="1"/>
          </p:cNvSpPr>
          <p:nvPr>
            <p:ph type="body" sz="quarter" idx="48" hasCustomPrompt="1"/>
          </p:nvPr>
        </p:nvSpPr>
        <p:spPr>
          <a:xfrm>
            <a:off x="3374065" y="5468471"/>
            <a:ext cx="230013" cy="145576"/>
          </a:xfrm>
        </p:spPr>
        <p:txBody>
          <a:bodyPr>
            <a:noAutofit/>
          </a:bodyPr>
          <a:lstStyle>
            <a:lvl1pPr marL="0" indent="0" algn="ctr">
              <a:buFontTx/>
              <a:buNone/>
              <a:defRPr sz="600" b="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a:t>.</a:t>
            </a:r>
          </a:p>
        </p:txBody>
      </p:sp>
      <p:graphicFrame>
        <p:nvGraphicFramePr>
          <p:cNvPr id="142" name="Tabelle 141">
            <a:extLst>
              <a:ext uri="{FF2B5EF4-FFF2-40B4-BE49-F238E27FC236}">
                <a16:creationId xmlns:a16="http://schemas.microsoft.com/office/drawing/2014/main" id="{864C7CC3-26F0-0A4B-A186-39EF3A283DC2}"/>
              </a:ext>
            </a:extLst>
          </p:cNvPr>
          <p:cNvGraphicFramePr>
            <a:graphicFrameLocks noGrp="1"/>
          </p:cNvGraphicFramePr>
          <p:nvPr userDrawn="1">
            <p:extLst>
              <p:ext uri="{D42A27DB-BD31-4B8C-83A1-F6EECF244321}">
                <p14:modId xmlns:p14="http://schemas.microsoft.com/office/powerpoint/2010/main" val="2104325333"/>
              </p:ext>
            </p:extLst>
          </p:nvPr>
        </p:nvGraphicFramePr>
        <p:xfrm>
          <a:off x="234283" y="6025007"/>
          <a:ext cx="8429659" cy="606027"/>
        </p:xfrm>
        <a:graphic>
          <a:graphicData uri="http://schemas.openxmlformats.org/drawingml/2006/table">
            <a:tbl>
              <a:tblPr bandRow="1"/>
              <a:tblGrid>
                <a:gridCol w="5391014">
                  <a:extLst>
                    <a:ext uri="{9D8B030D-6E8A-4147-A177-3AD203B41FA5}">
                      <a16:colId xmlns:a16="http://schemas.microsoft.com/office/drawing/2014/main" val="20000"/>
                    </a:ext>
                  </a:extLst>
                </a:gridCol>
                <a:gridCol w="2490004">
                  <a:extLst>
                    <a:ext uri="{9D8B030D-6E8A-4147-A177-3AD203B41FA5}">
                      <a16:colId xmlns:a16="http://schemas.microsoft.com/office/drawing/2014/main" val="20004"/>
                    </a:ext>
                  </a:extLst>
                </a:gridCol>
                <a:gridCol w="548641">
                  <a:extLst>
                    <a:ext uri="{9D8B030D-6E8A-4147-A177-3AD203B41FA5}">
                      <a16:colId xmlns:a16="http://schemas.microsoft.com/office/drawing/2014/main" val="1041234662"/>
                    </a:ext>
                  </a:extLst>
                </a:gridCol>
              </a:tblGrid>
              <a:tr h="120062">
                <a:tc rowSpan="2">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a:lnSpc>
                          <a:spcPct val="130000"/>
                        </a:lnSpc>
                        <a:spcAft>
                          <a:spcPts val="0"/>
                        </a:spcAft>
                      </a:pPr>
                      <a:r>
                        <a:rPr lang="de-AT" sz="700" dirty="0">
                          <a:effectLst/>
                        </a:rPr>
                        <a:t>Weitergabe sowie Vervielfältigung dieses Dokuments, Verwertung und Mitteilung seines Inhalts sind verboten, soweit nicht ausdrücklich gestattet. </a:t>
                      </a:r>
                    </a:p>
                    <a:p>
                      <a:pPr>
                        <a:lnSpc>
                          <a:spcPct val="130000"/>
                        </a:lnSpc>
                        <a:spcAft>
                          <a:spcPts val="0"/>
                        </a:spcAft>
                      </a:pPr>
                      <a:r>
                        <a:rPr lang="en-GB" sz="700" dirty="0" err="1">
                          <a:effectLst/>
                        </a:rPr>
                        <a:t>Zuwiderhandlungen</a:t>
                      </a:r>
                      <a:r>
                        <a:rPr lang="en-GB" sz="700" dirty="0">
                          <a:effectLst/>
                        </a:rPr>
                        <a:t> </a:t>
                      </a:r>
                      <a:r>
                        <a:rPr lang="en-GB" sz="700" dirty="0" err="1">
                          <a:effectLst/>
                        </a:rPr>
                        <a:t>verpflichten</a:t>
                      </a:r>
                      <a:r>
                        <a:rPr lang="en-GB" sz="700" dirty="0">
                          <a:effectLst/>
                        </a:rPr>
                        <a:t> </a:t>
                      </a:r>
                      <a:r>
                        <a:rPr lang="en-GB" sz="700" dirty="0" err="1">
                          <a:effectLst/>
                        </a:rPr>
                        <a:t>zu</a:t>
                      </a:r>
                      <a:r>
                        <a:rPr lang="en-GB" sz="700" dirty="0">
                          <a:effectLst/>
                        </a:rPr>
                        <a:t> </a:t>
                      </a:r>
                      <a:r>
                        <a:rPr lang="en-GB" sz="700" dirty="0" err="1">
                          <a:effectLst/>
                        </a:rPr>
                        <a:t>Schadenersatz</a:t>
                      </a:r>
                      <a:r>
                        <a:rPr lang="en-GB" sz="700" dirty="0">
                          <a:effectLst/>
                        </a:rPr>
                        <a:t>. </a:t>
                      </a:r>
                      <a:endParaRPr lang="de-AT" sz="700" dirty="0">
                        <a:effectLst/>
                      </a:endParaRPr>
                    </a:p>
                    <a:p>
                      <a:pPr>
                        <a:lnSpc>
                          <a:spcPct val="130000"/>
                        </a:lnSpc>
                        <a:spcAft>
                          <a:spcPts val="0"/>
                        </a:spcAft>
                      </a:pPr>
                      <a:r>
                        <a:rPr lang="en-GB" sz="700" dirty="0">
                          <a:effectLst/>
                        </a:rPr>
                        <a:t>The Reproduction, distribution and utilization of this document as well as communication of its contents to others without express authorization is prohibited. </a:t>
                      </a:r>
                    </a:p>
                    <a:p>
                      <a:pPr>
                        <a:lnSpc>
                          <a:spcPct val="130000"/>
                        </a:lnSpc>
                        <a:spcAft>
                          <a:spcPts val="0"/>
                        </a:spcAft>
                      </a:pPr>
                      <a:r>
                        <a:rPr lang="en-GB" sz="700" dirty="0">
                          <a:effectLst/>
                        </a:rPr>
                        <a:t>Offenders will be held liable for the payment of damages.</a:t>
                      </a:r>
                      <a:endParaRPr lang="de-AT" sz="700" dirty="0">
                        <a:effectLst/>
                        <a:latin typeface="Verdana" panose="020B0604030504040204" pitchFamily="34" charset="0"/>
                        <a:ea typeface="Calibri" panose="020F0502020204030204" pitchFamily="34" charset="0"/>
                        <a:cs typeface="Times New Roman" panose="02020603050405020304" pitchFamily="18" charset="0"/>
                      </a:endParaRPr>
                    </a:p>
                  </a:txBody>
                  <a:tcPr marL="51435" marR="51435"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700" baseline="0" dirty="0" err="1">
                          <a:solidFill>
                            <a:srgbClr val="00336E"/>
                          </a:solidFill>
                          <a:effectLst/>
                        </a:rPr>
                        <a:t>Schutzklasse</a:t>
                      </a:r>
                      <a:r>
                        <a:rPr lang="en-GB" sz="700" baseline="0" dirty="0">
                          <a:solidFill>
                            <a:srgbClr val="00336E"/>
                          </a:solidFill>
                          <a:effectLst/>
                        </a:rPr>
                        <a:t> / Protection Class</a:t>
                      </a:r>
                      <a:endParaRPr lang="de-AT" sz="700" dirty="0">
                        <a:solidFill>
                          <a:srgbClr val="00336E"/>
                        </a:solidFill>
                        <a:effectLst/>
                        <a:latin typeface="Verdana"/>
                        <a:ea typeface="Calibri"/>
                        <a:cs typeface="Times New Roman"/>
                      </a:endParaRPr>
                    </a:p>
                  </a:txBody>
                  <a:tcPr marL="51435" marR="51435"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AT" sz="700" dirty="0">
                        <a:solidFill>
                          <a:srgbClr val="00336E"/>
                        </a:solidFill>
                        <a:effectLst/>
                        <a:latin typeface="Verdana"/>
                        <a:ea typeface="Calibri"/>
                        <a:cs typeface="Times New Roman"/>
                      </a:endParaRPr>
                    </a:p>
                  </a:txBody>
                  <a:tcPr marL="51435" marR="51435" marT="0" marB="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a16="http://schemas.microsoft.com/office/drawing/2014/main" val="10003"/>
                  </a:ext>
                </a:extLst>
              </a:tr>
              <a:tr h="485965">
                <a:tc vMerge="1">
                  <a:txBody>
                    <a:bodyPr/>
                    <a:lstStyle/>
                    <a:p>
                      <a:endParaRPr lang="de-AT"/>
                    </a:p>
                  </a:txBody>
                  <a:tcPr/>
                </a:tc>
                <a:tc>
                  <a:txBody>
                    <a:bodyPr/>
                    <a:lstStyle/>
                    <a:p>
                      <a:pPr algn="ctr">
                        <a:spcAft>
                          <a:spcPts val="0"/>
                        </a:spcAft>
                      </a:pPr>
                      <a:endParaRPr lang="de-AT" sz="700" dirty="0">
                        <a:solidFill>
                          <a:srgbClr val="00336E"/>
                        </a:solidFill>
                        <a:effectLst/>
                        <a:latin typeface="Verdana"/>
                        <a:ea typeface="Calibri"/>
                        <a:cs typeface="Times New Roman"/>
                      </a:endParaRPr>
                    </a:p>
                  </a:txBody>
                  <a:tcPr marL="51435" marR="51435"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p>
                      <a:pPr algn="ctr">
                        <a:spcAft>
                          <a:spcPts val="0"/>
                        </a:spcAft>
                      </a:pPr>
                      <a:endParaRPr lang="de-AT" sz="700" dirty="0">
                        <a:solidFill>
                          <a:srgbClr val="00336E"/>
                        </a:solidFill>
                        <a:effectLst/>
                        <a:latin typeface="Verdana"/>
                        <a:ea typeface="Calibri"/>
                        <a:cs typeface="Times New Roman"/>
                      </a:endParaRPr>
                    </a:p>
                  </a:txBody>
                  <a:tcPr marL="51435" marR="51435"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15536113"/>
                  </a:ext>
                </a:extLst>
              </a:tr>
            </a:tbl>
          </a:graphicData>
        </a:graphic>
      </p:graphicFrame>
      <p:sp>
        <p:nvSpPr>
          <p:cNvPr id="143" name="Textplatzhalter 29">
            <a:extLst>
              <a:ext uri="{FF2B5EF4-FFF2-40B4-BE49-F238E27FC236}">
                <a16:creationId xmlns:a16="http://schemas.microsoft.com/office/drawing/2014/main" id="{F6965929-83B8-9541-B51D-929231ABA649}"/>
              </a:ext>
            </a:extLst>
          </p:cNvPr>
          <p:cNvSpPr>
            <a:spLocks noGrp="1"/>
          </p:cNvSpPr>
          <p:nvPr>
            <p:ph type="body" sz="quarter" idx="73" hasCustomPrompt="1"/>
          </p:nvPr>
        </p:nvSpPr>
        <p:spPr>
          <a:xfrm>
            <a:off x="5663375" y="6257530"/>
            <a:ext cx="1149961" cy="224618"/>
          </a:xfrm>
        </p:spPr>
        <p:txBody>
          <a:bodyPr>
            <a:noAutofit/>
          </a:bodyPr>
          <a:lstStyle>
            <a:lvl1pPr marL="0" indent="0">
              <a:buFontTx/>
              <a:buNone/>
              <a:defRPr sz="525" b="0" baseline="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a:t>eingeschränkt</a:t>
            </a:r>
          </a:p>
        </p:txBody>
      </p:sp>
      <p:graphicFrame>
        <p:nvGraphicFramePr>
          <p:cNvPr id="144" name="Tabelle 143">
            <a:extLst>
              <a:ext uri="{FF2B5EF4-FFF2-40B4-BE49-F238E27FC236}">
                <a16:creationId xmlns:a16="http://schemas.microsoft.com/office/drawing/2014/main" id="{171F2E61-E0D6-4D43-AB2F-2C55A29922A5}"/>
              </a:ext>
            </a:extLst>
          </p:cNvPr>
          <p:cNvGraphicFramePr>
            <a:graphicFrameLocks noGrp="1"/>
          </p:cNvGraphicFramePr>
          <p:nvPr userDrawn="1">
            <p:extLst>
              <p:ext uri="{D42A27DB-BD31-4B8C-83A1-F6EECF244321}">
                <p14:modId xmlns:p14="http://schemas.microsoft.com/office/powerpoint/2010/main" val="4134112344"/>
              </p:ext>
            </p:extLst>
          </p:nvPr>
        </p:nvGraphicFramePr>
        <p:xfrm>
          <a:off x="5781896" y="2316897"/>
          <a:ext cx="2837790" cy="879008"/>
        </p:xfrm>
        <a:graphic>
          <a:graphicData uri="http://schemas.openxmlformats.org/drawingml/2006/table">
            <a:tbl>
              <a:tblPr firstRow="1" firstCol="1" bandRow="1"/>
              <a:tblGrid>
                <a:gridCol w="2837790">
                  <a:extLst>
                    <a:ext uri="{9D8B030D-6E8A-4147-A177-3AD203B41FA5}">
                      <a16:colId xmlns:a16="http://schemas.microsoft.com/office/drawing/2014/main" val="20000"/>
                    </a:ext>
                  </a:extLst>
                </a:gridCol>
              </a:tblGrid>
              <a:tr h="180000">
                <a:tc>
                  <a:txBody>
                    <a:bodyPr/>
                    <a:lstStyle>
                      <a:lvl1pPr marL="0" algn="l" defTabSz="914400" rtl="0" eaLnBrk="1" latinLnBrk="0" hangingPunct="1">
                        <a:defRPr sz="1800" b="1" kern="1200">
                          <a:solidFill>
                            <a:schemeClr val="lt1"/>
                          </a:solidFill>
                          <a:latin typeface="Verdana"/>
                          <a:ea typeface=""/>
                          <a:cs typeface=""/>
                        </a:defRPr>
                      </a:lvl1pPr>
                      <a:lvl2pPr marL="457200" algn="l" defTabSz="914400" rtl="0" eaLnBrk="1" latinLnBrk="0" hangingPunct="1">
                        <a:defRPr sz="1800" b="1" kern="1200">
                          <a:solidFill>
                            <a:schemeClr val="lt1"/>
                          </a:solidFill>
                          <a:latin typeface="Verdana"/>
                          <a:ea typeface=""/>
                          <a:cs typeface=""/>
                        </a:defRPr>
                      </a:lvl2pPr>
                      <a:lvl3pPr marL="914400" algn="l" defTabSz="914400" rtl="0" eaLnBrk="1" latinLnBrk="0" hangingPunct="1">
                        <a:defRPr sz="1800" b="1" kern="1200">
                          <a:solidFill>
                            <a:schemeClr val="lt1"/>
                          </a:solidFill>
                          <a:latin typeface="Verdana"/>
                          <a:ea typeface=""/>
                          <a:cs typeface=""/>
                        </a:defRPr>
                      </a:lvl3pPr>
                      <a:lvl4pPr marL="1371600" algn="l" defTabSz="914400" rtl="0" eaLnBrk="1" latinLnBrk="0" hangingPunct="1">
                        <a:defRPr sz="1800" b="1" kern="1200">
                          <a:solidFill>
                            <a:schemeClr val="lt1"/>
                          </a:solidFill>
                          <a:latin typeface="Verdana"/>
                          <a:ea typeface=""/>
                          <a:cs typeface=""/>
                        </a:defRPr>
                      </a:lvl4pPr>
                      <a:lvl5pPr marL="1828800" algn="l" defTabSz="914400" rtl="0" eaLnBrk="1" latinLnBrk="0" hangingPunct="1">
                        <a:defRPr sz="1800" b="1" kern="1200">
                          <a:solidFill>
                            <a:schemeClr val="lt1"/>
                          </a:solidFill>
                          <a:latin typeface="Verdana"/>
                          <a:ea typeface=""/>
                          <a:cs typeface=""/>
                        </a:defRPr>
                      </a:lvl5pPr>
                      <a:lvl6pPr marL="2286000" algn="l" defTabSz="914400" rtl="0" eaLnBrk="1" latinLnBrk="0" hangingPunct="1">
                        <a:defRPr sz="1800" b="1" kern="1200">
                          <a:solidFill>
                            <a:schemeClr val="lt1"/>
                          </a:solidFill>
                          <a:latin typeface="Verdana"/>
                          <a:ea typeface=""/>
                          <a:cs typeface=""/>
                        </a:defRPr>
                      </a:lvl6pPr>
                      <a:lvl7pPr marL="2743200" algn="l" defTabSz="914400" rtl="0" eaLnBrk="1" latinLnBrk="0" hangingPunct="1">
                        <a:defRPr sz="1800" b="1" kern="1200">
                          <a:solidFill>
                            <a:schemeClr val="lt1"/>
                          </a:solidFill>
                          <a:latin typeface="Verdana"/>
                          <a:ea typeface=""/>
                          <a:cs typeface=""/>
                        </a:defRPr>
                      </a:lvl7pPr>
                      <a:lvl8pPr marL="3200400" algn="l" defTabSz="914400" rtl="0" eaLnBrk="1" latinLnBrk="0" hangingPunct="1">
                        <a:defRPr sz="1800" b="1" kern="1200">
                          <a:solidFill>
                            <a:schemeClr val="lt1"/>
                          </a:solidFill>
                          <a:latin typeface="Verdana"/>
                          <a:ea typeface=""/>
                          <a:cs typeface=""/>
                        </a:defRPr>
                      </a:lvl8pPr>
                      <a:lvl9pPr marL="3657600" algn="l" defTabSz="914400" rtl="0" eaLnBrk="1" latinLnBrk="0" hangingPunct="1">
                        <a:defRPr sz="1800" b="1" kern="1200">
                          <a:solidFill>
                            <a:schemeClr val="lt1"/>
                          </a:solidFill>
                          <a:latin typeface="Verdana"/>
                          <a:ea typeface=""/>
                          <a:cs typeface=""/>
                        </a:defRPr>
                      </a:lvl9pPr>
                    </a:lstStyle>
                    <a:p>
                      <a:pPr marL="0" algn="l" defTabSz="914400" rtl="0" eaLnBrk="1" latinLnBrk="0" hangingPunct="1">
                        <a:lnSpc>
                          <a:spcPct val="130000"/>
                        </a:lnSpc>
                        <a:spcAft>
                          <a:spcPts val="0"/>
                        </a:spcAft>
                      </a:pPr>
                      <a:r>
                        <a:rPr lang="de-AT" sz="700" kern="1200" dirty="0">
                          <a:solidFill>
                            <a:srgbClr val="00336E"/>
                          </a:solidFill>
                          <a:effectLst/>
                          <a:latin typeface="Verdana" panose="020B0604030504040204" pitchFamily="34" charset="0"/>
                          <a:ea typeface="Verdana" panose="020B0604030504040204" pitchFamily="34" charset="0"/>
                          <a:cs typeface="Verdana" panose="020B0604030504040204" pitchFamily="34" charset="0"/>
                        </a:rPr>
                        <a:t>Dieses Dokument ersetzt das (die) Dokument(</a:t>
                      </a:r>
                      <a:r>
                        <a:rPr lang="de-AT" sz="700" kern="1200" dirty="0" err="1">
                          <a:solidFill>
                            <a:srgbClr val="00336E"/>
                          </a:solidFill>
                          <a:effectLst/>
                          <a:latin typeface="Verdana" panose="020B0604030504040204" pitchFamily="34" charset="0"/>
                          <a:ea typeface="Verdana" panose="020B0604030504040204" pitchFamily="34" charset="0"/>
                          <a:cs typeface="Verdana" panose="020B0604030504040204" pitchFamily="34" charset="0"/>
                        </a:rPr>
                        <a:t>e</a:t>
                      </a:r>
                      <a:r>
                        <a:rPr lang="de-AT" sz="700" kern="1200" dirty="0">
                          <a:solidFill>
                            <a:srgbClr val="00336E"/>
                          </a:solidFill>
                          <a:effectLst/>
                          <a:latin typeface="Verdana" panose="020B0604030504040204" pitchFamily="34" charset="0"/>
                          <a:ea typeface="Verdana" panose="020B0604030504040204" pitchFamily="34" charset="0"/>
                          <a:cs typeface="Verdana" panose="020B0604030504040204" pitchFamily="34" charset="0"/>
                        </a:rPr>
                        <a:t>)</a:t>
                      </a:r>
                      <a:endParaRPr lang="en-GB" sz="700" kern="1200" noProof="0" dirty="0">
                        <a:solidFill>
                          <a:srgbClr val="00336E"/>
                        </a:solidFill>
                        <a:effectLst/>
                        <a:latin typeface="Verdana" panose="020B0604030504040204" pitchFamily="34" charset="0"/>
                        <a:ea typeface="Verdana" panose="020B0604030504040204" pitchFamily="34" charset="0"/>
                        <a:cs typeface="Verdana" panose="020B0604030504040204" pitchFamily="34" charset="0"/>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B9CDE5"/>
                    </a:solidFill>
                  </a:tcPr>
                </a:tc>
                <a:extLst>
                  <a:ext uri="{0D108BD9-81ED-4DB2-BD59-A6C34878D82A}">
                    <a16:rowId xmlns:a16="http://schemas.microsoft.com/office/drawing/2014/main" val="10000"/>
                  </a:ext>
                </a:extLst>
              </a:tr>
              <a:tr h="108000">
                <a:tc>
                  <a:txBody>
                    <a:bodyPr/>
                    <a:lstStyle>
                      <a:lvl1pPr marL="0" algn="l" defTabSz="914400" rtl="0" eaLnBrk="1" latinLnBrk="0" hangingPunct="1">
                        <a:defRPr sz="1800" b="1" kern="1200">
                          <a:solidFill>
                            <a:schemeClr val="lt1"/>
                          </a:solidFill>
                          <a:latin typeface="Verdana"/>
                          <a:ea typeface=""/>
                          <a:cs typeface=""/>
                        </a:defRPr>
                      </a:lvl1pPr>
                      <a:lvl2pPr marL="457200" algn="l" defTabSz="914400" rtl="0" eaLnBrk="1" latinLnBrk="0" hangingPunct="1">
                        <a:defRPr sz="1800" b="1" kern="1200">
                          <a:solidFill>
                            <a:schemeClr val="lt1"/>
                          </a:solidFill>
                          <a:latin typeface="Verdana"/>
                          <a:ea typeface=""/>
                          <a:cs typeface=""/>
                        </a:defRPr>
                      </a:lvl2pPr>
                      <a:lvl3pPr marL="914400" algn="l" defTabSz="914400" rtl="0" eaLnBrk="1" latinLnBrk="0" hangingPunct="1">
                        <a:defRPr sz="1800" b="1" kern="1200">
                          <a:solidFill>
                            <a:schemeClr val="lt1"/>
                          </a:solidFill>
                          <a:latin typeface="Verdana"/>
                          <a:ea typeface=""/>
                          <a:cs typeface=""/>
                        </a:defRPr>
                      </a:lvl3pPr>
                      <a:lvl4pPr marL="1371600" algn="l" defTabSz="914400" rtl="0" eaLnBrk="1" latinLnBrk="0" hangingPunct="1">
                        <a:defRPr sz="1800" b="1" kern="1200">
                          <a:solidFill>
                            <a:schemeClr val="lt1"/>
                          </a:solidFill>
                          <a:latin typeface="Verdana"/>
                          <a:ea typeface=""/>
                          <a:cs typeface=""/>
                        </a:defRPr>
                      </a:lvl4pPr>
                      <a:lvl5pPr marL="1828800" algn="l" defTabSz="914400" rtl="0" eaLnBrk="1" latinLnBrk="0" hangingPunct="1">
                        <a:defRPr sz="1800" b="1" kern="1200">
                          <a:solidFill>
                            <a:schemeClr val="lt1"/>
                          </a:solidFill>
                          <a:latin typeface="Verdana"/>
                          <a:ea typeface=""/>
                          <a:cs typeface=""/>
                        </a:defRPr>
                      </a:lvl5pPr>
                      <a:lvl6pPr marL="2286000" algn="l" defTabSz="914400" rtl="0" eaLnBrk="1" latinLnBrk="0" hangingPunct="1">
                        <a:defRPr sz="1800" b="1" kern="1200">
                          <a:solidFill>
                            <a:schemeClr val="lt1"/>
                          </a:solidFill>
                          <a:latin typeface="Verdana"/>
                          <a:ea typeface=""/>
                          <a:cs typeface=""/>
                        </a:defRPr>
                      </a:lvl6pPr>
                      <a:lvl7pPr marL="2743200" algn="l" defTabSz="914400" rtl="0" eaLnBrk="1" latinLnBrk="0" hangingPunct="1">
                        <a:defRPr sz="1800" b="1" kern="1200">
                          <a:solidFill>
                            <a:schemeClr val="lt1"/>
                          </a:solidFill>
                          <a:latin typeface="Verdana"/>
                          <a:ea typeface=""/>
                          <a:cs typeface=""/>
                        </a:defRPr>
                      </a:lvl7pPr>
                      <a:lvl8pPr marL="3200400" algn="l" defTabSz="914400" rtl="0" eaLnBrk="1" latinLnBrk="0" hangingPunct="1">
                        <a:defRPr sz="1800" b="1" kern="1200">
                          <a:solidFill>
                            <a:schemeClr val="lt1"/>
                          </a:solidFill>
                          <a:latin typeface="Verdana"/>
                          <a:ea typeface=""/>
                          <a:cs typeface=""/>
                        </a:defRPr>
                      </a:lvl8pPr>
                      <a:lvl9pPr marL="3657600" algn="l" defTabSz="914400" rtl="0" eaLnBrk="1" latinLnBrk="0" hangingPunct="1">
                        <a:defRPr sz="1800" b="1" kern="1200">
                          <a:solidFill>
                            <a:schemeClr val="lt1"/>
                          </a:solidFill>
                          <a:latin typeface="Verdana"/>
                          <a:ea typeface=""/>
                          <a:cs typeface=""/>
                        </a:defRPr>
                      </a:lvl9pPr>
                    </a:lstStyle>
                    <a:p>
                      <a:pPr marL="0" algn="l" defTabSz="914400" rtl="0" eaLnBrk="1" latinLnBrk="0" hangingPunct="1">
                        <a:lnSpc>
                          <a:spcPct val="130000"/>
                        </a:lnSpc>
                        <a:spcAft>
                          <a:spcPts val="0"/>
                        </a:spcAft>
                      </a:pPr>
                      <a:r>
                        <a:rPr lang="en-GB" sz="700" b="1" kern="1200" dirty="0">
                          <a:solidFill>
                            <a:srgbClr val="00336E"/>
                          </a:solidFill>
                          <a:effectLst/>
                          <a:latin typeface="Verdana" panose="020B0604030504040204" pitchFamily="34" charset="0"/>
                          <a:ea typeface="Verdana" panose="020B0604030504040204" pitchFamily="34" charset="0"/>
                          <a:cs typeface="Verdana" panose="020B0604030504040204" pitchFamily="34" charset="0"/>
                        </a:rPr>
                        <a:t>This document replaces the following document(s)</a:t>
                      </a:r>
                      <a:endParaRPr lang="de-AT" sz="700" b="1" kern="1200" dirty="0">
                        <a:solidFill>
                          <a:srgbClr val="00336E"/>
                        </a:solidFill>
                        <a:effectLst/>
                        <a:latin typeface="Verdana" panose="020B0604030504040204" pitchFamily="34" charset="0"/>
                        <a:ea typeface="Verdana" panose="020B0604030504040204" pitchFamily="34" charset="0"/>
                        <a:cs typeface="Verdana" panose="020B0604030504040204" pitchFamily="34" charset="0"/>
                      </a:endParaRPr>
                    </a:p>
                  </a:txBody>
                  <a:tcPr marL="51435" marR="51435"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lumMod val="40000"/>
                        <a:lumOff val="60000"/>
                      </a:srgbClr>
                    </a:solidFill>
                  </a:tcPr>
                </a:tc>
                <a:extLst>
                  <a:ext uri="{0D108BD9-81ED-4DB2-BD59-A6C34878D82A}">
                    <a16:rowId xmlns:a16="http://schemas.microsoft.com/office/drawing/2014/main" val="10001"/>
                  </a:ext>
                </a:extLst>
              </a:tr>
              <a:tr h="144145">
                <a:tc>
                  <a:txBody>
                    <a:bodyPr/>
                    <a:lstStyle>
                      <a:lvl1pPr marL="0" algn="l" defTabSz="914400" rtl="0" eaLnBrk="1" latinLnBrk="0" hangingPunct="1">
                        <a:defRPr sz="1800" b="1" kern="1200">
                          <a:solidFill>
                            <a:schemeClr val="lt1"/>
                          </a:solidFill>
                          <a:latin typeface="Verdana"/>
                          <a:ea typeface=""/>
                          <a:cs typeface=""/>
                        </a:defRPr>
                      </a:lvl1pPr>
                      <a:lvl2pPr marL="457200" algn="l" defTabSz="914400" rtl="0" eaLnBrk="1" latinLnBrk="0" hangingPunct="1">
                        <a:defRPr sz="1800" b="1" kern="1200">
                          <a:solidFill>
                            <a:schemeClr val="lt1"/>
                          </a:solidFill>
                          <a:latin typeface="Verdana"/>
                          <a:ea typeface=""/>
                          <a:cs typeface=""/>
                        </a:defRPr>
                      </a:lvl2pPr>
                      <a:lvl3pPr marL="914400" algn="l" defTabSz="914400" rtl="0" eaLnBrk="1" latinLnBrk="0" hangingPunct="1">
                        <a:defRPr sz="1800" b="1" kern="1200">
                          <a:solidFill>
                            <a:schemeClr val="lt1"/>
                          </a:solidFill>
                          <a:latin typeface="Verdana"/>
                          <a:ea typeface=""/>
                          <a:cs typeface=""/>
                        </a:defRPr>
                      </a:lvl3pPr>
                      <a:lvl4pPr marL="1371600" algn="l" defTabSz="914400" rtl="0" eaLnBrk="1" latinLnBrk="0" hangingPunct="1">
                        <a:defRPr sz="1800" b="1" kern="1200">
                          <a:solidFill>
                            <a:schemeClr val="lt1"/>
                          </a:solidFill>
                          <a:latin typeface="Verdana"/>
                          <a:ea typeface=""/>
                          <a:cs typeface=""/>
                        </a:defRPr>
                      </a:lvl4pPr>
                      <a:lvl5pPr marL="1828800" algn="l" defTabSz="914400" rtl="0" eaLnBrk="1" latinLnBrk="0" hangingPunct="1">
                        <a:defRPr sz="1800" b="1" kern="1200">
                          <a:solidFill>
                            <a:schemeClr val="lt1"/>
                          </a:solidFill>
                          <a:latin typeface="Verdana"/>
                          <a:ea typeface=""/>
                          <a:cs typeface=""/>
                        </a:defRPr>
                      </a:lvl5pPr>
                      <a:lvl6pPr marL="2286000" algn="l" defTabSz="914400" rtl="0" eaLnBrk="1" latinLnBrk="0" hangingPunct="1">
                        <a:defRPr sz="1800" b="1" kern="1200">
                          <a:solidFill>
                            <a:schemeClr val="lt1"/>
                          </a:solidFill>
                          <a:latin typeface="Verdana"/>
                          <a:ea typeface=""/>
                          <a:cs typeface=""/>
                        </a:defRPr>
                      </a:lvl6pPr>
                      <a:lvl7pPr marL="2743200" algn="l" defTabSz="914400" rtl="0" eaLnBrk="1" latinLnBrk="0" hangingPunct="1">
                        <a:defRPr sz="1800" b="1" kern="1200">
                          <a:solidFill>
                            <a:schemeClr val="lt1"/>
                          </a:solidFill>
                          <a:latin typeface="Verdana"/>
                          <a:ea typeface=""/>
                          <a:cs typeface=""/>
                        </a:defRPr>
                      </a:lvl7pPr>
                      <a:lvl8pPr marL="3200400" algn="l" defTabSz="914400" rtl="0" eaLnBrk="1" latinLnBrk="0" hangingPunct="1">
                        <a:defRPr sz="1800" b="1" kern="1200">
                          <a:solidFill>
                            <a:schemeClr val="lt1"/>
                          </a:solidFill>
                          <a:latin typeface="Verdana"/>
                          <a:ea typeface=""/>
                          <a:cs typeface=""/>
                        </a:defRPr>
                      </a:lvl8pPr>
                      <a:lvl9pPr marL="3657600" algn="l" defTabSz="914400" rtl="0" eaLnBrk="1" latinLnBrk="0" hangingPunct="1">
                        <a:defRPr sz="1800" b="1" kern="1200">
                          <a:solidFill>
                            <a:schemeClr val="lt1"/>
                          </a:solidFill>
                          <a:latin typeface="Verdana"/>
                          <a:ea typeface=""/>
                          <a:cs typeface=""/>
                        </a:defRPr>
                      </a:lvl9pPr>
                    </a:lstStyle>
                    <a:p>
                      <a:pPr algn="ctr">
                        <a:lnSpc>
                          <a:spcPct val="130000"/>
                        </a:lnSpc>
                        <a:spcAft>
                          <a:spcPts val="0"/>
                        </a:spcAft>
                      </a:pPr>
                      <a:endParaRPr lang="en-GB" sz="800" b="0" kern="1200" dirty="0">
                        <a:solidFill>
                          <a:srgbClr val="00336E"/>
                        </a:solidFill>
                        <a:effectLst/>
                        <a:latin typeface="Verdana" panose="020B0604030504040204" pitchFamily="34" charset="0"/>
                        <a:ea typeface="Verdana" panose="020B0604030504040204" pitchFamily="34" charset="0"/>
                        <a:cs typeface="Verdana" panose="020B0604030504040204" pitchFamily="34" charset="0"/>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9EDF4"/>
                    </a:solidFill>
                  </a:tcPr>
                </a:tc>
                <a:extLst>
                  <a:ext uri="{0D108BD9-81ED-4DB2-BD59-A6C34878D82A}">
                    <a16:rowId xmlns:a16="http://schemas.microsoft.com/office/drawing/2014/main" val="10002"/>
                  </a:ext>
                </a:extLst>
              </a:tr>
              <a:tr h="144145">
                <a:tc>
                  <a:txBody>
                    <a:bodyPr/>
                    <a:lstStyle>
                      <a:lvl1pPr marL="0" algn="l" defTabSz="914400" rtl="0" eaLnBrk="1" latinLnBrk="0" hangingPunct="1">
                        <a:defRPr sz="1800" b="1" kern="1200">
                          <a:solidFill>
                            <a:schemeClr val="lt1"/>
                          </a:solidFill>
                          <a:latin typeface="Verdana"/>
                          <a:ea typeface=""/>
                          <a:cs typeface=""/>
                        </a:defRPr>
                      </a:lvl1pPr>
                      <a:lvl2pPr marL="457200" algn="l" defTabSz="914400" rtl="0" eaLnBrk="1" latinLnBrk="0" hangingPunct="1">
                        <a:defRPr sz="1800" b="1" kern="1200">
                          <a:solidFill>
                            <a:schemeClr val="lt1"/>
                          </a:solidFill>
                          <a:latin typeface="Verdana"/>
                          <a:ea typeface=""/>
                          <a:cs typeface=""/>
                        </a:defRPr>
                      </a:lvl2pPr>
                      <a:lvl3pPr marL="914400" algn="l" defTabSz="914400" rtl="0" eaLnBrk="1" latinLnBrk="0" hangingPunct="1">
                        <a:defRPr sz="1800" b="1" kern="1200">
                          <a:solidFill>
                            <a:schemeClr val="lt1"/>
                          </a:solidFill>
                          <a:latin typeface="Verdana"/>
                          <a:ea typeface=""/>
                          <a:cs typeface=""/>
                        </a:defRPr>
                      </a:lvl3pPr>
                      <a:lvl4pPr marL="1371600" algn="l" defTabSz="914400" rtl="0" eaLnBrk="1" latinLnBrk="0" hangingPunct="1">
                        <a:defRPr sz="1800" b="1" kern="1200">
                          <a:solidFill>
                            <a:schemeClr val="lt1"/>
                          </a:solidFill>
                          <a:latin typeface="Verdana"/>
                          <a:ea typeface=""/>
                          <a:cs typeface=""/>
                        </a:defRPr>
                      </a:lvl4pPr>
                      <a:lvl5pPr marL="1828800" algn="l" defTabSz="914400" rtl="0" eaLnBrk="1" latinLnBrk="0" hangingPunct="1">
                        <a:defRPr sz="1800" b="1" kern="1200">
                          <a:solidFill>
                            <a:schemeClr val="lt1"/>
                          </a:solidFill>
                          <a:latin typeface="Verdana"/>
                          <a:ea typeface=""/>
                          <a:cs typeface=""/>
                        </a:defRPr>
                      </a:lvl5pPr>
                      <a:lvl6pPr marL="2286000" algn="l" defTabSz="914400" rtl="0" eaLnBrk="1" latinLnBrk="0" hangingPunct="1">
                        <a:defRPr sz="1800" b="1" kern="1200">
                          <a:solidFill>
                            <a:schemeClr val="lt1"/>
                          </a:solidFill>
                          <a:latin typeface="Verdana"/>
                          <a:ea typeface=""/>
                          <a:cs typeface=""/>
                        </a:defRPr>
                      </a:lvl6pPr>
                      <a:lvl7pPr marL="2743200" algn="l" defTabSz="914400" rtl="0" eaLnBrk="1" latinLnBrk="0" hangingPunct="1">
                        <a:defRPr sz="1800" b="1" kern="1200">
                          <a:solidFill>
                            <a:schemeClr val="lt1"/>
                          </a:solidFill>
                          <a:latin typeface="Verdana"/>
                          <a:ea typeface=""/>
                          <a:cs typeface=""/>
                        </a:defRPr>
                      </a:lvl7pPr>
                      <a:lvl8pPr marL="3200400" algn="l" defTabSz="914400" rtl="0" eaLnBrk="1" latinLnBrk="0" hangingPunct="1">
                        <a:defRPr sz="1800" b="1" kern="1200">
                          <a:solidFill>
                            <a:schemeClr val="lt1"/>
                          </a:solidFill>
                          <a:latin typeface="Verdana"/>
                          <a:ea typeface=""/>
                          <a:cs typeface=""/>
                        </a:defRPr>
                      </a:lvl8pPr>
                      <a:lvl9pPr marL="3657600" algn="l" defTabSz="914400" rtl="0" eaLnBrk="1" latinLnBrk="0" hangingPunct="1">
                        <a:defRPr sz="1800" b="1" kern="1200">
                          <a:solidFill>
                            <a:schemeClr val="lt1"/>
                          </a:solidFill>
                          <a:latin typeface="Verdana"/>
                          <a:ea typeface=""/>
                          <a:cs typeface=""/>
                        </a:defRPr>
                      </a:lvl9pPr>
                    </a:lstStyle>
                    <a:p>
                      <a:pPr algn="ctr">
                        <a:lnSpc>
                          <a:spcPct val="130000"/>
                        </a:lnSpc>
                        <a:spcAft>
                          <a:spcPts val="0"/>
                        </a:spcAft>
                      </a:pPr>
                      <a:r>
                        <a:rPr lang="en-GB" sz="800" kern="1200" dirty="0">
                          <a:solidFill>
                            <a:srgbClr val="00336E"/>
                          </a:solidFill>
                          <a:effectLst/>
                          <a:latin typeface="Verdana" panose="020B0604030504040204" pitchFamily="34" charset="0"/>
                          <a:ea typeface="Verdana" panose="020B0604030504040204" pitchFamily="34" charset="0"/>
                          <a:cs typeface="Verdana" panose="020B0604030504040204" pitchFamily="34" charset="0"/>
                        </a:rPr>
                        <a:t> </a:t>
                      </a:r>
                      <a:endParaRPr lang="de-AT" sz="800" kern="1200" dirty="0">
                        <a:solidFill>
                          <a:srgbClr val="00336E"/>
                        </a:solidFill>
                        <a:effectLst/>
                        <a:latin typeface="Verdana" panose="020B0604030504040204" pitchFamily="34" charset="0"/>
                        <a:ea typeface="Verdana" panose="020B0604030504040204" pitchFamily="34" charset="0"/>
                        <a:cs typeface="Verdana" panose="020B0604030504040204" pitchFamily="34" charset="0"/>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9EDF4"/>
                    </a:solidFill>
                  </a:tcPr>
                </a:tc>
                <a:extLst>
                  <a:ext uri="{0D108BD9-81ED-4DB2-BD59-A6C34878D82A}">
                    <a16:rowId xmlns:a16="http://schemas.microsoft.com/office/drawing/2014/main" val="10003"/>
                  </a:ext>
                </a:extLst>
              </a:tr>
              <a:tr h="144145">
                <a:tc>
                  <a:txBody>
                    <a:bodyPr/>
                    <a:lstStyle>
                      <a:lvl1pPr marL="0" algn="l" defTabSz="914400" rtl="0" eaLnBrk="1" latinLnBrk="0" hangingPunct="1">
                        <a:defRPr sz="1800" b="1" kern="1200">
                          <a:solidFill>
                            <a:schemeClr val="lt1"/>
                          </a:solidFill>
                          <a:latin typeface="Verdana"/>
                          <a:ea typeface=""/>
                          <a:cs typeface=""/>
                        </a:defRPr>
                      </a:lvl1pPr>
                      <a:lvl2pPr marL="457200" algn="l" defTabSz="914400" rtl="0" eaLnBrk="1" latinLnBrk="0" hangingPunct="1">
                        <a:defRPr sz="1800" b="1" kern="1200">
                          <a:solidFill>
                            <a:schemeClr val="lt1"/>
                          </a:solidFill>
                          <a:latin typeface="Verdana"/>
                          <a:ea typeface=""/>
                          <a:cs typeface=""/>
                        </a:defRPr>
                      </a:lvl2pPr>
                      <a:lvl3pPr marL="914400" algn="l" defTabSz="914400" rtl="0" eaLnBrk="1" latinLnBrk="0" hangingPunct="1">
                        <a:defRPr sz="1800" b="1" kern="1200">
                          <a:solidFill>
                            <a:schemeClr val="lt1"/>
                          </a:solidFill>
                          <a:latin typeface="Verdana"/>
                          <a:ea typeface=""/>
                          <a:cs typeface=""/>
                        </a:defRPr>
                      </a:lvl3pPr>
                      <a:lvl4pPr marL="1371600" algn="l" defTabSz="914400" rtl="0" eaLnBrk="1" latinLnBrk="0" hangingPunct="1">
                        <a:defRPr sz="1800" b="1" kern="1200">
                          <a:solidFill>
                            <a:schemeClr val="lt1"/>
                          </a:solidFill>
                          <a:latin typeface="Verdana"/>
                          <a:ea typeface=""/>
                          <a:cs typeface=""/>
                        </a:defRPr>
                      </a:lvl4pPr>
                      <a:lvl5pPr marL="1828800" algn="l" defTabSz="914400" rtl="0" eaLnBrk="1" latinLnBrk="0" hangingPunct="1">
                        <a:defRPr sz="1800" b="1" kern="1200">
                          <a:solidFill>
                            <a:schemeClr val="lt1"/>
                          </a:solidFill>
                          <a:latin typeface="Verdana"/>
                          <a:ea typeface=""/>
                          <a:cs typeface=""/>
                        </a:defRPr>
                      </a:lvl5pPr>
                      <a:lvl6pPr marL="2286000" algn="l" defTabSz="914400" rtl="0" eaLnBrk="1" latinLnBrk="0" hangingPunct="1">
                        <a:defRPr sz="1800" b="1" kern="1200">
                          <a:solidFill>
                            <a:schemeClr val="lt1"/>
                          </a:solidFill>
                          <a:latin typeface="Verdana"/>
                          <a:ea typeface=""/>
                          <a:cs typeface=""/>
                        </a:defRPr>
                      </a:lvl6pPr>
                      <a:lvl7pPr marL="2743200" algn="l" defTabSz="914400" rtl="0" eaLnBrk="1" latinLnBrk="0" hangingPunct="1">
                        <a:defRPr sz="1800" b="1" kern="1200">
                          <a:solidFill>
                            <a:schemeClr val="lt1"/>
                          </a:solidFill>
                          <a:latin typeface="Verdana"/>
                          <a:ea typeface=""/>
                          <a:cs typeface=""/>
                        </a:defRPr>
                      </a:lvl7pPr>
                      <a:lvl8pPr marL="3200400" algn="l" defTabSz="914400" rtl="0" eaLnBrk="1" latinLnBrk="0" hangingPunct="1">
                        <a:defRPr sz="1800" b="1" kern="1200">
                          <a:solidFill>
                            <a:schemeClr val="lt1"/>
                          </a:solidFill>
                          <a:latin typeface="Verdana"/>
                          <a:ea typeface=""/>
                          <a:cs typeface=""/>
                        </a:defRPr>
                      </a:lvl8pPr>
                      <a:lvl9pPr marL="3657600" algn="l" defTabSz="914400" rtl="0" eaLnBrk="1" latinLnBrk="0" hangingPunct="1">
                        <a:defRPr sz="1800" b="1" kern="1200">
                          <a:solidFill>
                            <a:schemeClr val="lt1"/>
                          </a:solidFill>
                          <a:latin typeface="Verdana"/>
                          <a:ea typeface=""/>
                          <a:cs typeface=""/>
                        </a:defRPr>
                      </a:lvl9pPr>
                    </a:lstStyle>
                    <a:p>
                      <a:pPr algn="ctr">
                        <a:lnSpc>
                          <a:spcPct val="130000"/>
                        </a:lnSpc>
                        <a:spcAft>
                          <a:spcPts val="0"/>
                        </a:spcAft>
                      </a:pPr>
                      <a:r>
                        <a:rPr lang="en-GB" sz="800" kern="1200" dirty="0">
                          <a:solidFill>
                            <a:srgbClr val="00336E"/>
                          </a:solidFill>
                          <a:effectLst/>
                          <a:latin typeface="Verdana" panose="020B0604030504040204" pitchFamily="34" charset="0"/>
                          <a:ea typeface="Verdana" panose="020B0604030504040204" pitchFamily="34" charset="0"/>
                          <a:cs typeface="Verdana" panose="020B0604030504040204" pitchFamily="34" charset="0"/>
                        </a:rPr>
                        <a:t> </a:t>
                      </a:r>
                      <a:endParaRPr lang="de-AT" sz="800" kern="1200" dirty="0">
                        <a:solidFill>
                          <a:srgbClr val="00336E"/>
                        </a:solidFill>
                        <a:effectLst/>
                        <a:latin typeface="Verdana" panose="020B0604030504040204" pitchFamily="34" charset="0"/>
                        <a:ea typeface="Verdana" panose="020B0604030504040204" pitchFamily="34" charset="0"/>
                        <a:cs typeface="Verdana" panose="020B0604030504040204" pitchFamily="34" charset="0"/>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9EDF4"/>
                    </a:solidFill>
                  </a:tcPr>
                </a:tc>
                <a:extLst>
                  <a:ext uri="{0D108BD9-81ED-4DB2-BD59-A6C34878D82A}">
                    <a16:rowId xmlns:a16="http://schemas.microsoft.com/office/drawing/2014/main" val="10004"/>
                  </a:ext>
                </a:extLst>
              </a:tr>
              <a:tr h="144145">
                <a:tc>
                  <a:txBody>
                    <a:bodyPr/>
                    <a:lstStyle/>
                    <a:p>
                      <a:pPr algn="ctr">
                        <a:lnSpc>
                          <a:spcPct val="130000"/>
                        </a:lnSpc>
                        <a:spcAft>
                          <a:spcPts val="0"/>
                        </a:spcAft>
                      </a:pPr>
                      <a:endParaRPr lang="de-AT" sz="800" kern="1200" dirty="0">
                        <a:solidFill>
                          <a:srgbClr val="00336E"/>
                        </a:solidFill>
                        <a:effectLst/>
                        <a:latin typeface="Verdana" panose="020B0604030504040204" pitchFamily="34" charset="0"/>
                        <a:ea typeface="Verdana" panose="020B0604030504040204" pitchFamily="34" charset="0"/>
                        <a:cs typeface="Verdana" panose="020B0604030504040204" pitchFamily="34" charset="0"/>
                      </a:endParaRPr>
                    </a:p>
                  </a:txBody>
                  <a:tcPr marL="51435" marR="51435"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9EDF4"/>
                    </a:solidFill>
                  </a:tcPr>
                </a:tc>
                <a:extLst>
                  <a:ext uri="{0D108BD9-81ED-4DB2-BD59-A6C34878D82A}">
                    <a16:rowId xmlns:a16="http://schemas.microsoft.com/office/drawing/2014/main" val="2566926910"/>
                  </a:ext>
                </a:extLst>
              </a:tr>
            </a:tbl>
          </a:graphicData>
        </a:graphic>
      </p:graphicFrame>
      <p:sp>
        <p:nvSpPr>
          <p:cNvPr id="55" name="Textplatzhalter 29">
            <a:extLst>
              <a:ext uri="{FF2B5EF4-FFF2-40B4-BE49-F238E27FC236}">
                <a16:creationId xmlns:a16="http://schemas.microsoft.com/office/drawing/2014/main" id="{74CF9E6E-6BA9-4E47-A0B4-9FF2FBFC7A4B}"/>
              </a:ext>
            </a:extLst>
          </p:cNvPr>
          <p:cNvSpPr>
            <a:spLocks noGrp="1"/>
          </p:cNvSpPr>
          <p:nvPr>
            <p:ph type="body" sz="quarter" idx="43" hasCustomPrompt="1"/>
          </p:nvPr>
        </p:nvSpPr>
        <p:spPr>
          <a:xfrm>
            <a:off x="5816722" y="2611596"/>
            <a:ext cx="2710058" cy="154488"/>
          </a:xfrm>
        </p:spPr>
        <p:txBody>
          <a:bodyPr>
            <a:normAutofit/>
          </a:bodyPr>
          <a:lstStyle>
            <a:lvl1pPr marL="0" indent="0">
              <a:buFontTx/>
              <a:buNone/>
              <a:defRPr sz="600" b="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a:t>.</a:t>
            </a:r>
          </a:p>
        </p:txBody>
      </p:sp>
      <p:sp>
        <p:nvSpPr>
          <p:cNvPr id="145" name="Textplatzhalter 29">
            <a:extLst>
              <a:ext uri="{FF2B5EF4-FFF2-40B4-BE49-F238E27FC236}">
                <a16:creationId xmlns:a16="http://schemas.microsoft.com/office/drawing/2014/main" id="{4F655D48-CB61-2E48-A44D-61612E8EDF5B}"/>
              </a:ext>
            </a:extLst>
          </p:cNvPr>
          <p:cNvSpPr>
            <a:spLocks noGrp="1"/>
          </p:cNvSpPr>
          <p:nvPr>
            <p:ph type="body" sz="quarter" idx="74" hasCustomPrompt="1"/>
          </p:nvPr>
        </p:nvSpPr>
        <p:spPr>
          <a:xfrm>
            <a:off x="5816722" y="2753776"/>
            <a:ext cx="2710058" cy="154488"/>
          </a:xfrm>
        </p:spPr>
        <p:txBody>
          <a:bodyPr>
            <a:normAutofit/>
          </a:bodyPr>
          <a:lstStyle>
            <a:lvl1pPr marL="0" indent="0">
              <a:buFontTx/>
              <a:buNone/>
              <a:defRPr sz="600" b="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a:t>.</a:t>
            </a:r>
          </a:p>
        </p:txBody>
      </p:sp>
      <p:sp>
        <p:nvSpPr>
          <p:cNvPr id="146" name="Textplatzhalter 29">
            <a:extLst>
              <a:ext uri="{FF2B5EF4-FFF2-40B4-BE49-F238E27FC236}">
                <a16:creationId xmlns:a16="http://schemas.microsoft.com/office/drawing/2014/main" id="{53A6588D-AF29-0E4F-B411-38FDB013C080}"/>
              </a:ext>
            </a:extLst>
          </p:cNvPr>
          <p:cNvSpPr>
            <a:spLocks noGrp="1"/>
          </p:cNvSpPr>
          <p:nvPr>
            <p:ph type="body" sz="quarter" idx="75" hasCustomPrompt="1"/>
          </p:nvPr>
        </p:nvSpPr>
        <p:spPr>
          <a:xfrm>
            <a:off x="5816722" y="2885714"/>
            <a:ext cx="2710058" cy="154488"/>
          </a:xfrm>
        </p:spPr>
        <p:txBody>
          <a:bodyPr>
            <a:normAutofit/>
          </a:bodyPr>
          <a:lstStyle>
            <a:lvl1pPr marL="0" indent="0">
              <a:buFontTx/>
              <a:buNone/>
              <a:defRPr sz="600" b="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a:t>.</a:t>
            </a:r>
          </a:p>
        </p:txBody>
      </p:sp>
      <p:sp>
        <p:nvSpPr>
          <p:cNvPr id="147" name="Textplatzhalter 29">
            <a:extLst>
              <a:ext uri="{FF2B5EF4-FFF2-40B4-BE49-F238E27FC236}">
                <a16:creationId xmlns:a16="http://schemas.microsoft.com/office/drawing/2014/main" id="{EE432717-F9D9-814D-B4F4-C1B4E9A4B053}"/>
              </a:ext>
            </a:extLst>
          </p:cNvPr>
          <p:cNvSpPr>
            <a:spLocks noGrp="1"/>
          </p:cNvSpPr>
          <p:nvPr>
            <p:ph type="body" sz="quarter" idx="76" hasCustomPrompt="1"/>
          </p:nvPr>
        </p:nvSpPr>
        <p:spPr>
          <a:xfrm>
            <a:off x="5816722" y="3038042"/>
            <a:ext cx="2710058" cy="154488"/>
          </a:xfrm>
        </p:spPr>
        <p:txBody>
          <a:bodyPr>
            <a:normAutofit/>
          </a:bodyPr>
          <a:lstStyle>
            <a:lvl1pPr marL="0" indent="0">
              <a:buFontTx/>
              <a:buNone/>
              <a:defRPr sz="600" b="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a:t>.</a:t>
            </a:r>
          </a:p>
        </p:txBody>
      </p:sp>
      <p:sp>
        <p:nvSpPr>
          <p:cNvPr id="149" name="Rechteck 148">
            <a:extLst>
              <a:ext uri="{FF2B5EF4-FFF2-40B4-BE49-F238E27FC236}">
                <a16:creationId xmlns:a16="http://schemas.microsoft.com/office/drawing/2014/main" id="{B80F881B-DAC3-654B-B24B-49A536B61B03}"/>
              </a:ext>
            </a:extLst>
          </p:cNvPr>
          <p:cNvSpPr/>
          <p:nvPr userDrawn="1"/>
        </p:nvSpPr>
        <p:spPr>
          <a:xfrm>
            <a:off x="8124093" y="6146744"/>
            <a:ext cx="531700" cy="4592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de-AT" sz="1350" dirty="0"/>
              <a:t>&lt;&lt;&lt;&lt;&lt;</a:t>
            </a:r>
          </a:p>
        </p:txBody>
      </p:sp>
      <p:pic>
        <p:nvPicPr>
          <p:cNvPr id="56" name="Picture 2" descr="C:\Users\nra\Desktop\mdc_plakette_13485_d1.jpg">
            <a:extLst>
              <a:ext uri="{FF2B5EF4-FFF2-40B4-BE49-F238E27FC236}">
                <a16:creationId xmlns:a16="http://schemas.microsoft.com/office/drawing/2014/main" id="{773C2802-7171-2143-B957-F57A4870F6D3}"/>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259554" y="6201479"/>
            <a:ext cx="267227" cy="343080"/>
          </a:xfrm>
          <a:prstGeom prst="rect">
            <a:avLst/>
          </a:prstGeom>
          <a:noFill/>
          <a:extLst>
            <a:ext uri="{909E8E84-426E-40DD-AFC4-6F175D3DCCD1}">
              <a14:hiddenFill xmlns:a14="http://schemas.microsoft.com/office/drawing/2010/main">
                <a:solidFill>
                  <a:srgbClr val="FFFFFF"/>
                </a:solidFill>
              </a14:hiddenFill>
            </a:ext>
          </a:extLst>
        </p:spPr>
      </p:pic>
      <p:sp>
        <p:nvSpPr>
          <p:cNvPr id="150" name="Rechteck 149">
            <a:extLst>
              <a:ext uri="{FF2B5EF4-FFF2-40B4-BE49-F238E27FC236}">
                <a16:creationId xmlns:a16="http://schemas.microsoft.com/office/drawing/2014/main" id="{082BC448-5C55-F24F-AE99-A0A8AE38B6FA}"/>
              </a:ext>
            </a:extLst>
          </p:cNvPr>
          <p:cNvSpPr/>
          <p:nvPr userDrawn="1"/>
        </p:nvSpPr>
        <p:spPr>
          <a:xfrm>
            <a:off x="6982398" y="1760583"/>
            <a:ext cx="1627871" cy="334707"/>
          </a:xfrm>
          <a:prstGeom prst="rect">
            <a:avLst/>
          </a:prstGeom>
        </p:spPr>
        <p:txBody>
          <a:bodyPr wrap="square">
            <a:spAutoFit/>
          </a:bodyPr>
          <a:lstStyle/>
          <a:p>
            <a:pPr marL="0" marR="0" lvl="0" indent="0" algn="r" defTabSz="685783" rtl="0" eaLnBrk="1" fontAlgn="auto" latinLnBrk="0" hangingPunct="1">
              <a:lnSpc>
                <a:spcPct val="100000"/>
              </a:lnSpc>
              <a:spcBef>
                <a:spcPts val="0"/>
              </a:spcBef>
              <a:spcAft>
                <a:spcPts val="0"/>
              </a:spcAft>
              <a:buClrTx/>
              <a:buSzTx/>
              <a:buFontTx/>
              <a:buNone/>
              <a:tabLst/>
              <a:defRPr/>
            </a:pPr>
            <a:r>
              <a:rPr lang="de-AT" sz="525" dirty="0">
                <a:solidFill>
                  <a:srgbClr val="FF0000"/>
                </a:solidFill>
                <a:effectLst/>
                <a:latin typeface="Verdana" panose="020B0604030504040204" pitchFamily="34" charset="0"/>
                <a:ea typeface="Verdana" panose="020B0604030504040204" pitchFamily="34" charset="0"/>
                <a:cs typeface="Verdana" panose="020B0604030504040204" pitchFamily="34" charset="0"/>
              </a:rPr>
              <a:t>Ausschließlich gültige Version dieses Dokuments ist anwendbar. </a:t>
            </a:r>
            <a:r>
              <a:rPr lang="en-US" sz="525" dirty="0">
                <a:solidFill>
                  <a:srgbClr val="FF0000"/>
                </a:solidFill>
                <a:effectLst/>
                <a:latin typeface="Verdana" panose="020B0604030504040204" pitchFamily="34" charset="0"/>
                <a:ea typeface="Verdana" panose="020B0604030504040204" pitchFamily="34" charset="0"/>
                <a:cs typeface="Verdana" panose="020B0604030504040204" pitchFamily="34" charset="0"/>
              </a:rPr>
              <a:t>Always confirm use of the valid version of this document.</a:t>
            </a:r>
            <a:endParaRPr lang="de-AT" sz="525" dirty="0">
              <a:solidFill>
                <a:srgbClr val="FF0000"/>
              </a:solidFill>
              <a:effectLst/>
              <a:latin typeface="Verdana" panose="020B0604030504040204" pitchFamily="34" charset="0"/>
              <a:ea typeface="Verdana" panose="020B0604030504040204" pitchFamily="34" charset="0"/>
              <a:cs typeface="Verdana" panose="020B0604030504040204" pitchFamily="34" charset="0"/>
            </a:endParaRPr>
          </a:p>
        </p:txBody>
      </p:sp>
      <p:pic>
        <p:nvPicPr>
          <p:cNvPr id="80" name="Grafik 79">
            <a:extLst>
              <a:ext uri="{FF2B5EF4-FFF2-40B4-BE49-F238E27FC236}">
                <a16:creationId xmlns:a16="http://schemas.microsoft.com/office/drawing/2014/main" id="{A9DD81E9-A02F-2F46-8901-648D72E7CDF4}"/>
              </a:ext>
            </a:extLst>
          </p:cNvPr>
          <p:cNvPicPr>
            <a:picLocks noChangeAspect="1"/>
          </p:cNvPicPr>
          <p:nvPr userDrawn="1"/>
        </p:nvPicPr>
        <p:blipFill>
          <a:blip r:embed="rId4"/>
          <a:stretch>
            <a:fillRect/>
          </a:stretch>
        </p:blipFill>
        <p:spPr>
          <a:xfrm>
            <a:off x="7200792" y="314729"/>
            <a:ext cx="1618570" cy="443052"/>
          </a:xfrm>
          <a:prstGeom prst="rect">
            <a:avLst/>
          </a:prstGeom>
        </p:spPr>
      </p:pic>
    </p:spTree>
    <p:extLst>
      <p:ext uri="{BB962C8B-B14F-4D97-AF65-F5344CB8AC3E}">
        <p14:creationId xmlns:p14="http://schemas.microsoft.com/office/powerpoint/2010/main" val="19802142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28B517B-9FCA-7147-B172-292A3732153A}"/>
              </a:ext>
            </a:extLst>
          </p:cNvPr>
          <p:cNvSpPr>
            <a:spLocks noGrp="1"/>
          </p:cNvSpPr>
          <p:nvPr>
            <p:ph type="title"/>
          </p:nvPr>
        </p:nvSpPr>
        <p:spPr>
          <a:xfrm>
            <a:off x="623888" y="1574658"/>
            <a:ext cx="7886700" cy="2852737"/>
          </a:xfrm>
        </p:spPr>
        <p:txBody>
          <a:bodyPr anchor="b"/>
          <a:lstStyle>
            <a:lvl1pPr>
              <a:defRPr sz="4500"/>
            </a:lvl1pPr>
          </a:lstStyle>
          <a:p>
            <a:r>
              <a:rPr lang="de-DE"/>
              <a:t>Mastertitelformat bearbeiten</a:t>
            </a:r>
            <a:endParaRPr lang="de-AT"/>
          </a:p>
        </p:txBody>
      </p:sp>
      <p:sp>
        <p:nvSpPr>
          <p:cNvPr id="7" name="Untertitel 2">
            <a:extLst>
              <a:ext uri="{FF2B5EF4-FFF2-40B4-BE49-F238E27FC236}">
                <a16:creationId xmlns:a16="http://schemas.microsoft.com/office/drawing/2014/main" id="{5FBEE194-A8D3-3647-B64D-2BCB40DA9990}"/>
              </a:ext>
            </a:extLst>
          </p:cNvPr>
          <p:cNvSpPr>
            <a:spLocks noGrp="1"/>
          </p:cNvSpPr>
          <p:nvPr>
            <p:ph type="subTitle" idx="1"/>
          </p:nvPr>
        </p:nvSpPr>
        <p:spPr>
          <a:xfrm>
            <a:off x="623888" y="4718343"/>
            <a:ext cx="7886700" cy="1289685"/>
          </a:xfrm>
        </p:spPr>
        <p:txBody>
          <a:bodyPr/>
          <a:lstStyle>
            <a:lvl1pPr marL="0" indent="0" algn="l">
              <a:buNone/>
              <a:defRPr sz="1800">
                <a:solidFill>
                  <a:srgbClr val="14316C"/>
                </a:solidFill>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de-DE" dirty="0"/>
              <a:t>Master-Untertitelformat bearbeiten</a:t>
            </a:r>
            <a:endParaRPr lang="de-AT" dirty="0"/>
          </a:p>
        </p:txBody>
      </p:sp>
      <p:pic>
        <p:nvPicPr>
          <p:cNvPr id="4" name="Grafik 3">
            <a:extLst>
              <a:ext uri="{FF2B5EF4-FFF2-40B4-BE49-F238E27FC236}">
                <a16:creationId xmlns:a16="http://schemas.microsoft.com/office/drawing/2014/main" id="{0D9F439D-5BFF-904E-84E4-11D5048D80E5}"/>
              </a:ext>
            </a:extLst>
          </p:cNvPr>
          <p:cNvPicPr>
            <a:picLocks noChangeAspect="1"/>
          </p:cNvPicPr>
          <p:nvPr userDrawn="1"/>
        </p:nvPicPr>
        <p:blipFill>
          <a:blip r:embed="rId2"/>
          <a:stretch>
            <a:fillRect/>
          </a:stretch>
        </p:blipFill>
        <p:spPr>
          <a:xfrm>
            <a:off x="87890" y="4479927"/>
            <a:ext cx="3590925" cy="165100"/>
          </a:xfrm>
          <a:prstGeom prst="rect">
            <a:avLst/>
          </a:prstGeom>
        </p:spPr>
      </p:pic>
      <p:sp>
        <p:nvSpPr>
          <p:cNvPr id="5" name="Fußzeilenplatzhalter 4">
            <a:extLst>
              <a:ext uri="{FF2B5EF4-FFF2-40B4-BE49-F238E27FC236}">
                <a16:creationId xmlns:a16="http://schemas.microsoft.com/office/drawing/2014/main" id="{A23DAF32-BDBC-304D-933C-464C91C37863}"/>
              </a:ext>
            </a:extLst>
          </p:cNvPr>
          <p:cNvSpPr>
            <a:spLocks noGrp="1"/>
          </p:cNvSpPr>
          <p:nvPr>
            <p:ph type="ftr" sz="quarter" idx="3"/>
          </p:nvPr>
        </p:nvSpPr>
        <p:spPr>
          <a:xfrm>
            <a:off x="1170879" y="6596572"/>
            <a:ext cx="5620214" cy="135295"/>
          </a:xfrm>
          <a:prstGeom prst="rect">
            <a:avLst/>
          </a:prstGeom>
        </p:spPr>
        <p:txBody>
          <a:bodyPr vert="horz" lIns="90000" tIns="45720" rIns="91440" bIns="45720" rtlCol="0" anchor="ctr"/>
          <a:lstStyle>
            <a:lvl1pPr marL="0" marR="0" indent="0" algn="ctr" defTabSz="685800" rtl="0" eaLnBrk="1" fontAlgn="auto" latinLnBrk="0" hangingPunct="1">
              <a:lnSpc>
                <a:spcPct val="100000"/>
              </a:lnSpc>
              <a:spcBef>
                <a:spcPts val="0"/>
              </a:spcBef>
              <a:spcAft>
                <a:spcPts val="0"/>
              </a:spcAft>
              <a:buClrTx/>
              <a:buSzTx/>
              <a:buFontTx/>
              <a:buNone/>
              <a:tabLst/>
              <a:defRPr sz="6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a:latin typeface="Verdana" charset="0"/>
              </a:rPr>
              <a:t>Doc-No: DE000_11100_2012231 • Version: 37.0 • Confidentiality: restricted • Title: General MedAustron Presentation</a:t>
            </a:r>
            <a:endParaRPr lang="de-DE" dirty="0"/>
          </a:p>
        </p:txBody>
      </p:sp>
    </p:spTree>
    <p:extLst>
      <p:ext uri="{BB962C8B-B14F-4D97-AF65-F5344CB8AC3E}">
        <p14:creationId xmlns:p14="http://schemas.microsoft.com/office/powerpoint/2010/main" val="15266978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ubtitle">
    <p:spTree>
      <p:nvGrpSpPr>
        <p:cNvPr id="1" name=""/>
        <p:cNvGrpSpPr/>
        <p:nvPr/>
      </p:nvGrpSpPr>
      <p:grpSpPr>
        <a:xfrm>
          <a:off x="0" y="0"/>
          <a:ext cx="0" cy="0"/>
          <a:chOff x="0" y="0"/>
          <a:chExt cx="0" cy="0"/>
        </a:xfrm>
      </p:grpSpPr>
      <p:sp>
        <p:nvSpPr>
          <p:cNvPr id="5" name="Titel 1">
            <a:extLst>
              <a:ext uri="{FF2B5EF4-FFF2-40B4-BE49-F238E27FC236}">
                <a16:creationId xmlns:a16="http://schemas.microsoft.com/office/drawing/2014/main" id="{1B1919D9-C44A-A043-9D27-B03B28CFBF7C}"/>
              </a:ext>
            </a:extLst>
          </p:cNvPr>
          <p:cNvSpPr>
            <a:spLocks noGrp="1"/>
          </p:cNvSpPr>
          <p:nvPr>
            <p:ph type="title"/>
          </p:nvPr>
        </p:nvSpPr>
        <p:spPr>
          <a:xfrm>
            <a:off x="2187305" y="1605831"/>
            <a:ext cx="6323284" cy="2852737"/>
          </a:xfrm>
        </p:spPr>
        <p:txBody>
          <a:bodyPr anchor="b">
            <a:normAutofit/>
          </a:bodyPr>
          <a:lstStyle>
            <a:lvl1pPr>
              <a:defRPr sz="3000"/>
            </a:lvl1pPr>
          </a:lstStyle>
          <a:p>
            <a:r>
              <a:rPr lang="de-DE" dirty="0"/>
              <a:t>Mastertitelformat bearbeiten</a:t>
            </a:r>
            <a:endParaRPr lang="de-AT" dirty="0"/>
          </a:p>
        </p:txBody>
      </p:sp>
      <p:sp>
        <p:nvSpPr>
          <p:cNvPr id="6" name="Untertitel 2">
            <a:extLst>
              <a:ext uri="{FF2B5EF4-FFF2-40B4-BE49-F238E27FC236}">
                <a16:creationId xmlns:a16="http://schemas.microsoft.com/office/drawing/2014/main" id="{54C06538-6A5A-4A4A-9F12-F73030C69B0A}"/>
              </a:ext>
            </a:extLst>
          </p:cNvPr>
          <p:cNvSpPr>
            <a:spLocks noGrp="1"/>
          </p:cNvSpPr>
          <p:nvPr>
            <p:ph type="subTitle" idx="1"/>
          </p:nvPr>
        </p:nvSpPr>
        <p:spPr>
          <a:xfrm>
            <a:off x="2187305" y="4780689"/>
            <a:ext cx="6323284" cy="1289685"/>
          </a:xfrm>
        </p:spPr>
        <p:txBody>
          <a:bodyPr>
            <a:normAutofit/>
          </a:bodyPr>
          <a:lstStyle>
            <a:lvl1pPr marL="0" indent="0" algn="l">
              <a:buNone/>
              <a:defRPr sz="1500">
                <a:solidFill>
                  <a:srgbClr val="14316C"/>
                </a:solidFill>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de-DE" dirty="0"/>
              <a:t>Master-Untertitelformat bearbeiten</a:t>
            </a:r>
            <a:endParaRPr lang="de-AT" dirty="0"/>
          </a:p>
        </p:txBody>
      </p:sp>
      <p:pic>
        <p:nvPicPr>
          <p:cNvPr id="8" name="Grafik 7">
            <a:extLst>
              <a:ext uri="{FF2B5EF4-FFF2-40B4-BE49-F238E27FC236}">
                <a16:creationId xmlns:a16="http://schemas.microsoft.com/office/drawing/2014/main" id="{3F38A68D-AA60-CE46-BC7B-0A79D2092E6C}"/>
              </a:ext>
            </a:extLst>
          </p:cNvPr>
          <p:cNvPicPr>
            <a:picLocks noChangeAspect="1"/>
          </p:cNvPicPr>
          <p:nvPr userDrawn="1"/>
        </p:nvPicPr>
        <p:blipFill>
          <a:blip r:embed="rId2"/>
          <a:stretch>
            <a:fillRect/>
          </a:stretch>
        </p:blipFill>
        <p:spPr>
          <a:xfrm>
            <a:off x="-1642196" y="4567962"/>
            <a:ext cx="3829501" cy="176069"/>
          </a:xfrm>
          <a:prstGeom prst="rect">
            <a:avLst/>
          </a:prstGeom>
        </p:spPr>
      </p:pic>
      <p:sp>
        <p:nvSpPr>
          <p:cNvPr id="7" name="Fußzeilenplatzhalter 4">
            <a:extLst>
              <a:ext uri="{FF2B5EF4-FFF2-40B4-BE49-F238E27FC236}">
                <a16:creationId xmlns:a16="http://schemas.microsoft.com/office/drawing/2014/main" id="{474EC3C2-02D0-1541-8D13-0EA6A93CF697}"/>
              </a:ext>
            </a:extLst>
          </p:cNvPr>
          <p:cNvSpPr>
            <a:spLocks noGrp="1"/>
          </p:cNvSpPr>
          <p:nvPr>
            <p:ph type="ftr" sz="quarter" idx="3"/>
          </p:nvPr>
        </p:nvSpPr>
        <p:spPr>
          <a:xfrm>
            <a:off x="1170879" y="6596572"/>
            <a:ext cx="5620214" cy="135295"/>
          </a:xfrm>
          <a:prstGeom prst="rect">
            <a:avLst/>
          </a:prstGeom>
        </p:spPr>
        <p:txBody>
          <a:bodyPr vert="horz" lIns="90000" tIns="45720" rIns="91440" bIns="45720" rtlCol="0" anchor="ctr"/>
          <a:lstStyle>
            <a:lvl1pPr marL="0" marR="0" indent="0" algn="ctr" defTabSz="685800" rtl="0" eaLnBrk="1" fontAlgn="auto" latinLnBrk="0" hangingPunct="1">
              <a:lnSpc>
                <a:spcPct val="100000"/>
              </a:lnSpc>
              <a:spcBef>
                <a:spcPts val="0"/>
              </a:spcBef>
              <a:spcAft>
                <a:spcPts val="0"/>
              </a:spcAft>
              <a:buClrTx/>
              <a:buSzTx/>
              <a:buFontTx/>
              <a:buNone/>
              <a:tabLst/>
              <a:defRPr sz="6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a:latin typeface="Verdana" charset="0"/>
              </a:rPr>
              <a:t>Doc-No: DE000_11100_2012231 • Version: 37.0 • Confidentiality: restricted • Title: General MedAustron Presentation</a:t>
            </a:r>
            <a:endParaRPr lang="de-DE" dirty="0"/>
          </a:p>
        </p:txBody>
      </p:sp>
    </p:spTree>
    <p:extLst>
      <p:ext uri="{BB962C8B-B14F-4D97-AF65-F5344CB8AC3E}">
        <p14:creationId xmlns:p14="http://schemas.microsoft.com/office/powerpoint/2010/main" val="398610901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0F50F00B-DA45-BB4E-B33D-D94D19AC961B}"/>
              </a:ext>
            </a:extLst>
          </p:cNvPr>
          <p:cNvSpPr txBox="1">
            <a:spLocks/>
          </p:cNvSpPr>
          <p:nvPr userDrawn="1"/>
        </p:nvSpPr>
        <p:spPr>
          <a:xfrm>
            <a:off x="2187304" y="677002"/>
            <a:ext cx="6323284" cy="607431"/>
          </a:xfrm>
          <a:prstGeom prst="rect">
            <a:avLst/>
          </a:prstGeom>
        </p:spPr>
        <p:txBody>
          <a:bodyPr vert="horz" lIns="68580" tIns="34290" rIns="68580" bIns="34290" rtlCol="0" anchor="b">
            <a:normAutofit/>
          </a:bodyPr>
          <a:lstStyle>
            <a:lvl1pPr algn="l" defTabSz="914377" rtl="0" eaLnBrk="1" latinLnBrk="0" hangingPunct="1">
              <a:lnSpc>
                <a:spcPct val="90000"/>
              </a:lnSpc>
              <a:spcBef>
                <a:spcPct val="0"/>
              </a:spcBef>
              <a:buNone/>
              <a:defRPr sz="3200" b="0" kern="1200" cap="all" baseline="0">
                <a:solidFill>
                  <a:srgbClr val="94A8BB"/>
                </a:solidFill>
                <a:effectLst/>
                <a:latin typeface="Verdana" panose="020B0604030504040204" pitchFamily="34" charset="0"/>
                <a:ea typeface="Verdana" panose="020B0604030504040204" pitchFamily="34" charset="0"/>
                <a:cs typeface="Verdana" panose="020B0604030504040204" pitchFamily="34" charset="0"/>
              </a:defRPr>
            </a:lvl1pPr>
          </a:lstStyle>
          <a:p>
            <a:r>
              <a:rPr lang="de-DE" sz="2400" dirty="0">
                <a:solidFill>
                  <a:srgbClr val="006AB3"/>
                </a:solidFill>
              </a:rPr>
              <a:t>TITEL HINZUFÜGEN</a:t>
            </a:r>
            <a:endParaRPr lang="de-AT" sz="2400" dirty="0">
              <a:solidFill>
                <a:srgbClr val="006AB3"/>
              </a:solidFill>
            </a:endParaRPr>
          </a:p>
        </p:txBody>
      </p:sp>
      <p:sp>
        <p:nvSpPr>
          <p:cNvPr id="9" name="Untertitel 2">
            <a:extLst>
              <a:ext uri="{FF2B5EF4-FFF2-40B4-BE49-F238E27FC236}">
                <a16:creationId xmlns:a16="http://schemas.microsoft.com/office/drawing/2014/main" id="{8E2D53FC-5CDA-5B4D-93EE-B4BD7A903A8E}"/>
              </a:ext>
            </a:extLst>
          </p:cNvPr>
          <p:cNvSpPr txBox="1">
            <a:spLocks/>
          </p:cNvSpPr>
          <p:nvPr userDrawn="1"/>
        </p:nvSpPr>
        <p:spPr>
          <a:xfrm>
            <a:off x="2187304" y="1631373"/>
            <a:ext cx="6323284" cy="4439003"/>
          </a:xfrm>
          <a:prstGeom prst="rect">
            <a:avLst/>
          </a:prstGeom>
        </p:spPr>
        <p:txBody>
          <a:bodyPr vert="horz" lIns="68580" tIns="34290" rIns="68580" bIns="34290" rtlCol="0">
            <a:normAutofit/>
          </a:bodyPr>
          <a:lstStyle>
            <a:lvl1pPr marL="342900" indent="-342900" algn="l" defTabSz="914377" rtl="0" eaLnBrk="1" latinLnBrk="0" hangingPunct="1">
              <a:lnSpc>
                <a:spcPct val="100000"/>
              </a:lnSpc>
              <a:spcBef>
                <a:spcPts val="1000"/>
              </a:spcBef>
              <a:buClr>
                <a:srgbClr val="94A8BB"/>
              </a:buClr>
              <a:buSzPct val="100000"/>
              <a:buFont typeface="+mj-lt"/>
              <a:buAutoNum type="arabicPeriod"/>
              <a:defRPr sz="2000" kern="1200">
                <a:solidFill>
                  <a:srgbClr val="14316C"/>
                </a:solidFill>
                <a:latin typeface="Verdana" panose="020B0604030504040204" pitchFamily="34" charset="0"/>
                <a:ea typeface="Verdana" panose="020B0604030504040204" pitchFamily="34" charset="0"/>
                <a:cs typeface="Verdana" panose="020B0604030504040204" pitchFamily="34" charset="0"/>
              </a:defRPr>
            </a:lvl1pPr>
            <a:lvl2pPr marL="685792" indent="-342900" algn="l" defTabSz="914377" rtl="0" eaLnBrk="1" latinLnBrk="0" hangingPunct="1">
              <a:lnSpc>
                <a:spcPct val="100000"/>
              </a:lnSpc>
              <a:spcBef>
                <a:spcPts val="500"/>
              </a:spcBef>
              <a:buClr>
                <a:srgbClr val="94A8BB"/>
              </a:buClr>
              <a:buSzPct val="130000"/>
              <a:buFont typeface="+mj-lt"/>
              <a:buAutoNum type="alphaLcPeriod"/>
              <a:defRPr sz="1500" kern="1200">
                <a:solidFill>
                  <a:srgbClr val="14316C"/>
                </a:solidFill>
                <a:latin typeface="Verdana" panose="020B0604030504040204" pitchFamily="34" charset="0"/>
                <a:ea typeface="Verdana" panose="020B0604030504040204" pitchFamily="34" charset="0"/>
                <a:cs typeface="Verdana" panose="020B0604030504040204" pitchFamily="34" charset="0"/>
              </a:defRPr>
            </a:lvl2pPr>
            <a:lvl3pPr marL="685783" indent="0" algn="ctr" defTabSz="914377" rtl="0" eaLnBrk="1" latinLnBrk="0" hangingPunct="1">
              <a:lnSpc>
                <a:spcPct val="100000"/>
              </a:lnSpc>
              <a:spcBef>
                <a:spcPts val="500"/>
              </a:spcBef>
              <a:buClr>
                <a:srgbClr val="94A8BB"/>
              </a:buClr>
              <a:buSzPct val="130000"/>
              <a:buFont typeface="Arial" panose="020B0604020202020204" pitchFamily="34" charset="0"/>
              <a:buNone/>
              <a:defRPr sz="135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028675" indent="0" algn="ctr" defTabSz="914377"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4pPr>
            <a:lvl5pPr marL="1371566" indent="0" algn="ctr" defTabSz="914377"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5pPr>
            <a:lvl6pPr marL="1714457" indent="0" algn="ctr" defTabSz="914377"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6pPr>
            <a:lvl7pPr marL="2057348" indent="0" algn="ctr" defTabSz="914377"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7pPr>
            <a:lvl8pPr marL="2400240" indent="0" algn="ctr" defTabSz="914377"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8pPr>
            <a:lvl9pPr marL="2743132" indent="0" algn="ctr" defTabSz="914377"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9pPr>
          </a:lstStyle>
          <a:p>
            <a:pPr>
              <a:buClr>
                <a:srgbClr val="006AB3"/>
              </a:buClr>
            </a:pPr>
            <a:r>
              <a:rPr lang="de-DE" sz="1500" dirty="0"/>
              <a:t>Mastertextformat bearbeiten</a:t>
            </a:r>
          </a:p>
          <a:p>
            <a:pPr lvl="1">
              <a:buClr>
                <a:srgbClr val="006AB3"/>
              </a:buClr>
            </a:pPr>
            <a:r>
              <a:rPr lang="de-DE" sz="1125" dirty="0"/>
              <a:t>Zweite Ebene</a:t>
            </a:r>
          </a:p>
          <a:p>
            <a:endParaRPr lang="de-DE" sz="1500" dirty="0"/>
          </a:p>
          <a:p>
            <a:endParaRPr lang="de-AT" sz="1500" dirty="0"/>
          </a:p>
        </p:txBody>
      </p:sp>
      <p:pic>
        <p:nvPicPr>
          <p:cNvPr id="10" name="Grafik 9">
            <a:extLst>
              <a:ext uri="{FF2B5EF4-FFF2-40B4-BE49-F238E27FC236}">
                <a16:creationId xmlns:a16="http://schemas.microsoft.com/office/drawing/2014/main" id="{B5AFFFF6-716A-DA48-88BC-1557A09435CD}"/>
              </a:ext>
            </a:extLst>
          </p:cNvPr>
          <p:cNvPicPr>
            <a:picLocks noChangeAspect="1"/>
          </p:cNvPicPr>
          <p:nvPr userDrawn="1"/>
        </p:nvPicPr>
        <p:blipFill>
          <a:blip r:embed="rId2"/>
          <a:stretch>
            <a:fillRect/>
          </a:stretch>
        </p:blipFill>
        <p:spPr>
          <a:xfrm>
            <a:off x="-1712335" y="1346779"/>
            <a:ext cx="3829501" cy="176069"/>
          </a:xfrm>
          <a:prstGeom prst="rect">
            <a:avLst/>
          </a:prstGeom>
        </p:spPr>
      </p:pic>
      <p:sp>
        <p:nvSpPr>
          <p:cNvPr id="12" name="Foliennummernplatzhalter 4">
            <a:extLst>
              <a:ext uri="{FF2B5EF4-FFF2-40B4-BE49-F238E27FC236}">
                <a16:creationId xmlns:a16="http://schemas.microsoft.com/office/drawing/2014/main" id="{CED10E14-FC6A-3240-B1BC-AD625E310035}"/>
              </a:ext>
            </a:extLst>
          </p:cNvPr>
          <p:cNvSpPr>
            <a:spLocks noGrp="1"/>
          </p:cNvSpPr>
          <p:nvPr>
            <p:ph type="sldNum" sz="quarter" idx="4"/>
          </p:nvPr>
        </p:nvSpPr>
        <p:spPr>
          <a:xfrm>
            <a:off x="7086600" y="6510832"/>
            <a:ext cx="2057400" cy="221034"/>
          </a:xfrm>
          <a:prstGeom prst="rect">
            <a:avLst/>
          </a:prstGeom>
        </p:spPr>
        <p:txBody>
          <a:bodyPr vert="horz" lIns="91440" tIns="45720" rIns="91440" bIns="45720" rtlCol="0" anchor="ctr"/>
          <a:lstStyle>
            <a:lvl1pPr algn="r">
              <a:defRPr sz="675">
                <a:solidFill>
                  <a:schemeClr val="bg1"/>
                </a:solidFill>
              </a:defRPr>
            </a:lvl1pPr>
          </a:lstStyle>
          <a:p>
            <a:fld id="{8D77E6A4-9CB2-B243-8124-D6279D43DA82}" type="slidenum">
              <a:rPr lang="de-AT" smtClean="0"/>
              <a:pPr/>
              <a:t>‹#›</a:t>
            </a:fld>
            <a:endParaRPr lang="de-AT" dirty="0"/>
          </a:p>
        </p:txBody>
      </p:sp>
      <p:sp>
        <p:nvSpPr>
          <p:cNvPr id="8" name="Fußzeilenplatzhalter 4">
            <a:extLst>
              <a:ext uri="{FF2B5EF4-FFF2-40B4-BE49-F238E27FC236}">
                <a16:creationId xmlns:a16="http://schemas.microsoft.com/office/drawing/2014/main" id="{B95A32FF-CAB6-944C-90DD-AF3EE56AE3F8}"/>
              </a:ext>
            </a:extLst>
          </p:cNvPr>
          <p:cNvSpPr>
            <a:spLocks noGrp="1"/>
          </p:cNvSpPr>
          <p:nvPr>
            <p:ph type="ftr" sz="quarter" idx="3"/>
          </p:nvPr>
        </p:nvSpPr>
        <p:spPr>
          <a:xfrm>
            <a:off x="1170879" y="6596572"/>
            <a:ext cx="5620214" cy="135295"/>
          </a:xfrm>
          <a:prstGeom prst="rect">
            <a:avLst/>
          </a:prstGeom>
        </p:spPr>
        <p:txBody>
          <a:bodyPr vert="horz" lIns="90000" tIns="45720" rIns="91440" bIns="45720" rtlCol="0" anchor="ctr"/>
          <a:lstStyle>
            <a:lvl1pPr marL="0" marR="0" indent="0" algn="ctr" defTabSz="685800" rtl="0" eaLnBrk="1" fontAlgn="auto" latinLnBrk="0" hangingPunct="1">
              <a:lnSpc>
                <a:spcPct val="100000"/>
              </a:lnSpc>
              <a:spcBef>
                <a:spcPts val="0"/>
              </a:spcBef>
              <a:spcAft>
                <a:spcPts val="0"/>
              </a:spcAft>
              <a:buClrTx/>
              <a:buSzTx/>
              <a:buFontTx/>
              <a:buNone/>
              <a:tabLst/>
              <a:defRPr sz="6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a:latin typeface="Verdana" charset="0"/>
              </a:rPr>
              <a:t>Doc-No: DE000_11100_2012231 • Version: 37.0 • Confidentiality: restricted • Title: General MedAustron Presentation</a:t>
            </a:r>
            <a:endParaRPr lang="de-DE" dirty="0"/>
          </a:p>
        </p:txBody>
      </p:sp>
    </p:spTree>
    <p:extLst>
      <p:ext uri="{BB962C8B-B14F-4D97-AF65-F5344CB8AC3E}">
        <p14:creationId xmlns:p14="http://schemas.microsoft.com/office/powerpoint/2010/main" val="155662568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8C2F22-6F93-A640-8292-569FE9940300}"/>
              </a:ext>
            </a:extLst>
          </p:cNvPr>
          <p:cNvSpPr>
            <a:spLocks noGrp="1"/>
          </p:cNvSpPr>
          <p:nvPr>
            <p:ph type="title"/>
          </p:nvPr>
        </p:nvSpPr>
        <p:spPr/>
        <p:txBody>
          <a:bodyPr/>
          <a:lstStyle/>
          <a:p>
            <a:r>
              <a:rPr lang="de-DE"/>
              <a:t>Mastertitelformat bearbeiten</a:t>
            </a:r>
            <a:endParaRPr lang="de-AT"/>
          </a:p>
        </p:txBody>
      </p:sp>
      <p:sp>
        <p:nvSpPr>
          <p:cNvPr id="3" name="Inhaltsplatzhalter 2">
            <a:extLst>
              <a:ext uri="{FF2B5EF4-FFF2-40B4-BE49-F238E27FC236}">
                <a16:creationId xmlns:a16="http://schemas.microsoft.com/office/drawing/2014/main" id="{7888F849-FDB3-EB4D-BFE3-3697B95B1ABF}"/>
              </a:ext>
            </a:extLst>
          </p:cNvPr>
          <p:cNvSpPr>
            <a:spLocks noGrp="1"/>
          </p:cNvSpPr>
          <p:nvPr>
            <p:ph idx="1"/>
          </p:nvPr>
        </p:nvSpPr>
        <p:spPr/>
        <p:txBody>
          <a:bodyPr/>
          <a:lstStyle>
            <a:lvl1pPr>
              <a:defRPr/>
            </a:lvl1pPr>
            <a:lvl2pPr>
              <a:defRPr/>
            </a:lvl2pPr>
            <a:lvl3pPr>
              <a:defRPr/>
            </a:lvl3pPr>
          </a:lstStyle>
          <a:p>
            <a:r>
              <a:rPr lang="de-DE" dirty="0"/>
              <a:t>Mastertextformat bearbeiten</a:t>
            </a:r>
          </a:p>
          <a:p>
            <a:pPr lvl="1"/>
            <a:r>
              <a:rPr lang="de-DE" dirty="0"/>
              <a:t>Zweite Ebene</a:t>
            </a:r>
          </a:p>
          <a:p>
            <a:pPr lvl="2"/>
            <a:r>
              <a:rPr lang="de-DE" dirty="0"/>
              <a:t>Dritte Ebene
Vierte Ebene
Fünfte Ebene</a:t>
            </a:r>
            <a:endParaRPr lang="de-AT" dirty="0"/>
          </a:p>
        </p:txBody>
      </p:sp>
      <p:sp>
        <p:nvSpPr>
          <p:cNvPr id="5" name="Foliennummernplatzhalter 4">
            <a:extLst>
              <a:ext uri="{FF2B5EF4-FFF2-40B4-BE49-F238E27FC236}">
                <a16:creationId xmlns:a16="http://schemas.microsoft.com/office/drawing/2014/main" id="{394F2925-40F2-E149-BCCE-35566A281489}"/>
              </a:ext>
            </a:extLst>
          </p:cNvPr>
          <p:cNvSpPr>
            <a:spLocks noGrp="1"/>
          </p:cNvSpPr>
          <p:nvPr>
            <p:ph type="sldNum" sz="quarter" idx="4"/>
          </p:nvPr>
        </p:nvSpPr>
        <p:spPr>
          <a:xfrm>
            <a:off x="7086600" y="6510832"/>
            <a:ext cx="2057400" cy="221034"/>
          </a:xfrm>
          <a:prstGeom prst="rect">
            <a:avLst/>
          </a:prstGeom>
        </p:spPr>
        <p:txBody>
          <a:bodyPr vert="horz" lIns="91440" tIns="45720" rIns="91440" bIns="45720" rtlCol="0" anchor="ctr"/>
          <a:lstStyle>
            <a:lvl1pPr algn="r">
              <a:defRPr sz="675">
                <a:solidFill>
                  <a:schemeClr val="bg1"/>
                </a:solidFill>
              </a:defRPr>
            </a:lvl1pPr>
          </a:lstStyle>
          <a:p>
            <a:fld id="{8D77E6A4-9CB2-B243-8124-D6279D43DA82}" type="slidenum">
              <a:rPr lang="de-AT" smtClean="0"/>
              <a:pPr/>
              <a:t>‹#›</a:t>
            </a:fld>
            <a:endParaRPr lang="de-AT" dirty="0"/>
          </a:p>
        </p:txBody>
      </p:sp>
      <p:sp>
        <p:nvSpPr>
          <p:cNvPr id="7" name="Fußzeilenplatzhalter 4">
            <a:extLst>
              <a:ext uri="{FF2B5EF4-FFF2-40B4-BE49-F238E27FC236}">
                <a16:creationId xmlns:a16="http://schemas.microsoft.com/office/drawing/2014/main" id="{8EC9CE04-E964-6B46-B7EC-AFBD17714443}"/>
              </a:ext>
            </a:extLst>
          </p:cNvPr>
          <p:cNvSpPr>
            <a:spLocks noGrp="1"/>
          </p:cNvSpPr>
          <p:nvPr>
            <p:ph type="ftr" sz="quarter" idx="3"/>
          </p:nvPr>
        </p:nvSpPr>
        <p:spPr>
          <a:xfrm>
            <a:off x="1170879" y="6596572"/>
            <a:ext cx="5620214" cy="135295"/>
          </a:xfrm>
          <a:prstGeom prst="rect">
            <a:avLst/>
          </a:prstGeom>
        </p:spPr>
        <p:txBody>
          <a:bodyPr vert="horz" lIns="90000" tIns="45720" rIns="91440" bIns="45720" rtlCol="0" anchor="ctr"/>
          <a:lstStyle>
            <a:lvl1pPr marL="0" marR="0" indent="0" algn="ctr" defTabSz="685800" rtl="0" eaLnBrk="1" fontAlgn="auto" latinLnBrk="0" hangingPunct="1">
              <a:lnSpc>
                <a:spcPct val="100000"/>
              </a:lnSpc>
              <a:spcBef>
                <a:spcPts val="0"/>
              </a:spcBef>
              <a:spcAft>
                <a:spcPts val="0"/>
              </a:spcAft>
              <a:buClrTx/>
              <a:buSzTx/>
              <a:buFontTx/>
              <a:buNone/>
              <a:tabLst/>
              <a:defRPr sz="6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a:latin typeface="Verdana" charset="0"/>
              </a:rPr>
              <a:t>Doc-No: DE000_11100_2012231 • Version: 37.0 • Confidentiality: restricted • Title: General MedAustron Presentation</a:t>
            </a:r>
            <a:endParaRPr lang="de-DE" dirty="0"/>
          </a:p>
        </p:txBody>
      </p:sp>
    </p:spTree>
    <p:extLst>
      <p:ext uri="{BB962C8B-B14F-4D97-AF65-F5344CB8AC3E}">
        <p14:creationId xmlns:p14="http://schemas.microsoft.com/office/powerpoint/2010/main" val="12003085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itle and two content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F4726C6-59A5-9046-8884-CD0D34964A0D}"/>
              </a:ext>
            </a:extLst>
          </p:cNvPr>
          <p:cNvSpPr>
            <a:spLocks noGrp="1"/>
          </p:cNvSpPr>
          <p:nvPr>
            <p:ph type="title"/>
          </p:nvPr>
        </p:nvSpPr>
        <p:spPr/>
        <p:txBody>
          <a:bodyPr/>
          <a:lstStyle/>
          <a:p>
            <a:r>
              <a:rPr lang="de-DE"/>
              <a:t>Mastertitelformat bearbeiten</a:t>
            </a:r>
            <a:endParaRPr lang="de-AT"/>
          </a:p>
        </p:txBody>
      </p:sp>
      <p:sp>
        <p:nvSpPr>
          <p:cNvPr id="3" name="Inhaltsplatzhalter 2">
            <a:extLst>
              <a:ext uri="{FF2B5EF4-FFF2-40B4-BE49-F238E27FC236}">
                <a16:creationId xmlns:a16="http://schemas.microsoft.com/office/drawing/2014/main" id="{023A3221-B5A8-CA4F-BD1B-262F50B4CDA5}"/>
              </a:ext>
            </a:extLst>
          </p:cNvPr>
          <p:cNvSpPr>
            <a:spLocks noGrp="1"/>
          </p:cNvSpPr>
          <p:nvPr>
            <p:ph sz="half" idx="1"/>
          </p:nvPr>
        </p:nvSpPr>
        <p:spPr>
          <a:xfrm>
            <a:off x="182880" y="1485901"/>
            <a:ext cx="4331970" cy="4691063"/>
          </a:xfrm>
        </p:spPr>
        <p:txBody>
          <a:bodyPr/>
          <a:lstStyle>
            <a:lvl1pPr>
              <a:defRPr/>
            </a:lvl1pPr>
            <a:lvl2pPr>
              <a:defRPr/>
            </a:lvl2pPr>
            <a:lvl3pPr>
              <a:defRPr/>
            </a:lvl3pPr>
          </a:lstStyle>
          <a:p>
            <a:r>
              <a:rPr lang="de-DE" dirty="0"/>
              <a:t>Mastertextformat bearbeiten</a:t>
            </a:r>
          </a:p>
          <a:p>
            <a:pPr lvl="1"/>
            <a:r>
              <a:rPr lang="de-DE" dirty="0"/>
              <a:t>Zweite Ebene</a:t>
            </a:r>
          </a:p>
          <a:p>
            <a:pPr lvl="2"/>
            <a:r>
              <a:rPr lang="de-DE" dirty="0"/>
              <a:t>Dritte Ebene
Vierte Ebene
Fünfte Ebene</a:t>
            </a:r>
            <a:endParaRPr lang="de-AT" dirty="0"/>
          </a:p>
        </p:txBody>
      </p:sp>
      <p:sp>
        <p:nvSpPr>
          <p:cNvPr id="4" name="Inhaltsplatzhalter 3">
            <a:extLst>
              <a:ext uri="{FF2B5EF4-FFF2-40B4-BE49-F238E27FC236}">
                <a16:creationId xmlns:a16="http://schemas.microsoft.com/office/drawing/2014/main" id="{BD6C0F5B-5821-8C40-8C00-B3B6555FD0D9}"/>
              </a:ext>
            </a:extLst>
          </p:cNvPr>
          <p:cNvSpPr>
            <a:spLocks noGrp="1"/>
          </p:cNvSpPr>
          <p:nvPr>
            <p:ph sz="half" idx="2"/>
          </p:nvPr>
        </p:nvSpPr>
        <p:spPr>
          <a:xfrm>
            <a:off x="4629150" y="1485901"/>
            <a:ext cx="4293870" cy="4691063"/>
          </a:xfrm>
        </p:spPr>
        <p:txBody>
          <a:bodyPr/>
          <a:lstStyle>
            <a:lvl1pPr>
              <a:defRPr/>
            </a:lvl1pPr>
            <a:lvl2pPr>
              <a:defRPr/>
            </a:lvl2pPr>
            <a:lvl3pPr>
              <a:defRPr/>
            </a:lvl3pPr>
          </a:lstStyle>
          <a:p>
            <a:r>
              <a:rPr lang="de-DE" dirty="0"/>
              <a:t>Mastertextformat bearbeiten</a:t>
            </a:r>
          </a:p>
          <a:p>
            <a:pPr lvl="1"/>
            <a:r>
              <a:rPr lang="de-DE" dirty="0"/>
              <a:t>Zweite Ebene</a:t>
            </a:r>
          </a:p>
          <a:p>
            <a:pPr lvl="2"/>
            <a:r>
              <a:rPr lang="de-DE" dirty="0"/>
              <a:t>Dritte Ebene
Vierte Ebene
Fünfte Ebene</a:t>
            </a:r>
            <a:endParaRPr lang="de-AT" dirty="0"/>
          </a:p>
        </p:txBody>
      </p:sp>
      <p:sp>
        <p:nvSpPr>
          <p:cNvPr id="6" name="Foliennummernplatzhalter 4">
            <a:extLst>
              <a:ext uri="{FF2B5EF4-FFF2-40B4-BE49-F238E27FC236}">
                <a16:creationId xmlns:a16="http://schemas.microsoft.com/office/drawing/2014/main" id="{64CBAF44-D7DB-DD43-8183-2D82193C01B5}"/>
              </a:ext>
            </a:extLst>
          </p:cNvPr>
          <p:cNvSpPr>
            <a:spLocks noGrp="1"/>
          </p:cNvSpPr>
          <p:nvPr>
            <p:ph type="sldNum" sz="quarter" idx="4"/>
          </p:nvPr>
        </p:nvSpPr>
        <p:spPr>
          <a:xfrm>
            <a:off x="7086600" y="6510832"/>
            <a:ext cx="2057400" cy="221034"/>
          </a:xfrm>
          <a:prstGeom prst="rect">
            <a:avLst/>
          </a:prstGeom>
        </p:spPr>
        <p:txBody>
          <a:bodyPr vert="horz" lIns="91440" tIns="45720" rIns="91440" bIns="45720" rtlCol="0" anchor="ctr"/>
          <a:lstStyle>
            <a:lvl1pPr algn="r">
              <a:defRPr sz="675">
                <a:solidFill>
                  <a:schemeClr val="bg1"/>
                </a:solidFill>
              </a:defRPr>
            </a:lvl1pPr>
          </a:lstStyle>
          <a:p>
            <a:fld id="{8D77E6A4-9CB2-B243-8124-D6279D43DA82}" type="slidenum">
              <a:rPr lang="de-AT" smtClean="0"/>
              <a:pPr/>
              <a:t>‹#›</a:t>
            </a:fld>
            <a:endParaRPr lang="de-AT" dirty="0"/>
          </a:p>
        </p:txBody>
      </p:sp>
      <p:sp>
        <p:nvSpPr>
          <p:cNvPr id="8" name="Fußzeilenplatzhalter 4">
            <a:extLst>
              <a:ext uri="{FF2B5EF4-FFF2-40B4-BE49-F238E27FC236}">
                <a16:creationId xmlns:a16="http://schemas.microsoft.com/office/drawing/2014/main" id="{C61ABD01-7E46-794A-8B8C-188742DF5266}"/>
              </a:ext>
            </a:extLst>
          </p:cNvPr>
          <p:cNvSpPr>
            <a:spLocks noGrp="1"/>
          </p:cNvSpPr>
          <p:nvPr>
            <p:ph type="ftr" sz="quarter" idx="3"/>
          </p:nvPr>
        </p:nvSpPr>
        <p:spPr>
          <a:xfrm>
            <a:off x="1170879" y="6596572"/>
            <a:ext cx="5620214" cy="135295"/>
          </a:xfrm>
          <a:prstGeom prst="rect">
            <a:avLst/>
          </a:prstGeom>
        </p:spPr>
        <p:txBody>
          <a:bodyPr vert="horz" lIns="90000" tIns="45720" rIns="91440" bIns="45720" rtlCol="0" anchor="ctr"/>
          <a:lstStyle>
            <a:lvl1pPr marL="0" marR="0" indent="0" algn="ctr" defTabSz="685800" rtl="0" eaLnBrk="1" fontAlgn="auto" latinLnBrk="0" hangingPunct="1">
              <a:lnSpc>
                <a:spcPct val="100000"/>
              </a:lnSpc>
              <a:spcBef>
                <a:spcPts val="0"/>
              </a:spcBef>
              <a:spcAft>
                <a:spcPts val="0"/>
              </a:spcAft>
              <a:buClrTx/>
              <a:buSzTx/>
              <a:buFontTx/>
              <a:buNone/>
              <a:tabLst/>
              <a:defRPr sz="6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a:latin typeface="Verdana" charset="0"/>
              </a:rPr>
              <a:t>Doc-No: DE000_11100_2012231 • Version: 37.0 • Confidentiality: restricted • Title: General MedAustron Presentation</a:t>
            </a:r>
            <a:endParaRPr lang="de-DE" dirty="0"/>
          </a:p>
        </p:txBody>
      </p:sp>
    </p:spTree>
    <p:extLst>
      <p:ext uri="{BB962C8B-B14F-4D97-AF65-F5344CB8AC3E}">
        <p14:creationId xmlns:p14="http://schemas.microsoft.com/office/powerpoint/2010/main" val="35922444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ubtitle">
    <p:spTree>
      <p:nvGrpSpPr>
        <p:cNvPr id="1" name=""/>
        <p:cNvGrpSpPr/>
        <p:nvPr/>
      </p:nvGrpSpPr>
      <p:grpSpPr>
        <a:xfrm>
          <a:off x="0" y="0"/>
          <a:ext cx="0" cy="0"/>
          <a:chOff x="0" y="0"/>
          <a:chExt cx="0" cy="0"/>
        </a:xfrm>
      </p:grpSpPr>
      <p:sp>
        <p:nvSpPr>
          <p:cNvPr id="5" name="Titel 1">
            <a:extLst>
              <a:ext uri="{FF2B5EF4-FFF2-40B4-BE49-F238E27FC236}">
                <a16:creationId xmlns:a16="http://schemas.microsoft.com/office/drawing/2014/main" id="{4AE46BF0-459B-DC46-BC11-1B9DCFD5EAA7}"/>
              </a:ext>
            </a:extLst>
          </p:cNvPr>
          <p:cNvSpPr>
            <a:spLocks noGrp="1"/>
          </p:cNvSpPr>
          <p:nvPr>
            <p:ph type="title"/>
          </p:nvPr>
        </p:nvSpPr>
        <p:spPr>
          <a:xfrm>
            <a:off x="2916406" y="1585051"/>
            <a:ext cx="5489839" cy="2852737"/>
          </a:xfrm>
        </p:spPr>
        <p:txBody>
          <a:bodyPr anchor="b">
            <a:normAutofit/>
          </a:bodyPr>
          <a:lstStyle>
            <a:lvl1pPr>
              <a:defRPr sz="3600"/>
            </a:lvl1pPr>
          </a:lstStyle>
          <a:p>
            <a:r>
              <a:rPr lang="de-DE" dirty="0"/>
              <a:t>Mastertitelformat bearbeiten</a:t>
            </a:r>
            <a:endParaRPr lang="de-AT" dirty="0"/>
          </a:p>
        </p:txBody>
      </p:sp>
      <p:sp>
        <p:nvSpPr>
          <p:cNvPr id="6" name="Untertitel 2">
            <a:extLst>
              <a:ext uri="{FF2B5EF4-FFF2-40B4-BE49-F238E27FC236}">
                <a16:creationId xmlns:a16="http://schemas.microsoft.com/office/drawing/2014/main" id="{83A4CEB9-EA62-2241-8344-1620E2A077E2}"/>
              </a:ext>
            </a:extLst>
          </p:cNvPr>
          <p:cNvSpPr>
            <a:spLocks noGrp="1"/>
          </p:cNvSpPr>
          <p:nvPr>
            <p:ph type="subTitle" idx="1"/>
          </p:nvPr>
        </p:nvSpPr>
        <p:spPr>
          <a:xfrm>
            <a:off x="2916406" y="4780691"/>
            <a:ext cx="5489839" cy="1289685"/>
          </a:xfrm>
        </p:spPr>
        <p:txBody>
          <a:bodyPr/>
          <a:lstStyle>
            <a:lvl1pPr marL="0" indent="0" algn="l">
              <a:buNone/>
              <a:defRPr sz="1800">
                <a:solidFill>
                  <a:srgbClr val="14316C"/>
                </a:solidFill>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de-DE" dirty="0"/>
              <a:t>Master-Untertitelformat bearbeiten</a:t>
            </a:r>
            <a:endParaRPr lang="de-AT" dirty="0"/>
          </a:p>
        </p:txBody>
      </p:sp>
      <p:pic>
        <p:nvPicPr>
          <p:cNvPr id="7" name="Grafik 6">
            <a:extLst>
              <a:ext uri="{FF2B5EF4-FFF2-40B4-BE49-F238E27FC236}">
                <a16:creationId xmlns:a16="http://schemas.microsoft.com/office/drawing/2014/main" id="{FF2DE78C-F65D-B549-A52B-96B51A6DAB3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7187" y="4479927"/>
            <a:ext cx="4787900" cy="165100"/>
          </a:xfrm>
          <a:prstGeom prst="rect">
            <a:avLst/>
          </a:prstGeom>
        </p:spPr>
      </p:pic>
      <p:sp>
        <p:nvSpPr>
          <p:cNvPr id="10" name="Foliennummernplatzhalter 8">
            <a:extLst>
              <a:ext uri="{FF2B5EF4-FFF2-40B4-BE49-F238E27FC236}">
                <a16:creationId xmlns:a16="http://schemas.microsoft.com/office/drawing/2014/main" id="{2443A69D-E14A-0B43-8F7E-E9BD8EF9F587}"/>
              </a:ext>
            </a:extLst>
          </p:cNvPr>
          <p:cNvSpPr>
            <a:spLocks noGrp="1"/>
          </p:cNvSpPr>
          <p:nvPr>
            <p:ph type="sldNum" sz="quarter" idx="4"/>
          </p:nvPr>
        </p:nvSpPr>
        <p:spPr>
          <a:xfrm>
            <a:off x="7060627" y="6429087"/>
            <a:ext cx="2057400" cy="365125"/>
          </a:xfrm>
          <a:prstGeom prst="rect">
            <a:avLst/>
          </a:prstGeom>
        </p:spPr>
        <p:txBody>
          <a:bodyPr vert="horz" lIns="91440" tIns="45720" rIns="91440" bIns="45720" rtlCol="0" anchor="ctr"/>
          <a:lstStyle>
            <a:lvl1pPr algn="r">
              <a:defRPr sz="900">
                <a:solidFill>
                  <a:schemeClr val="bg1"/>
                </a:solidFill>
              </a:defRPr>
            </a:lvl1pPr>
          </a:lstStyle>
          <a:p>
            <a:fld id="{A9F4B282-7904-614B-9E30-2097EED7D1ED}" type="slidenum">
              <a:rPr lang="de-AT" smtClean="0"/>
              <a:pPr/>
              <a:t>‹#›</a:t>
            </a:fld>
            <a:endParaRPr lang="de-AT" dirty="0"/>
          </a:p>
        </p:txBody>
      </p:sp>
      <p:sp>
        <p:nvSpPr>
          <p:cNvPr id="9" name="Fußzeilenplatzhalter 4">
            <a:extLst>
              <a:ext uri="{FF2B5EF4-FFF2-40B4-BE49-F238E27FC236}">
                <a16:creationId xmlns:a16="http://schemas.microsoft.com/office/drawing/2014/main" id="{DFB70E1A-0EF3-4DAF-9E0B-A8B6EE642830}"/>
              </a:ext>
            </a:extLst>
          </p:cNvPr>
          <p:cNvSpPr>
            <a:spLocks noGrp="1"/>
          </p:cNvSpPr>
          <p:nvPr>
            <p:ph type="ftr" sz="quarter" idx="3"/>
          </p:nvPr>
        </p:nvSpPr>
        <p:spPr>
          <a:xfrm>
            <a:off x="182881" y="6684252"/>
            <a:ext cx="5669280" cy="173748"/>
          </a:xfrm>
          <a:prstGeom prst="rect">
            <a:avLst/>
          </a:prstGeom>
        </p:spPr>
        <p:txBody>
          <a:bodyPr vert="horz" lIns="91440" tIns="45720" rIns="91440" bIns="45720" rtlCol="0" anchor="ctr"/>
          <a:lstStyle>
            <a:lvl1pPr marL="0" marR="0" indent="0" algn="l" defTabSz="914400" rtl="0" eaLnBrk="1" fontAlgn="auto" latinLnBrk="0" hangingPunct="1">
              <a:lnSpc>
                <a:spcPct val="100000"/>
              </a:lnSpc>
              <a:spcBef>
                <a:spcPts val="0"/>
              </a:spcBef>
              <a:spcAft>
                <a:spcPts val="0"/>
              </a:spcAft>
              <a:buClrTx/>
              <a:buSzTx/>
              <a:buFontTx/>
              <a:buNone/>
              <a:tabLst/>
              <a:defRPr sz="70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en-US"/>
              <a:t>Doc-No: DE000_11100_2012231 • Version: 37.0 • Confidentiality: restricted • Title: General MedAustron Presentation</a:t>
            </a:r>
            <a:endParaRPr lang="de-DE" dirty="0"/>
          </a:p>
        </p:txBody>
      </p:sp>
    </p:spTree>
    <p:extLst>
      <p:ext uri="{BB962C8B-B14F-4D97-AF65-F5344CB8AC3E}">
        <p14:creationId xmlns:p14="http://schemas.microsoft.com/office/powerpoint/2010/main" val="39833529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8C2F22-6F93-A640-8292-569FE9940300}"/>
              </a:ext>
            </a:extLst>
          </p:cNvPr>
          <p:cNvSpPr>
            <a:spLocks noGrp="1"/>
          </p:cNvSpPr>
          <p:nvPr>
            <p:ph type="title"/>
          </p:nvPr>
        </p:nvSpPr>
        <p:spPr/>
        <p:txBody>
          <a:bodyPr/>
          <a:lstStyle/>
          <a:p>
            <a:r>
              <a:rPr lang="de-DE"/>
              <a:t>Mastertitelformat bearbeiten</a:t>
            </a:r>
            <a:endParaRPr lang="de-AT"/>
          </a:p>
        </p:txBody>
      </p:sp>
      <p:sp>
        <p:nvSpPr>
          <p:cNvPr id="4" name="Foliennummernplatzhalter 4">
            <a:extLst>
              <a:ext uri="{FF2B5EF4-FFF2-40B4-BE49-F238E27FC236}">
                <a16:creationId xmlns:a16="http://schemas.microsoft.com/office/drawing/2014/main" id="{EE5600D4-8468-7C45-BF8F-9022EA5FD785}"/>
              </a:ext>
            </a:extLst>
          </p:cNvPr>
          <p:cNvSpPr>
            <a:spLocks noGrp="1"/>
          </p:cNvSpPr>
          <p:nvPr>
            <p:ph type="sldNum" sz="quarter" idx="4"/>
          </p:nvPr>
        </p:nvSpPr>
        <p:spPr>
          <a:xfrm>
            <a:off x="7086600" y="6510832"/>
            <a:ext cx="2057400" cy="221034"/>
          </a:xfrm>
          <a:prstGeom prst="rect">
            <a:avLst/>
          </a:prstGeom>
        </p:spPr>
        <p:txBody>
          <a:bodyPr vert="horz" lIns="91440" tIns="45720" rIns="91440" bIns="45720" rtlCol="0" anchor="ctr"/>
          <a:lstStyle>
            <a:lvl1pPr algn="r">
              <a:defRPr sz="675">
                <a:solidFill>
                  <a:schemeClr val="bg1"/>
                </a:solidFill>
              </a:defRPr>
            </a:lvl1pPr>
          </a:lstStyle>
          <a:p>
            <a:fld id="{8D77E6A4-9CB2-B243-8124-D6279D43DA82}" type="slidenum">
              <a:rPr lang="de-AT" smtClean="0"/>
              <a:pPr/>
              <a:t>‹#›</a:t>
            </a:fld>
            <a:endParaRPr lang="de-AT" dirty="0"/>
          </a:p>
        </p:txBody>
      </p:sp>
      <p:sp>
        <p:nvSpPr>
          <p:cNvPr id="6" name="Fußzeilenplatzhalter 4">
            <a:extLst>
              <a:ext uri="{FF2B5EF4-FFF2-40B4-BE49-F238E27FC236}">
                <a16:creationId xmlns:a16="http://schemas.microsoft.com/office/drawing/2014/main" id="{E1371F5E-F7CE-3644-AC86-2DA07DC6CE0D}"/>
              </a:ext>
            </a:extLst>
          </p:cNvPr>
          <p:cNvSpPr>
            <a:spLocks noGrp="1"/>
          </p:cNvSpPr>
          <p:nvPr>
            <p:ph type="ftr" sz="quarter" idx="3"/>
          </p:nvPr>
        </p:nvSpPr>
        <p:spPr>
          <a:xfrm>
            <a:off x="1170879" y="6596572"/>
            <a:ext cx="5620214" cy="135295"/>
          </a:xfrm>
          <a:prstGeom prst="rect">
            <a:avLst/>
          </a:prstGeom>
        </p:spPr>
        <p:txBody>
          <a:bodyPr vert="horz" lIns="90000" tIns="45720" rIns="91440" bIns="45720" rtlCol="0" anchor="ctr"/>
          <a:lstStyle>
            <a:lvl1pPr marL="0" marR="0" indent="0" algn="ctr" defTabSz="685800" rtl="0" eaLnBrk="1" fontAlgn="auto" latinLnBrk="0" hangingPunct="1">
              <a:lnSpc>
                <a:spcPct val="100000"/>
              </a:lnSpc>
              <a:spcBef>
                <a:spcPts val="0"/>
              </a:spcBef>
              <a:spcAft>
                <a:spcPts val="0"/>
              </a:spcAft>
              <a:buClrTx/>
              <a:buSzTx/>
              <a:buFontTx/>
              <a:buNone/>
              <a:tabLst/>
              <a:defRPr sz="6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a:latin typeface="Verdana" charset="0"/>
              </a:rPr>
              <a:t>Doc-No: DE000_11100_2012231 • Version: 37.0 • Confidentiality: restricted • Title: General MedAustron Presentation</a:t>
            </a:r>
            <a:endParaRPr lang="de-DE" dirty="0"/>
          </a:p>
        </p:txBody>
      </p:sp>
    </p:spTree>
    <p:extLst>
      <p:ext uri="{BB962C8B-B14F-4D97-AF65-F5344CB8AC3E}">
        <p14:creationId xmlns:p14="http://schemas.microsoft.com/office/powerpoint/2010/main" val="287958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Plain">
    <p:spTree>
      <p:nvGrpSpPr>
        <p:cNvPr id="1" name=""/>
        <p:cNvGrpSpPr/>
        <p:nvPr/>
      </p:nvGrpSpPr>
      <p:grpSpPr>
        <a:xfrm>
          <a:off x="0" y="0"/>
          <a:ext cx="0" cy="0"/>
          <a:chOff x="0" y="0"/>
          <a:chExt cx="0" cy="0"/>
        </a:xfrm>
      </p:grpSpPr>
      <p:sp>
        <p:nvSpPr>
          <p:cNvPr id="3" name="Foliennummernplatzhalter 4">
            <a:extLst>
              <a:ext uri="{FF2B5EF4-FFF2-40B4-BE49-F238E27FC236}">
                <a16:creationId xmlns:a16="http://schemas.microsoft.com/office/drawing/2014/main" id="{97AFB229-9695-264A-8488-30C1B271674C}"/>
              </a:ext>
            </a:extLst>
          </p:cNvPr>
          <p:cNvSpPr>
            <a:spLocks noGrp="1"/>
          </p:cNvSpPr>
          <p:nvPr>
            <p:ph type="sldNum" sz="quarter" idx="4"/>
          </p:nvPr>
        </p:nvSpPr>
        <p:spPr>
          <a:xfrm>
            <a:off x="7086600" y="6510832"/>
            <a:ext cx="2057400" cy="221034"/>
          </a:xfrm>
          <a:prstGeom prst="rect">
            <a:avLst/>
          </a:prstGeom>
        </p:spPr>
        <p:txBody>
          <a:bodyPr vert="horz" lIns="91440" tIns="45720" rIns="91440" bIns="45720" rtlCol="0" anchor="ctr"/>
          <a:lstStyle>
            <a:lvl1pPr algn="r">
              <a:defRPr sz="675">
                <a:solidFill>
                  <a:schemeClr val="bg1"/>
                </a:solidFill>
              </a:defRPr>
            </a:lvl1pPr>
          </a:lstStyle>
          <a:p>
            <a:fld id="{8D77E6A4-9CB2-B243-8124-D6279D43DA82}" type="slidenum">
              <a:rPr lang="de-AT" smtClean="0"/>
              <a:pPr/>
              <a:t>‹#›</a:t>
            </a:fld>
            <a:endParaRPr lang="de-AT" dirty="0"/>
          </a:p>
        </p:txBody>
      </p:sp>
      <p:sp>
        <p:nvSpPr>
          <p:cNvPr id="5" name="Fußzeilenplatzhalter 4">
            <a:extLst>
              <a:ext uri="{FF2B5EF4-FFF2-40B4-BE49-F238E27FC236}">
                <a16:creationId xmlns:a16="http://schemas.microsoft.com/office/drawing/2014/main" id="{DA6E854F-266F-FF46-BEE9-B618210B0BE5}"/>
              </a:ext>
            </a:extLst>
          </p:cNvPr>
          <p:cNvSpPr>
            <a:spLocks noGrp="1"/>
          </p:cNvSpPr>
          <p:nvPr>
            <p:ph type="ftr" sz="quarter" idx="3"/>
          </p:nvPr>
        </p:nvSpPr>
        <p:spPr>
          <a:xfrm>
            <a:off x="1170879" y="6596572"/>
            <a:ext cx="5620214" cy="135295"/>
          </a:xfrm>
          <a:prstGeom prst="rect">
            <a:avLst/>
          </a:prstGeom>
        </p:spPr>
        <p:txBody>
          <a:bodyPr vert="horz" lIns="90000" tIns="45720" rIns="91440" bIns="45720" rtlCol="0" anchor="ctr"/>
          <a:lstStyle>
            <a:lvl1pPr marL="0" marR="0" indent="0" algn="ctr" defTabSz="685800" rtl="0" eaLnBrk="1" fontAlgn="auto" latinLnBrk="0" hangingPunct="1">
              <a:lnSpc>
                <a:spcPct val="100000"/>
              </a:lnSpc>
              <a:spcBef>
                <a:spcPts val="0"/>
              </a:spcBef>
              <a:spcAft>
                <a:spcPts val="0"/>
              </a:spcAft>
              <a:buClrTx/>
              <a:buSzTx/>
              <a:buFontTx/>
              <a:buNone/>
              <a:tabLst/>
              <a:defRPr sz="6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a:latin typeface="Verdana" charset="0"/>
              </a:rPr>
              <a:t>Doc-No: DE000_11100_2012231 • Version: 37.0 • Confidentiality: restricted • Title: General MedAustron Presentation</a:t>
            </a:r>
            <a:endParaRPr lang="de-DE" dirty="0"/>
          </a:p>
        </p:txBody>
      </p:sp>
    </p:spTree>
    <p:extLst>
      <p:ext uri="{BB962C8B-B14F-4D97-AF65-F5344CB8AC3E}">
        <p14:creationId xmlns:p14="http://schemas.microsoft.com/office/powerpoint/2010/main" val="262650835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ummary">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0F50F00B-DA45-BB4E-B33D-D94D19AC961B}"/>
              </a:ext>
            </a:extLst>
          </p:cNvPr>
          <p:cNvSpPr txBox="1">
            <a:spLocks/>
          </p:cNvSpPr>
          <p:nvPr userDrawn="1"/>
        </p:nvSpPr>
        <p:spPr>
          <a:xfrm>
            <a:off x="2187304" y="677002"/>
            <a:ext cx="6323284" cy="607431"/>
          </a:xfrm>
          <a:prstGeom prst="rect">
            <a:avLst/>
          </a:prstGeom>
        </p:spPr>
        <p:txBody>
          <a:bodyPr vert="horz" lIns="68580" tIns="34290" rIns="68580" bIns="34290" rtlCol="0" anchor="b">
            <a:normAutofit/>
          </a:bodyPr>
          <a:lstStyle>
            <a:lvl1pPr algn="l" defTabSz="914377" rtl="0" eaLnBrk="1" latinLnBrk="0" hangingPunct="1">
              <a:lnSpc>
                <a:spcPct val="90000"/>
              </a:lnSpc>
              <a:spcBef>
                <a:spcPct val="0"/>
              </a:spcBef>
              <a:buNone/>
              <a:defRPr sz="3200" b="0" kern="1200" cap="all" baseline="0">
                <a:solidFill>
                  <a:srgbClr val="94A8BB"/>
                </a:solidFill>
                <a:effectLst/>
                <a:latin typeface="Verdana" panose="020B0604030504040204" pitchFamily="34" charset="0"/>
                <a:ea typeface="Verdana" panose="020B0604030504040204" pitchFamily="34" charset="0"/>
                <a:cs typeface="Verdana" panose="020B0604030504040204" pitchFamily="34" charset="0"/>
              </a:defRPr>
            </a:lvl1pPr>
          </a:lstStyle>
          <a:p>
            <a:r>
              <a:rPr lang="de-DE" sz="2400" dirty="0">
                <a:solidFill>
                  <a:srgbClr val="006AB3"/>
                </a:solidFill>
              </a:rPr>
              <a:t>TITEL HINZUFÜGEN</a:t>
            </a:r>
            <a:endParaRPr lang="de-AT" sz="2400" dirty="0">
              <a:solidFill>
                <a:srgbClr val="006AB3"/>
              </a:solidFill>
            </a:endParaRPr>
          </a:p>
        </p:txBody>
      </p:sp>
      <p:sp>
        <p:nvSpPr>
          <p:cNvPr id="9" name="Untertitel 2">
            <a:extLst>
              <a:ext uri="{FF2B5EF4-FFF2-40B4-BE49-F238E27FC236}">
                <a16:creationId xmlns:a16="http://schemas.microsoft.com/office/drawing/2014/main" id="{8E2D53FC-5CDA-5B4D-93EE-B4BD7A903A8E}"/>
              </a:ext>
            </a:extLst>
          </p:cNvPr>
          <p:cNvSpPr txBox="1">
            <a:spLocks/>
          </p:cNvSpPr>
          <p:nvPr userDrawn="1"/>
        </p:nvSpPr>
        <p:spPr>
          <a:xfrm>
            <a:off x="2187304" y="1631373"/>
            <a:ext cx="6323284" cy="4439003"/>
          </a:xfrm>
          <a:prstGeom prst="rect">
            <a:avLst/>
          </a:prstGeom>
        </p:spPr>
        <p:txBody>
          <a:bodyPr vert="horz" lIns="68580" tIns="34290" rIns="68580" bIns="34290" rtlCol="0">
            <a:normAutofit/>
          </a:bodyPr>
          <a:lstStyle>
            <a:lvl1pPr marL="342900" indent="-342900" algn="l" defTabSz="914377" rtl="0" eaLnBrk="1" latinLnBrk="0" hangingPunct="1">
              <a:lnSpc>
                <a:spcPct val="100000"/>
              </a:lnSpc>
              <a:spcBef>
                <a:spcPts val="1000"/>
              </a:spcBef>
              <a:buClr>
                <a:srgbClr val="94A8BB"/>
              </a:buClr>
              <a:buSzPct val="100000"/>
              <a:buFont typeface="+mj-lt"/>
              <a:buAutoNum type="arabicPeriod"/>
              <a:defRPr sz="2000" kern="1200">
                <a:solidFill>
                  <a:srgbClr val="14316C"/>
                </a:solidFill>
                <a:latin typeface="Verdana" panose="020B0604030504040204" pitchFamily="34" charset="0"/>
                <a:ea typeface="Verdana" panose="020B0604030504040204" pitchFamily="34" charset="0"/>
                <a:cs typeface="Verdana" panose="020B0604030504040204" pitchFamily="34" charset="0"/>
              </a:defRPr>
            </a:lvl1pPr>
            <a:lvl2pPr marL="685792" indent="-342900" algn="l" defTabSz="914377" rtl="0" eaLnBrk="1" latinLnBrk="0" hangingPunct="1">
              <a:lnSpc>
                <a:spcPct val="100000"/>
              </a:lnSpc>
              <a:spcBef>
                <a:spcPts val="500"/>
              </a:spcBef>
              <a:buClr>
                <a:srgbClr val="94A8BB"/>
              </a:buClr>
              <a:buSzPct val="130000"/>
              <a:buFont typeface="+mj-lt"/>
              <a:buAutoNum type="alphaLcPeriod"/>
              <a:defRPr sz="1500" kern="1200">
                <a:solidFill>
                  <a:srgbClr val="14316C"/>
                </a:solidFill>
                <a:latin typeface="Verdana" panose="020B0604030504040204" pitchFamily="34" charset="0"/>
                <a:ea typeface="Verdana" panose="020B0604030504040204" pitchFamily="34" charset="0"/>
                <a:cs typeface="Verdana" panose="020B0604030504040204" pitchFamily="34" charset="0"/>
              </a:defRPr>
            </a:lvl2pPr>
            <a:lvl3pPr marL="685783" indent="0" algn="ctr" defTabSz="914377" rtl="0" eaLnBrk="1" latinLnBrk="0" hangingPunct="1">
              <a:lnSpc>
                <a:spcPct val="100000"/>
              </a:lnSpc>
              <a:spcBef>
                <a:spcPts val="500"/>
              </a:spcBef>
              <a:buClr>
                <a:srgbClr val="94A8BB"/>
              </a:buClr>
              <a:buSzPct val="130000"/>
              <a:buFont typeface="Arial" panose="020B0604020202020204" pitchFamily="34" charset="0"/>
              <a:buNone/>
              <a:defRPr sz="135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028675" indent="0" algn="ctr" defTabSz="914377"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4pPr>
            <a:lvl5pPr marL="1371566" indent="0" algn="ctr" defTabSz="914377"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5pPr>
            <a:lvl6pPr marL="1714457" indent="0" algn="ctr" defTabSz="914377"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6pPr>
            <a:lvl7pPr marL="2057348" indent="0" algn="ctr" defTabSz="914377"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7pPr>
            <a:lvl8pPr marL="2400240" indent="0" algn="ctr" defTabSz="914377"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8pPr>
            <a:lvl9pPr marL="2743132" indent="0" algn="ctr" defTabSz="914377"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9pPr>
          </a:lstStyle>
          <a:p>
            <a:pPr>
              <a:buClr>
                <a:srgbClr val="006AB3"/>
              </a:buClr>
              <a:buSzPct val="180000"/>
              <a:buFont typeface="Menlo Regular" panose="020B0609030804020204" pitchFamily="49" charset="0"/>
              <a:buChar char="⚛"/>
            </a:pPr>
            <a:r>
              <a:rPr lang="de-DE" sz="1500" dirty="0"/>
              <a:t>Mastertextformat bearbeiten</a:t>
            </a:r>
          </a:p>
          <a:p>
            <a:pPr lvl="1">
              <a:buClr>
                <a:srgbClr val="006AB3"/>
              </a:buClr>
              <a:buFont typeface="Menlo Regular" panose="020B0609030804020204" pitchFamily="49" charset="0"/>
              <a:buChar char="⚛"/>
            </a:pPr>
            <a:r>
              <a:rPr lang="de-DE" sz="1125" dirty="0"/>
              <a:t>Zweite Ebene</a:t>
            </a:r>
          </a:p>
          <a:p>
            <a:endParaRPr lang="de-AT" sz="1500" dirty="0"/>
          </a:p>
        </p:txBody>
      </p:sp>
      <p:pic>
        <p:nvPicPr>
          <p:cNvPr id="10" name="Grafik 9">
            <a:extLst>
              <a:ext uri="{FF2B5EF4-FFF2-40B4-BE49-F238E27FC236}">
                <a16:creationId xmlns:a16="http://schemas.microsoft.com/office/drawing/2014/main" id="{B5AFFFF6-716A-DA48-88BC-1557A09435CD}"/>
              </a:ext>
            </a:extLst>
          </p:cNvPr>
          <p:cNvPicPr>
            <a:picLocks noChangeAspect="1"/>
          </p:cNvPicPr>
          <p:nvPr userDrawn="1"/>
        </p:nvPicPr>
        <p:blipFill>
          <a:blip r:embed="rId2"/>
          <a:stretch>
            <a:fillRect/>
          </a:stretch>
        </p:blipFill>
        <p:spPr>
          <a:xfrm>
            <a:off x="-1712335" y="1346779"/>
            <a:ext cx="3829501" cy="176069"/>
          </a:xfrm>
          <a:prstGeom prst="rect">
            <a:avLst/>
          </a:prstGeom>
        </p:spPr>
      </p:pic>
      <p:sp>
        <p:nvSpPr>
          <p:cNvPr id="12" name="Foliennummernplatzhalter 4">
            <a:extLst>
              <a:ext uri="{FF2B5EF4-FFF2-40B4-BE49-F238E27FC236}">
                <a16:creationId xmlns:a16="http://schemas.microsoft.com/office/drawing/2014/main" id="{CED10E14-FC6A-3240-B1BC-AD625E310035}"/>
              </a:ext>
            </a:extLst>
          </p:cNvPr>
          <p:cNvSpPr>
            <a:spLocks noGrp="1"/>
          </p:cNvSpPr>
          <p:nvPr>
            <p:ph type="sldNum" sz="quarter" idx="4"/>
          </p:nvPr>
        </p:nvSpPr>
        <p:spPr>
          <a:xfrm>
            <a:off x="7086600" y="6510832"/>
            <a:ext cx="2057400" cy="221034"/>
          </a:xfrm>
          <a:prstGeom prst="rect">
            <a:avLst/>
          </a:prstGeom>
        </p:spPr>
        <p:txBody>
          <a:bodyPr vert="horz" lIns="91440" tIns="45720" rIns="91440" bIns="45720" rtlCol="0" anchor="ctr"/>
          <a:lstStyle>
            <a:lvl1pPr algn="r">
              <a:defRPr sz="675">
                <a:solidFill>
                  <a:schemeClr val="bg1"/>
                </a:solidFill>
              </a:defRPr>
            </a:lvl1pPr>
          </a:lstStyle>
          <a:p>
            <a:fld id="{8D77E6A4-9CB2-B243-8124-D6279D43DA82}" type="slidenum">
              <a:rPr lang="de-AT" smtClean="0"/>
              <a:pPr/>
              <a:t>‹#›</a:t>
            </a:fld>
            <a:endParaRPr lang="de-AT" dirty="0"/>
          </a:p>
        </p:txBody>
      </p:sp>
      <p:sp>
        <p:nvSpPr>
          <p:cNvPr id="8" name="Fußzeilenplatzhalter 4">
            <a:extLst>
              <a:ext uri="{FF2B5EF4-FFF2-40B4-BE49-F238E27FC236}">
                <a16:creationId xmlns:a16="http://schemas.microsoft.com/office/drawing/2014/main" id="{B95A32FF-CAB6-944C-90DD-AF3EE56AE3F8}"/>
              </a:ext>
            </a:extLst>
          </p:cNvPr>
          <p:cNvSpPr>
            <a:spLocks noGrp="1"/>
          </p:cNvSpPr>
          <p:nvPr>
            <p:ph type="ftr" sz="quarter" idx="3"/>
          </p:nvPr>
        </p:nvSpPr>
        <p:spPr>
          <a:xfrm>
            <a:off x="1170879" y="6596572"/>
            <a:ext cx="5620214" cy="135295"/>
          </a:xfrm>
          <a:prstGeom prst="rect">
            <a:avLst/>
          </a:prstGeom>
        </p:spPr>
        <p:txBody>
          <a:bodyPr vert="horz" lIns="90000" tIns="45720" rIns="91440" bIns="45720" rtlCol="0" anchor="ctr"/>
          <a:lstStyle>
            <a:lvl1pPr marL="0" marR="0" indent="0" algn="ctr" defTabSz="685800" rtl="0" eaLnBrk="1" fontAlgn="auto" latinLnBrk="0" hangingPunct="1">
              <a:lnSpc>
                <a:spcPct val="100000"/>
              </a:lnSpc>
              <a:spcBef>
                <a:spcPts val="0"/>
              </a:spcBef>
              <a:spcAft>
                <a:spcPts val="0"/>
              </a:spcAft>
              <a:buClrTx/>
              <a:buSzTx/>
              <a:buFontTx/>
              <a:buNone/>
              <a:tabLst/>
              <a:defRPr sz="6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a:latin typeface="Verdana" charset="0"/>
              </a:rPr>
              <a:t>Doc-No: DE000_11100_2012231 • Version: 37.0 • Confidentiality: restricted • Title: General MedAustron Presentation</a:t>
            </a:r>
            <a:endParaRPr lang="de-DE" dirty="0"/>
          </a:p>
        </p:txBody>
      </p:sp>
    </p:spTree>
    <p:extLst>
      <p:ext uri="{BB962C8B-B14F-4D97-AF65-F5344CB8AC3E}">
        <p14:creationId xmlns:p14="http://schemas.microsoft.com/office/powerpoint/2010/main" val="37331491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Zwei Inhalte">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023A3221-B5A8-CA4F-BD1B-262F50B4CDA5}"/>
              </a:ext>
            </a:extLst>
          </p:cNvPr>
          <p:cNvSpPr>
            <a:spLocks noGrp="1"/>
          </p:cNvSpPr>
          <p:nvPr>
            <p:ph sz="half" idx="1"/>
          </p:nvPr>
        </p:nvSpPr>
        <p:spPr>
          <a:xfrm>
            <a:off x="182880" y="1381991"/>
            <a:ext cx="4331970" cy="4794972"/>
          </a:xfrm>
          <a:prstGeom prst="rect">
            <a:avLst/>
          </a:prstGeom>
        </p:spPr>
        <p:txBody>
          <a:bodyPr/>
          <a:lstStyle>
            <a:lvl1pPr>
              <a:defRPr/>
            </a:lvl1pPr>
            <a:lvl2pPr>
              <a:defRPr/>
            </a:lvl2pPr>
            <a:lvl3pPr>
              <a:defRPr/>
            </a:lvl3pPr>
          </a:lstStyle>
          <a:p>
            <a:pPr lvl="0"/>
            <a:r>
              <a:rPr lang="en-US"/>
              <a:t>Click to edit Master text styles</a:t>
            </a:r>
          </a:p>
        </p:txBody>
      </p:sp>
      <p:sp>
        <p:nvSpPr>
          <p:cNvPr id="4" name="Inhaltsplatzhalter 3">
            <a:extLst>
              <a:ext uri="{FF2B5EF4-FFF2-40B4-BE49-F238E27FC236}">
                <a16:creationId xmlns:a16="http://schemas.microsoft.com/office/drawing/2014/main" id="{BD6C0F5B-5821-8C40-8C00-B3B6555FD0D9}"/>
              </a:ext>
            </a:extLst>
          </p:cNvPr>
          <p:cNvSpPr>
            <a:spLocks noGrp="1"/>
          </p:cNvSpPr>
          <p:nvPr>
            <p:ph sz="half" idx="2"/>
          </p:nvPr>
        </p:nvSpPr>
        <p:spPr>
          <a:xfrm>
            <a:off x="4629150" y="1381991"/>
            <a:ext cx="4293870" cy="4794972"/>
          </a:xfrm>
          <a:prstGeom prst="rect">
            <a:avLst/>
          </a:prstGeom>
        </p:spPr>
        <p:txBody>
          <a:bodyPr/>
          <a:lstStyle>
            <a:lvl1pPr>
              <a:defRPr/>
            </a:lvl1pPr>
            <a:lvl2pPr>
              <a:defRPr/>
            </a:lvl2pPr>
            <a:lvl3pPr>
              <a:defRPr/>
            </a:lvl3pPr>
          </a:lstStyle>
          <a:p>
            <a:pPr lvl="0"/>
            <a:r>
              <a:rPr lang="en-US"/>
              <a:t>Click to edit Master text styles</a:t>
            </a:r>
          </a:p>
        </p:txBody>
      </p:sp>
      <p:sp>
        <p:nvSpPr>
          <p:cNvPr id="6" name="Foliennummernplatzhalter 4">
            <a:extLst>
              <a:ext uri="{FF2B5EF4-FFF2-40B4-BE49-F238E27FC236}">
                <a16:creationId xmlns:a16="http://schemas.microsoft.com/office/drawing/2014/main" id="{A283B5AC-A746-7242-933A-29D964FB71C9}"/>
              </a:ext>
            </a:extLst>
          </p:cNvPr>
          <p:cNvSpPr>
            <a:spLocks noGrp="1"/>
          </p:cNvSpPr>
          <p:nvPr>
            <p:ph type="sldNum" sz="quarter" idx="4"/>
          </p:nvPr>
        </p:nvSpPr>
        <p:spPr>
          <a:xfrm>
            <a:off x="7086600" y="6510832"/>
            <a:ext cx="2057400" cy="221034"/>
          </a:xfrm>
          <a:prstGeom prst="rect">
            <a:avLst/>
          </a:prstGeom>
        </p:spPr>
        <p:txBody>
          <a:bodyPr vert="horz" lIns="91440" tIns="45720" rIns="91440" bIns="45720" rtlCol="0" anchor="ctr"/>
          <a:lstStyle>
            <a:lvl1pPr algn="r">
              <a:defRPr sz="675">
                <a:solidFill>
                  <a:schemeClr val="bg1"/>
                </a:solidFill>
              </a:defRPr>
            </a:lvl1pPr>
          </a:lstStyle>
          <a:p>
            <a:fld id="{8D77E6A4-9CB2-B243-8124-D6279D43DA82}" type="slidenum">
              <a:rPr lang="de-AT" smtClean="0"/>
              <a:pPr/>
              <a:t>‹#›</a:t>
            </a:fld>
            <a:endParaRPr lang="de-AT" dirty="0"/>
          </a:p>
        </p:txBody>
      </p:sp>
      <p:sp>
        <p:nvSpPr>
          <p:cNvPr id="8" name="Fußzeilenplatzhalter 4">
            <a:extLst>
              <a:ext uri="{FF2B5EF4-FFF2-40B4-BE49-F238E27FC236}">
                <a16:creationId xmlns:a16="http://schemas.microsoft.com/office/drawing/2014/main" id="{1357901B-90F1-574A-ABBF-033C1C44B45F}"/>
              </a:ext>
            </a:extLst>
          </p:cNvPr>
          <p:cNvSpPr>
            <a:spLocks noGrp="1"/>
          </p:cNvSpPr>
          <p:nvPr>
            <p:ph type="ftr" sz="quarter" idx="3"/>
          </p:nvPr>
        </p:nvSpPr>
        <p:spPr>
          <a:xfrm>
            <a:off x="1170879" y="6596572"/>
            <a:ext cx="5620214" cy="135295"/>
          </a:xfrm>
          <a:prstGeom prst="rect">
            <a:avLst/>
          </a:prstGeom>
        </p:spPr>
        <p:txBody>
          <a:bodyPr vert="horz" lIns="90000" tIns="45720" rIns="91440" bIns="45720" rtlCol="0" anchor="ctr"/>
          <a:lstStyle>
            <a:lvl1pPr marL="0" marR="0" indent="0" algn="ctr" defTabSz="685800" rtl="0" eaLnBrk="1" fontAlgn="auto" latinLnBrk="0" hangingPunct="1">
              <a:lnSpc>
                <a:spcPct val="100000"/>
              </a:lnSpc>
              <a:spcBef>
                <a:spcPts val="0"/>
              </a:spcBef>
              <a:spcAft>
                <a:spcPts val="0"/>
              </a:spcAft>
              <a:buClrTx/>
              <a:buSzTx/>
              <a:buFontTx/>
              <a:buNone/>
              <a:tabLst/>
              <a:defRPr sz="6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a:latin typeface="Verdana" charset="0"/>
              </a:rPr>
              <a:t>Doc-No: DE000_11100_2012231 • Version: 37.0 • Confidentiality: restricted • Title: General MedAustron Presentation</a:t>
            </a:r>
            <a:endParaRPr lang="de-DE" dirty="0"/>
          </a:p>
        </p:txBody>
      </p:sp>
      <p:sp>
        <p:nvSpPr>
          <p:cNvPr id="9" name="Titelplatzhalter 1">
            <a:extLst>
              <a:ext uri="{FF2B5EF4-FFF2-40B4-BE49-F238E27FC236}">
                <a16:creationId xmlns:a16="http://schemas.microsoft.com/office/drawing/2014/main" id="{4783C771-7FB1-F047-9B80-6ADF82E09B01}"/>
              </a:ext>
            </a:extLst>
          </p:cNvPr>
          <p:cNvSpPr>
            <a:spLocks noGrp="1"/>
          </p:cNvSpPr>
          <p:nvPr>
            <p:ph type="title"/>
          </p:nvPr>
        </p:nvSpPr>
        <p:spPr>
          <a:xfrm>
            <a:off x="182880" y="157308"/>
            <a:ext cx="8740140" cy="1120775"/>
          </a:xfrm>
          <a:prstGeom prst="rect">
            <a:avLst/>
          </a:prstGeom>
        </p:spPr>
        <p:txBody>
          <a:bodyPr vert="horz" lIns="91440" tIns="45720" rIns="91440" bIns="45720" rtlCol="0" anchor="ctr">
            <a:normAutofit/>
          </a:bodyPr>
          <a:lstStyle/>
          <a:p>
            <a:r>
              <a:rPr lang="en-US"/>
              <a:t>Click to edit Master title style</a:t>
            </a:r>
            <a:endParaRPr lang="de-AT" dirty="0"/>
          </a:p>
        </p:txBody>
      </p:sp>
    </p:spTree>
    <p:extLst>
      <p:ext uri="{BB962C8B-B14F-4D97-AF65-F5344CB8AC3E}">
        <p14:creationId xmlns:p14="http://schemas.microsoft.com/office/powerpoint/2010/main" val="31811083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C983E83E-2864-8844-A931-75ADBB2E6216}"/>
              </a:ext>
            </a:extLst>
          </p:cNvPr>
          <p:cNvSpPr>
            <a:spLocks noGrp="1"/>
          </p:cNvSpPr>
          <p:nvPr>
            <p:ph type="title" hasCustomPrompt="1"/>
          </p:nvPr>
        </p:nvSpPr>
        <p:spPr>
          <a:xfrm>
            <a:off x="2916406" y="677001"/>
            <a:ext cx="5594182" cy="607431"/>
          </a:xfrm>
        </p:spPr>
        <p:txBody>
          <a:bodyPr anchor="b">
            <a:normAutofit/>
          </a:bodyPr>
          <a:lstStyle>
            <a:lvl1pPr>
              <a:defRPr sz="3200"/>
            </a:lvl1pPr>
          </a:lstStyle>
          <a:p>
            <a:r>
              <a:rPr lang="de-DE" dirty="0"/>
              <a:t>Add title</a:t>
            </a:r>
            <a:endParaRPr lang="de-AT" dirty="0"/>
          </a:p>
        </p:txBody>
      </p:sp>
      <p:sp>
        <p:nvSpPr>
          <p:cNvPr id="9" name="Untertitel 2">
            <a:extLst>
              <a:ext uri="{FF2B5EF4-FFF2-40B4-BE49-F238E27FC236}">
                <a16:creationId xmlns:a16="http://schemas.microsoft.com/office/drawing/2014/main" id="{5D57E0AD-7864-E84E-84E5-FE5678C247D7}"/>
              </a:ext>
            </a:extLst>
          </p:cNvPr>
          <p:cNvSpPr>
            <a:spLocks noGrp="1"/>
          </p:cNvSpPr>
          <p:nvPr>
            <p:ph type="subTitle" idx="1" hasCustomPrompt="1"/>
          </p:nvPr>
        </p:nvSpPr>
        <p:spPr>
          <a:xfrm>
            <a:off x="2916406" y="1631372"/>
            <a:ext cx="5594182" cy="4439003"/>
          </a:xfrm>
        </p:spPr>
        <p:txBody>
          <a:bodyPr/>
          <a:lstStyle>
            <a:lvl1pPr marL="342900" indent="-342900" algn="l">
              <a:buSzPct val="100000"/>
              <a:buFont typeface="+mj-lt"/>
              <a:buAutoNum type="arabicPeriod"/>
              <a:defRPr sz="2000">
                <a:solidFill>
                  <a:srgbClr val="14316C"/>
                </a:solidFill>
              </a:defRPr>
            </a:lvl1pPr>
            <a:lvl2pPr marL="685792" indent="-342900" algn="l">
              <a:buFont typeface="+mj-lt"/>
              <a:buAutoNum type="alphaLcPeriod"/>
              <a:defRPr sz="1500">
                <a:solidFill>
                  <a:srgbClr val="14316C"/>
                </a:solidFill>
              </a:defRPr>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de-DE" dirty="0"/>
              <a:t>Mastertextformat bearbeiten</a:t>
            </a:r>
          </a:p>
          <a:p>
            <a:pPr lvl="1"/>
            <a:r>
              <a:rPr lang="de-DE" dirty="0"/>
              <a:t>Zweite Ebene</a:t>
            </a:r>
          </a:p>
          <a:p>
            <a:endParaRPr lang="de-DE" dirty="0"/>
          </a:p>
          <a:p>
            <a:endParaRPr lang="de-AT" dirty="0"/>
          </a:p>
        </p:txBody>
      </p:sp>
      <p:pic>
        <p:nvPicPr>
          <p:cNvPr id="10" name="Grafik 9">
            <a:extLst>
              <a:ext uri="{FF2B5EF4-FFF2-40B4-BE49-F238E27FC236}">
                <a16:creationId xmlns:a16="http://schemas.microsoft.com/office/drawing/2014/main" id="{1AAB25C2-25B0-E241-964A-36A3C56332D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44714" t="-35410"/>
          <a:stretch/>
        </p:blipFill>
        <p:spPr>
          <a:xfrm>
            <a:off x="0" y="1284432"/>
            <a:ext cx="2822888" cy="238415"/>
          </a:xfrm>
          <a:prstGeom prst="rect">
            <a:avLst/>
          </a:prstGeom>
        </p:spPr>
      </p:pic>
      <p:sp>
        <p:nvSpPr>
          <p:cNvPr id="12" name="Foliennummernplatzhalter 8">
            <a:extLst>
              <a:ext uri="{FF2B5EF4-FFF2-40B4-BE49-F238E27FC236}">
                <a16:creationId xmlns:a16="http://schemas.microsoft.com/office/drawing/2014/main" id="{38FE9B8C-B7A0-854A-BF1C-7908905181A9}"/>
              </a:ext>
            </a:extLst>
          </p:cNvPr>
          <p:cNvSpPr>
            <a:spLocks noGrp="1"/>
          </p:cNvSpPr>
          <p:nvPr>
            <p:ph type="sldNum" sz="quarter" idx="4"/>
          </p:nvPr>
        </p:nvSpPr>
        <p:spPr>
          <a:xfrm>
            <a:off x="7060627" y="6429087"/>
            <a:ext cx="2057400" cy="365125"/>
          </a:xfrm>
          <a:prstGeom prst="rect">
            <a:avLst/>
          </a:prstGeom>
        </p:spPr>
        <p:txBody>
          <a:bodyPr vert="horz" lIns="91440" tIns="45720" rIns="91440" bIns="45720" rtlCol="0" anchor="ctr"/>
          <a:lstStyle>
            <a:lvl1pPr algn="r">
              <a:defRPr sz="900">
                <a:solidFill>
                  <a:schemeClr val="bg1"/>
                </a:solidFill>
              </a:defRPr>
            </a:lvl1pPr>
          </a:lstStyle>
          <a:p>
            <a:fld id="{A9F4B282-7904-614B-9E30-2097EED7D1ED}" type="slidenum">
              <a:rPr lang="de-AT" smtClean="0"/>
              <a:pPr/>
              <a:t>‹#›</a:t>
            </a:fld>
            <a:endParaRPr lang="de-AT" dirty="0"/>
          </a:p>
        </p:txBody>
      </p:sp>
      <p:sp>
        <p:nvSpPr>
          <p:cNvPr id="8" name="Fußzeilenplatzhalter 4">
            <a:extLst>
              <a:ext uri="{FF2B5EF4-FFF2-40B4-BE49-F238E27FC236}">
                <a16:creationId xmlns:a16="http://schemas.microsoft.com/office/drawing/2014/main" id="{7BF7870F-EF4F-4385-A9C7-01EFB55F02DC}"/>
              </a:ext>
            </a:extLst>
          </p:cNvPr>
          <p:cNvSpPr>
            <a:spLocks noGrp="1"/>
          </p:cNvSpPr>
          <p:nvPr>
            <p:ph type="ftr" sz="quarter" idx="3"/>
          </p:nvPr>
        </p:nvSpPr>
        <p:spPr>
          <a:xfrm>
            <a:off x="182881" y="6684252"/>
            <a:ext cx="5669280" cy="173748"/>
          </a:xfrm>
          <a:prstGeom prst="rect">
            <a:avLst/>
          </a:prstGeom>
        </p:spPr>
        <p:txBody>
          <a:bodyPr vert="horz" lIns="91440" tIns="45720" rIns="91440" bIns="45720" rtlCol="0" anchor="ctr"/>
          <a:lstStyle>
            <a:lvl1pPr marL="0" marR="0" indent="0" algn="l" defTabSz="914400" rtl="0" eaLnBrk="1" fontAlgn="auto" latinLnBrk="0" hangingPunct="1">
              <a:lnSpc>
                <a:spcPct val="100000"/>
              </a:lnSpc>
              <a:spcBef>
                <a:spcPts val="0"/>
              </a:spcBef>
              <a:spcAft>
                <a:spcPts val="0"/>
              </a:spcAft>
              <a:buClrTx/>
              <a:buSzTx/>
              <a:buFontTx/>
              <a:buNone/>
              <a:tabLst/>
              <a:defRPr sz="70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en-US"/>
              <a:t>Doc-No: DE000_11100_2012231 • Version: 37.0 • Confidentiality: restricted • Title: General MedAustron Presentation</a:t>
            </a:r>
            <a:endParaRPr lang="de-DE" dirty="0"/>
          </a:p>
        </p:txBody>
      </p:sp>
    </p:spTree>
    <p:extLst>
      <p:ext uri="{BB962C8B-B14F-4D97-AF65-F5344CB8AC3E}">
        <p14:creationId xmlns:p14="http://schemas.microsoft.com/office/powerpoint/2010/main" val="2707837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8C2F22-6F93-A640-8292-569FE9940300}"/>
              </a:ext>
            </a:extLst>
          </p:cNvPr>
          <p:cNvSpPr>
            <a:spLocks noGrp="1"/>
          </p:cNvSpPr>
          <p:nvPr>
            <p:ph type="title"/>
          </p:nvPr>
        </p:nvSpPr>
        <p:spPr/>
        <p:txBody>
          <a:bodyPr/>
          <a:lstStyle/>
          <a:p>
            <a:r>
              <a:rPr lang="de-DE"/>
              <a:t>Mastertitelformat bearbeiten</a:t>
            </a:r>
            <a:endParaRPr lang="de-AT"/>
          </a:p>
        </p:txBody>
      </p:sp>
      <p:sp>
        <p:nvSpPr>
          <p:cNvPr id="3" name="Inhaltsplatzhalter 2">
            <a:extLst>
              <a:ext uri="{FF2B5EF4-FFF2-40B4-BE49-F238E27FC236}">
                <a16:creationId xmlns:a16="http://schemas.microsoft.com/office/drawing/2014/main" id="{7888F849-FDB3-EB4D-BFE3-3697B95B1ABF}"/>
              </a:ext>
            </a:extLst>
          </p:cNvPr>
          <p:cNvSpPr>
            <a:spLocks noGrp="1"/>
          </p:cNvSpPr>
          <p:nvPr>
            <p:ph idx="1"/>
          </p:nvPr>
        </p:nvSpPr>
        <p:spPr/>
        <p:txBody>
          <a:bodyPr/>
          <a:lstStyle>
            <a:lvl1pPr>
              <a:defRPr/>
            </a:lvl1pPr>
            <a:lvl2pPr>
              <a:defRPr/>
            </a:lvl2pPr>
            <a:lvl3pPr>
              <a:defRPr/>
            </a:lvl3pPr>
          </a:lstStyle>
          <a:p>
            <a:r>
              <a:rPr lang="de-DE" dirty="0"/>
              <a:t>Mastertextformat bearbeiten</a:t>
            </a:r>
          </a:p>
          <a:p>
            <a:pPr lvl="1"/>
            <a:r>
              <a:rPr lang="de-DE" dirty="0"/>
              <a:t>Zweite Ebene</a:t>
            </a:r>
          </a:p>
          <a:p>
            <a:pPr lvl="2"/>
            <a:r>
              <a:rPr lang="de-DE" dirty="0"/>
              <a:t>Dritte Ebene
Vierte Ebene
Fünfte Ebene</a:t>
            </a:r>
            <a:endParaRPr lang="de-AT" dirty="0"/>
          </a:p>
        </p:txBody>
      </p:sp>
      <p:sp>
        <p:nvSpPr>
          <p:cNvPr id="5" name="Foliennummernplatzhalter 8">
            <a:extLst>
              <a:ext uri="{FF2B5EF4-FFF2-40B4-BE49-F238E27FC236}">
                <a16:creationId xmlns:a16="http://schemas.microsoft.com/office/drawing/2014/main" id="{46555DEE-F278-1541-A97D-AD5ABD389498}"/>
              </a:ext>
            </a:extLst>
          </p:cNvPr>
          <p:cNvSpPr>
            <a:spLocks noGrp="1"/>
          </p:cNvSpPr>
          <p:nvPr>
            <p:ph type="sldNum" sz="quarter" idx="4"/>
          </p:nvPr>
        </p:nvSpPr>
        <p:spPr>
          <a:xfrm>
            <a:off x="7060627" y="6429087"/>
            <a:ext cx="2057400" cy="365125"/>
          </a:xfrm>
          <a:prstGeom prst="rect">
            <a:avLst/>
          </a:prstGeom>
        </p:spPr>
        <p:txBody>
          <a:bodyPr vert="horz" lIns="91440" tIns="45720" rIns="91440" bIns="45720" rtlCol="0" anchor="ctr"/>
          <a:lstStyle>
            <a:lvl1pPr algn="r">
              <a:defRPr sz="900">
                <a:solidFill>
                  <a:schemeClr val="bg1"/>
                </a:solidFill>
              </a:defRPr>
            </a:lvl1pPr>
          </a:lstStyle>
          <a:p>
            <a:fld id="{A9F4B282-7904-614B-9E30-2097EED7D1ED}" type="slidenum">
              <a:rPr lang="de-AT" smtClean="0"/>
              <a:pPr/>
              <a:t>‹#›</a:t>
            </a:fld>
            <a:endParaRPr lang="de-AT" dirty="0"/>
          </a:p>
        </p:txBody>
      </p:sp>
      <p:sp>
        <p:nvSpPr>
          <p:cNvPr id="7" name="Fußzeilenplatzhalter 4">
            <a:extLst>
              <a:ext uri="{FF2B5EF4-FFF2-40B4-BE49-F238E27FC236}">
                <a16:creationId xmlns:a16="http://schemas.microsoft.com/office/drawing/2014/main" id="{11591D82-2054-4376-8CB2-31086EC9115F}"/>
              </a:ext>
            </a:extLst>
          </p:cNvPr>
          <p:cNvSpPr>
            <a:spLocks noGrp="1"/>
          </p:cNvSpPr>
          <p:nvPr>
            <p:ph type="ftr" sz="quarter" idx="3"/>
          </p:nvPr>
        </p:nvSpPr>
        <p:spPr>
          <a:xfrm>
            <a:off x="182881" y="6684252"/>
            <a:ext cx="5669280" cy="173748"/>
          </a:xfrm>
          <a:prstGeom prst="rect">
            <a:avLst/>
          </a:prstGeom>
        </p:spPr>
        <p:txBody>
          <a:bodyPr vert="horz" lIns="91440" tIns="45720" rIns="91440" bIns="45720" rtlCol="0" anchor="ctr"/>
          <a:lstStyle>
            <a:lvl1pPr marL="0" marR="0" indent="0" algn="l" defTabSz="914400" rtl="0" eaLnBrk="1" fontAlgn="auto" latinLnBrk="0" hangingPunct="1">
              <a:lnSpc>
                <a:spcPct val="100000"/>
              </a:lnSpc>
              <a:spcBef>
                <a:spcPts val="0"/>
              </a:spcBef>
              <a:spcAft>
                <a:spcPts val="0"/>
              </a:spcAft>
              <a:buClrTx/>
              <a:buSzTx/>
              <a:buFontTx/>
              <a:buNone/>
              <a:tabLst/>
              <a:defRPr sz="70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en-US"/>
              <a:t>Doc-No: DE000_11100_2012231 • Version: 37.0 • Confidentiality: restricted • Title: General MedAustron Presentation</a:t>
            </a:r>
            <a:endParaRPr lang="de-DE" dirty="0"/>
          </a:p>
        </p:txBody>
      </p:sp>
    </p:spTree>
    <p:extLst>
      <p:ext uri="{BB962C8B-B14F-4D97-AF65-F5344CB8AC3E}">
        <p14:creationId xmlns:p14="http://schemas.microsoft.com/office/powerpoint/2010/main" val="30810949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itle and two content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F4726C6-59A5-9046-8884-CD0D34964A0D}"/>
              </a:ext>
            </a:extLst>
          </p:cNvPr>
          <p:cNvSpPr>
            <a:spLocks noGrp="1"/>
          </p:cNvSpPr>
          <p:nvPr>
            <p:ph type="title"/>
          </p:nvPr>
        </p:nvSpPr>
        <p:spPr/>
        <p:txBody>
          <a:bodyPr/>
          <a:lstStyle/>
          <a:p>
            <a:r>
              <a:rPr lang="de-DE"/>
              <a:t>Mastertitelformat bearbeiten</a:t>
            </a:r>
            <a:endParaRPr lang="de-AT"/>
          </a:p>
        </p:txBody>
      </p:sp>
      <p:sp>
        <p:nvSpPr>
          <p:cNvPr id="3" name="Inhaltsplatzhalter 2">
            <a:extLst>
              <a:ext uri="{FF2B5EF4-FFF2-40B4-BE49-F238E27FC236}">
                <a16:creationId xmlns:a16="http://schemas.microsoft.com/office/drawing/2014/main" id="{023A3221-B5A8-CA4F-BD1B-262F50B4CDA5}"/>
              </a:ext>
            </a:extLst>
          </p:cNvPr>
          <p:cNvSpPr>
            <a:spLocks noGrp="1"/>
          </p:cNvSpPr>
          <p:nvPr>
            <p:ph sz="half" idx="1"/>
          </p:nvPr>
        </p:nvSpPr>
        <p:spPr>
          <a:xfrm>
            <a:off x="182880" y="1485900"/>
            <a:ext cx="4331970" cy="4691063"/>
          </a:xfrm>
        </p:spPr>
        <p:txBody>
          <a:bodyPr/>
          <a:lstStyle>
            <a:lvl1pPr>
              <a:defRPr/>
            </a:lvl1pPr>
            <a:lvl2pPr>
              <a:defRPr/>
            </a:lvl2pPr>
            <a:lvl3pPr>
              <a:defRPr/>
            </a:lvl3pPr>
          </a:lstStyle>
          <a:p>
            <a:r>
              <a:rPr lang="de-DE" dirty="0"/>
              <a:t>Mastertextformat bearbeiten</a:t>
            </a:r>
          </a:p>
          <a:p>
            <a:pPr lvl="1"/>
            <a:r>
              <a:rPr lang="de-DE" dirty="0"/>
              <a:t>Zweite Ebene</a:t>
            </a:r>
          </a:p>
          <a:p>
            <a:pPr lvl="2"/>
            <a:r>
              <a:rPr lang="de-DE" dirty="0"/>
              <a:t>Dritte Ebene
Vierte Ebene
Fünfte Ebene</a:t>
            </a:r>
            <a:endParaRPr lang="de-AT" dirty="0"/>
          </a:p>
        </p:txBody>
      </p:sp>
      <p:sp>
        <p:nvSpPr>
          <p:cNvPr id="4" name="Inhaltsplatzhalter 3">
            <a:extLst>
              <a:ext uri="{FF2B5EF4-FFF2-40B4-BE49-F238E27FC236}">
                <a16:creationId xmlns:a16="http://schemas.microsoft.com/office/drawing/2014/main" id="{BD6C0F5B-5821-8C40-8C00-B3B6555FD0D9}"/>
              </a:ext>
            </a:extLst>
          </p:cNvPr>
          <p:cNvSpPr>
            <a:spLocks noGrp="1"/>
          </p:cNvSpPr>
          <p:nvPr>
            <p:ph sz="half" idx="2"/>
          </p:nvPr>
        </p:nvSpPr>
        <p:spPr>
          <a:xfrm>
            <a:off x="4629150" y="1485900"/>
            <a:ext cx="4293870" cy="4691063"/>
          </a:xfrm>
        </p:spPr>
        <p:txBody>
          <a:bodyPr/>
          <a:lstStyle>
            <a:lvl1pPr>
              <a:defRPr/>
            </a:lvl1pPr>
            <a:lvl2pPr>
              <a:defRPr/>
            </a:lvl2pPr>
            <a:lvl3pPr>
              <a:defRPr/>
            </a:lvl3pPr>
          </a:lstStyle>
          <a:p>
            <a:r>
              <a:rPr lang="de-DE" dirty="0"/>
              <a:t>Mastertextformat bearbeiten</a:t>
            </a:r>
          </a:p>
          <a:p>
            <a:pPr lvl="1"/>
            <a:r>
              <a:rPr lang="de-DE" dirty="0"/>
              <a:t>Zweite Ebene</a:t>
            </a:r>
          </a:p>
          <a:p>
            <a:pPr lvl="2"/>
            <a:r>
              <a:rPr lang="de-DE" dirty="0"/>
              <a:t>Dritte Ebene
Vierte Ebene
Fünfte Ebene</a:t>
            </a:r>
            <a:endParaRPr lang="de-AT" dirty="0"/>
          </a:p>
        </p:txBody>
      </p:sp>
      <p:sp>
        <p:nvSpPr>
          <p:cNvPr id="6" name="Foliennummernplatzhalter 8">
            <a:extLst>
              <a:ext uri="{FF2B5EF4-FFF2-40B4-BE49-F238E27FC236}">
                <a16:creationId xmlns:a16="http://schemas.microsoft.com/office/drawing/2014/main" id="{242F1823-9D68-F845-AF29-3B6A80FC88C3}"/>
              </a:ext>
            </a:extLst>
          </p:cNvPr>
          <p:cNvSpPr>
            <a:spLocks noGrp="1"/>
          </p:cNvSpPr>
          <p:nvPr>
            <p:ph type="sldNum" sz="quarter" idx="4"/>
          </p:nvPr>
        </p:nvSpPr>
        <p:spPr>
          <a:xfrm>
            <a:off x="7060627" y="6429087"/>
            <a:ext cx="2057400" cy="365125"/>
          </a:xfrm>
          <a:prstGeom prst="rect">
            <a:avLst/>
          </a:prstGeom>
        </p:spPr>
        <p:txBody>
          <a:bodyPr vert="horz" lIns="91440" tIns="45720" rIns="91440" bIns="45720" rtlCol="0" anchor="ctr"/>
          <a:lstStyle>
            <a:lvl1pPr algn="r">
              <a:defRPr sz="900">
                <a:solidFill>
                  <a:schemeClr val="bg1"/>
                </a:solidFill>
              </a:defRPr>
            </a:lvl1pPr>
          </a:lstStyle>
          <a:p>
            <a:fld id="{A9F4B282-7904-614B-9E30-2097EED7D1ED}" type="slidenum">
              <a:rPr lang="de-AT" smtClean="0"/>
              <a:pPr/>
              <a:t>‹#›</a:t>
            </a:fld>
            <a:endParaRPr lang="de-AT" dirty="0"/>
          </a:p>
        </p:txBody>
      </p:sp>
      <p:sp>
        <p:nvSpPr>
          <p:cNvPr id="8" name="Fußzeilenplatzhalter 4">
            <a:extLst>
              <a:ext uri="{FF2B5EF4-FFF2-40B4-BE49-F238E27FC236}">
                <a16:creationId xmlns:a16="http://schemas.microsoft.com/office/drawing/2014/main" id="{643E9EAD-38C5-483A-B8AE-C57029DB1FCA}"/>
              </a:ext>
            </a:extLst>
          </p:cNvPr>
          <p:cNvSpPr>
            <a:spLocks noGrp="1"/>
          </p:cNvSpPr>
          <p:nvPr>
            <p:ph type="ftr" sz="quarter" idx="3"/>
          </p:nvPr>
        </p:nvSpPr>
        <p:spPr>
          <a:xfrm>
            <a:off x="182881" y="6684252"/>
            <a:ext cx="5669280" cy="173748"/>
          </a:xfrm>
          <a:prstGeom prst="rect">
            <a:avLst/>
          </a:prstGeom>
        </p:spPr>
        <p:txBody>
          <a:bodyPr vert="horz" lIns="91440" tIns="45720" rIns="91440" bIns="45720" rtlCol="0" anchor="ctr"/>
          <a:lstStyle>
            <a:lvl1pPr marL="0" marR="0" indent="0" algn="l" defTabSz="914400" rtl="0" eaLnBrk="1" fontAlgn="auto" latinLnBrk="0" hangingPunct="1">
              <a:lnSpc>
                <a:spcPct val="100000"/>
              </a:lnSpc>
              <a:spcBef>
                <a:spcPts val="0"/>
              </a:spcBef>
              <a:spcAft>
                <a:spcPts val="0"/>
              </a:spcAft>
              <a:buClrTx/>
              <a:buSzTx/>
              <a:buFontTx/>
              <a:buNone/>
              <a:tabLst/>
              <a:defRPr sz="70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en-US"/>
              <a:t>Doc-No: DE000_11100_2012231 • Version: 37.0 • Confidentiality: restricted • Title: General MedAustron Presentation</a:t>
            </a:r>
            <a:endParaRPr lang="de-DE" dirty="0"/>
          </a:p>
        </p:txBody>
      </p:sp>
    </p:spTree>
    <p:extLst>
      <p:ext uri="{BB962C8B-B14F-4D97-AF65-F5344CB8AC3E}">
        <p14:creationId xmlns:p14="http://schemas.microsoft.com/office/powerpoint/2010/main" val="22408163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8C2F22-6F93-A640-8292-569FE9940300}"/>
              </a:ext>
            </a:extLst>
          </p:cNvPr>
          <p:cNvSpPr>
            <a:spLocks noGrp="1"/>
          </p:cNvSpPr>
          <p:nvPr>
            <p:ph type="title"/>
          </p:nvPr>
        </p:nvSpPr>
        <p:spPr/>
        <p:txBody>
          <a:bodyPr/>
          <a:lstStyle/>
          <a:p>
            <a:r>
              <a:rPr lang="de-DE"/>
              <a:t>Mastertitelformat bearbeiten</a:t>
            </a:r>
            <a:endParaRPr lang="de-AT"/>
          </a:p>
        </p:txBody>
      </p:sp>
      <p:sp>
        <p:nvSpPr>
          <p:cNvPr id="4" name="Foliennummernplatzhalter 8">
            <a:extLst>
              <a:ext uri="{FF2B5EF4-FFF2-40B4-BE49-F238E27FC236}">
                <a16:creationId xmlns:a16="http://schemas.microsoft.com/office/drawing/2014/main" id="{FFDE2F36-2563-A049-B7A6-C861600048F8}"/>
              </a:ext>
            </a:extLst>
          </p:cNvPr>
          <p:cNvSpPr>
            <a:spLocks noGrp="1"/>
          </p:cNvSpPr>
          <p:nvPr>
            <p:ph type="sldNum" sz="quarter" idx="4"/>
          </p:nvPr>
        </p:nvSpPr>
        <p:spPr>
          <a:xfrm>
            <a:off x="7060627" y="6429087"/>
            <a:ext cx="2057400" cy="365125"/>
          </a:xfrm>
          <a:prstGeom prst="rect">
            <a:avLst/>
          </a:prstGeom>
        </p:spPr>
        <p:txBody>
          <a:bodyPr vert="horz" lIns="91440" tIns="45720" rIns="91440" bIns="45720" rtlCol="0" anchor="ctr"/>
          <a:lstStyle>
            <a:lvl1pPr algn="r">
              <a:defRPr sz="900">
                <a:solidFill>
                  <a:schemeClr val="bg1"/>
                </a:solidFill>
              </a:defRPr>
            </a:lvl1pPr>
          </a:lstStyle>
          <a:p>
            <a:fld id="{A9F4B282-7904-614B-9E30-2097EED7D1ED}" type="slidenum">
              <a:rPr lang="de-AT" smtClean="0"/>
              <a:pPr/>
              <a:t>‹#›</a:t>
            </a:fld>
            <a:endParaRPr lang="de-AT" dirty="0"/>
          </a:p>
        </p:txBody>
      </p:sp>
      <p:sp>
        <p:nvSpPr>
          <p:cNvPr id="6" name="Fußzeilenplatzhalter 4">
            <a:extLst>
              <a:ext uri="{FF2B5EF4-FFF2-40B4-BE49-F238E27FC236}">
                <a16:creationId xmlns:a16="http://schemas.microsoft.com/office/drawing/2014/main" id="{9BB40918-F954-406C-8F54-F97053059221}"/>
              </a:ext>
            </a:extLst>
          </p:cNvPr>
          <p:cNvSpPr>
            <a:spLocks noGrp="1"/>
          </p:cNvSpPr>
          <p:nvPr>
            <p:ph type="ftr" sz="quarter" idx="3"/>
          </p:nvPr>
        </p:nvSpPr>
        <p:spPr>
          <a:xfrm>
            <a:off x="182881" y="6684252"/>
            <a:ext cx="5669280" cy="173748"/>
          </a:xfrm>
          <a:prstGeom prst="rect">
            <a:avLst/>
          </a:prstGeom>
        </p:spPr>
        <p:txBody>
          <a:bodyPr vert="horz" lIns="91440" tIns="45720" rIns="91440" bIns="45720" rtlCol="0" anchor="ctr"/>
          <a:lstStyle>
            <a:lvl1pPr marL="0" marR="0" indent="0" algn="l" defTabSz="914400" rtl="0" eaLnBrk="1" fontAlgn="auto" latinLnBrk="0" hangingPunct="1">
              <a:lnSpc>
                <a:spcPct val="100000"/>
              </a:lnSpc>
              <a:spcBef>
                <a:spcPts val="0"/>
              </a:spcBef>
              <a:spcAft>
                <a:spcPts val="0"/>
              </a:spcAft>
              <a:buClrTx/>
              <a:buSzTx/>
              <a:buFontTx/>
              <a:buNone/>
              <a:tabLst/>
              <a:defRPr sz="70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en-US"/>
              <a:t>Doc-No: DE000_11100_2012231 • Version: 37.0 • Confidentiality: restricted • Title: General MedAustron Presentation</a:t>
            </a:r>
            <a:endParaRPr lang="de-DE" dirty="0"/>
          </a:p>
        </p:txBody>
      </p:sp>
    </p:spTree>
    <p:extLst>
      <p:ext uri="{BB962C8B-B14F-4D97-AF65-F5344CB8AC3E}">
        <p14:creationId xmlns:p14="http://schemas.microsoft.com/office/powerpoint/2010/main" val="9968099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Plain">
    <p:spTree>
      <p:nvGrpSpPr>
        <p:cNvPr id="1" name=""/>
        <p:cNvGrpSpPr/>
        <p:nvPr/>
      </p:nvGrpSpPr>
      <p:grpSpPr>
        <a:xfrm>
          <a:off x="0" y="0"/>
          <a:ext cx="0" cy="0"/>
          <a:chOff x="0" y="0"/>
          <a:chExt cx="0" cy="0"/>
        </a:xfrm>
      </p:grpSpPr>
      <p:sp>
        <p:nvSpPr>
          <p:cNvPr id="3" name="Foliennummernplatzhalter 8">
            <a:extLst>
              <a:ext uri="{FF2B5EF4-FFF2-40B4-BE49-F238E27FC236}">
                <a16:creationId xmlns:a16="http://schemas.microsoft.com/office/drawing/2014/main" id="{1F7B4E6E-1FD4-9940-A5D0-CB9FCC46607A}"/>
              </a:ext>
            </a:extLst>
          </p:cNvPr>
          <p:cNvSpPr>
            <a:spLocks noGrp="1"/>
          </p:cNvSpPr>
          <p:nvPr>
            <p:ph type="sldNum" sz="quarter" idx="4"/>
          </p:nvPr>
        </p:nvSpPr>
        <p:spPr>
          <a:xfrm>
            <a:off x="7060627" y="6429087"/>
            <a:ext cx="2057400" cy="365125"/>
          </a:xfrm>
          <a:prstGeom prst="rect">
            <a:avLst/>
          </a:prstGeom>
        </p:spPr>
        <p:txBody>
          <a:bodyPr vert="horz" lIns="91440" tIns="45720" rIns="91440" bIns="45720" rtlCol="0" anchor="ctr"/>
          <a:lstStyle>
            <a:lvl1pPr algn="r">
              <a:defRPr sz="900">
                <a:solidFill>
                  <a:schemeClr val="bg1"/>
                </a:solidFill>
              </a:defRPr>
            </a:lvl1pPr>
          </a:lstStyle>
          <a:p>
            <a:fld id="{A9F4B282-7904-614B-9E30-2097EED7D1ED}" type="slidenum">
              <a:rPr lang="de-AT" smtClean="0"/>
              <a:pPr/>
              <a:t>‹#›</a:t>
            </a:fld>
            <a:endParaRPr lang="de-AT" dirty="0"/>
          </a:p>
        </p:txBody>
      </p:sp>
      <p:sp>
        <p:nvSpPr>
          <p:cNvPr id="5" name="Fußzeilenplatzhalter 4">
            <a:extLst>
              <a:ext uri="{FF2B5EF4-FFF2-40B4-BE49-F238E27FC236}">
                <a16:creationId xmlns:a16="http://schemas.microsoft.com/office/drawing/2014/main" id="{FCB535F3-8761-46F9-A810-CF951D49B5A5}"/>
              </a:ext>
            </a:extLst>
          </p:cNvPr>
          <p:cNvSpPr>
            <a:spLocks noGrp="1"/>
          </p:cNvSpPr>
          <p:nvPr>
            <p:ph type="ftr" sz="quarter" idx="3"/>
          </p:nvPr>
        </p:nvSpPr>
        <p:spPr>
          <a:xfrm>
            <a:off x="182881" y="6684252"/>
            <a:ext cx="5669280" cy="173748"/>
          </a:xfrm>
          <a:prstGeom prst="rect">
            <a:avLst/>
          </a:prstGeom>
        </p:spPr>
        <p:txBody>
          <a:bodyPr vert="horz" lIns="91440" tIns="45720" rIns="91440" bIns="45720" rtlCol="0" anchor="ctr"/>
          <a:lstStyle>
            <a:lvl1pPr marL="0" marR="0" indent="0" algn="l" defTabSz="914400" rtl="0" eaLnBrk="1" fontAlgn="auto" latinLnBrk="0" hangingPunct="1">
              <a:lnSpc>
                <a:spcPct val="100000"/>
              </a:lnSpc>
              <a:spcBef>
                <a:spcPts val="0"/>
              </a:spcBef>
              <a:spcAft>
                <a:spcPts val="0"/>
              </a:spcAft>
              <a:buClrTx/>
              <a:buSzTx/>
              <a:buFontTx/>
              <a:buNone/>
              <a:tabLst/>
              <a:defRPr sz="70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en-US"/>
              <a:t>Doc-No: DE000_11100_2012231 • Version: 37.0 • Confidentiality: restricted • Title: General MedAustron Presentation</a:t>
            </a:r>
            <a:endParaRPr lang="de-DE" dirty="0"/>
          </a:p>
        </p:txBody>
      </p:sp>
    </p:spTree>
    <p:extLst>
      <p:ext uri="{BB962C8B-B14F-4D97-AF65-F5344CB8AC3E}">
        <p14:creationId xmlns:p14="http://schemas.microsoft.com/office/powerpoint/2010/main" val="39243474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ummary">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C983E83E-2864-8844-A931-75ADBB2E6216}"/>
              </a:ext>
            </a:extLst>
          </p:cNvPr>
          <p:cNvSpPr>
            <a:spLocks noGrp="1"/>
          </p:cNvSpPr>
          <p:nvPr>
            <p:ph type="title" hasCustomPrompt="1"/>
          </p:nvPr>
        </p:nvSpPr>
        <p:spPr>
          <a:xfrm>
            <a:off x="2916406" y="677001"/>
            <a:ext cx="5594182" cy="607431"/>
          </a:xfrm>
        </p:spPr>
        <p:txBody>
          <a:bodyPr anchor="b">
            <a:normAutofit/>
          </a:bodyPr>
          <a:lstStyle>
            <a:lvl1pPr>
              <a:defRPr sz="3200"/>
            </a:lvl1pPr>
          </a:lstStyle>
          <a:p>
            <a:r>
              <a:rPr lang="de-DE" dirty="0"/>
              <a:t>Add title</a:t>
            </a:r>
            <a:endParaRPr lang="de-AT" dirty="0"/>
          </a:p>
        </p:txBody>
      </p:sp>
      <p:sp>
        <p:nvSpPr>
          <p:cNvPr id="9" name="Untertitel 2">
            <a:extLst>
              <a:ext uri="{FF2B5EF4-FFF2-40B4-BE49-F238E27FC236}">
                <a16:creationId xmlns:a16="http://schemas.microsoft.com/office/drawing/2014/main" id="{5D57E0AD-7864-E84E-84E5-FE5678C247D7}"/>
              </a:ext>
            </a:extLst>
          </p:cNvPr>
          <p:cNvSpPr>
            <a:spLocks noGrp="1"/>
          </p:cNvSpPr>
          <p:nvPr>
            <p:ph type="subTitle" idx="1" hasCustomPrompt="1"/>
          </p:nvPr>
        </p:nvSpPr>
        <p:spPr>
          <a:xfrm>
            <a:off x="2916406" y="1631372"/>
            <a:ext cx="5594182" cy="4439003"/>
          </a:xfrm>
        </p:spPr>
        <p:txBody>
          <a:bodyPr/>
          <a:lstStyle>
            <a:lvl1pPr marL="342900" indent="-342900" algn="l">
              <a:buSzPct val="180000"/>
              <a:buFont typeface="Menlo Regular" panose="020B0609030804020204" pitchFamily="49" charset="0"/>
              <a:buChar char="⚛"/>
              <a:defRPr sz="2000">
                <a:solidFill>
                  <a:srgbClr val="14316C"/>
                </a:solidFill>
              </a:defRPr>
            </a:lvl1pPr>
            <a:lvl2pPr marL="685792" indent="-342900" algn="l">
              <a:buSzPct val="130000"/>
              <a:buFont typeface="Menlo Regular" panose="020B0609030804020204" pitchFamily="49" charset="0"/>
              <a:buChar char="⚛"/>
              <a:defRPr sz="1500">
                <a:solidFill>
                  <a:srgbClr val="14316C"/>
                </a:solidFill>
              </a:defRPr>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de-DE" dirty="0"/>
              <a:t>Mastertextformat bearbeiten</a:t>
            </a:r>
          </a:p>
          <a:p>
            <a:pPr lvl="1"/>
            <a:r>
              <a:rPr lang="de-DE" dirty="0"/>
              <a:t>Zweite Ebene</a:t>
            </a:r>
          </a:p>
          <a:p>
            <a:endParaRPr lang="de-DE" dirty="0"/>
          </a:p>
          <a:p>
            <a:endParaRPr lang="de-AT" dirty="0"/>
          </a:p>
        </p:txBody>
      </p:sp>
      <p:pic>
        <p:nvPicPr>
          <p:cNvPr id="10" name="Grafik 9">
            <a:extLst>
              <a:ext uri="{FF2B5EF4-FFF2-40B4-BE49-F238E27FC236}">
                <a16:creationId xmlns:a16="http://schemas.microsoft.com/office/drawing/2014/main" id="{1AAB25C2-25B0-E241-964A-36A3C56332D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44714" t="-35410"/>
          <a:stretch/>
        </p:blipFill>
        <p:spPr>
          <a:xfrm>
            <a:off x="0" y="1284432"/>
            <a:ext cx="2822888" cy="238415"/>
          </a:xfrm>
          <a:prstGeom prst="rect">
            <a:avLst/>
          </a:prstGeom>
        </p:spPr>
      </p:pic>
      <p:sp>
        <p:nvSpPr>
          <p:cNvPr id="12" name="Foliennummernplatzhalter 8">
            <a:extLst>
              <a:ext uri="{FF2B5EF4-FFF2-40B4-BE49-F238E27FC236}">
                <a16:creationId xmlns:a16="http://schemas.microsoft.com/office/drawing/2014/main" id="{38FE9B8C-B7A0-854A-BF1C-7908905181A9}"/>
              </a:ext>
            </a:extLst>
          </p:cNvPr>
          <p:cNvSpPr>
            <a:spLocks noGrp="1"/>
          </p:cNvSpPr>
          <p:nvPr>
            <p:ph type="sldNum" sz="quarter" idx="4"/>
          </p:nvPr>
        </p:nvSpPr>
        <p:spPr>
          <a:xfrm>
            <a:off x="7060627" y="6429087"/>
            <a:ext cx="2057400" cy="365125"/>
          </a:xfrm>
          <a:prstGeom prst="rect">
            <a:avLst/>
          </a:prstGeom>
        </p:spPr>
        <p:txBody>
          <a:bodyPr vert="horz" lIns="91440" tIns="45720" rIns="91440" bIns="45720" rtlCol="0" anchor="ctr"/>
          <a:lstStyle>
            <a:lvl1pPr algn="r">
              <a:defRPr sz="900">
                <a:solidFill>
                  <a:schemeClr val="bg1"/>
                </a:solidFill>
              </a:defRPr>
            </a:lvl1pPr>
          </a:lstStyle>
          <a:p>
            <a:fld id="{A9F4B282-7904-614B-9E30-2097EED7D1ED}" type="slidenum">
              <a:rPr lang="de-AT" smtClean="0"/>
              <a:pPr/>
              <a:t>‹#›</a:t>
            </a:fld>
            <a:endParaRPr lang="de-AT" dirty="0"/>
          </a:p>
        </p:txBody>
      </p:sp>
      <p:sp>
        <p:nvSpPr>
          <p:cNvPr id="8" name="Fußzeilenplatzhalter 4">
            <a:extLst>
              <a:ext uri="{FF2B5EF4-FFF2-40B4-BE49-F238E27FC236}">
                <a16:creationId xmlns:a16="http://schemas.microsoft.com/office/drawing/2014/main" id="{3418E853-50F4-448E-BF15-5C13F8150226}"/>
              </a:ext>
            </a:extLst>
          </p:cNvPr>
          <p:cNvSpPr>
            <a:spLocks noGrp="1"/>
          </p:cNvSpPr>
          <p:nvPr>
            <p:ph type="ftr" sz="quarter" idx="3"/>
          </p:nvPr>
        </p:nvSpPr>
        <p:spPr>
          <a:xfrm>
            <a:off x="182881" y="6684252"/>
            <a:ext cx="5669280" cy="173748"/>
          </a:xfrm>
          <a:prstGeom prst="rect">
            <a:avLst/>
          </a:prstGeom>
        </p:spPr>
        <p:txBody>
          <a:bodyPr vert="horz" lIns="91440" tIns="45720" rIns="91440" bIns="45720" rtlCol="0" anchor="ctr"/>
          <a:lstStyle>
            <a:lvl1pPr marL="0" marR="0" indent="0" algn="l" defTabSz="914400" rtl="0" eaLnBrk="1" fontAlgn="auto" latinLnBrk="0" hangingPunct="1">
              <a:lnSpc>
                <a:spcPct val="100000"/>
              </a:lnSpc>
              <a:spcBef>
                <a:spcPts val="0"/>
              </a:spcBef>
              <a:spcAft>
                <a:spcPts val="0"/>
              </a:spcAft>
              <a:buClrTx/>
              <a:buSzTx/>
              <a:buFontTx/>
              <a:buNone/>
              <a:tabLst/>
              <a:defRPr sz="70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en-US"/>
              <a:t>Doc-No: DE000_11100_2012231 • Version: 37.0 • Confidentiality: restricted • Title: General MedAustron Presentation</a:t>
            </a:r>
            <a:endParaRPr lang="de-DE" dirty="0"/>
          </a:p>
        </p:txBody>
      </p:sp>
    </p:spTree>
    <p:extLst>
      <p:ext uri="{BB962C8B-B14F-4D97-AF65-F5344CB8AC3E}">
        <p14:creationId xmlns:p14="http://schemas.microsoft.com/office/powerpoint/2010/main" val="28368251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5" Type="http://schemas.openxmlformats.org/officeDocument/2006/relationships/image" Target="../media/image6.png"/><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image" Target="../media/image1.png"/><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theme" Target="../theme/theme3.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7B0D9D3D-4718-D242-8FA9-26A5036CB1A1}"/>
              </a:ext>
            </a:extLst>
          </p:cNvPr>
          <p:cNvPicPr>
            <a:picLocks noChangeAspect="1"/>
          </p:cNvPicPr>
          <p:nvPr userDrawn="1"/>
        </p:nvPicPr>
        <p:blipFill rotWithShape="1">
          <a:blip r:embed="rId12"/>
          <a:srcRect t="-5382" b="58755"/>
          <a:stretch/>
        </p:blipFill>
        <p:spPr>
          <a:xfrm>
            <a:off x="0" y="6308989"/>
            <a:ext cx="9144000" cy="487018"/>
          </a:xfrm>
          <a:prstGeom prst="rect">
            <a:avLst/>
          </a:prstGeom>
        </p:spPr>
      </p:pic>
      <p:sp>
        <p:nvSpPr>
          <p:cNvPr id="2" name="Titelplatzhalter 1">
            <a:extLst>
              <a:ext uri="{FF2B5EF4-FFF2-40B4-BE49-F238E27FC236}">
                <a16:creationId xmlns:a16="http://schemas.microsoft.com/office/drawing/2014/main" id="{EDE557F5-B976-DA41-97D0-A7285F5FF286}"/>
              </a:ext>
            </a:extLst>
          </p:cNvPr>
          <p:cNvSpPr>
            <a:spLocks noGrp="1"/>
          </p:cNvSpPr>
          <p:nvPr>
            <p:ph type="title"/>
          </p:nvPr>
        </p:nvSpPr>
        <p:spPr>
          <a:xfrm>
            <a:off x="182880" y="167701"/>
            <a:ext cx="8740140" cy="1134000"/>
          </a:xfrm>
          <a:prstGeom prst="rect">
            <a:avLst/>
          </a:prstGeom>
        </p:spPr>
        <p:txBody>
          <a:bodyPr vert="horz" lIns="91440" tIns="45720" rIns="91440" bIns="45720" rtlCol="0" anchor="ctr">
            <a:normAutofit/>
          </a:bodyPr>
          <a:lstStyle/>
          <a:p>
            <a:r>
              <a:rPr lang="de-DE" dirty="0"/>
              <a:t>Mastertitelformat bearbeiten</a:t>
            </a:r>
            <a:endParaRPr lang="de-AT" dirty="0"/>
          </a:p>
        </p:txBody>
      </p:sp>
      <p:sp>
        <p:nvSpPr>
          <p:cNvPr id="3" name="Textplatzhalter 2">
            <a:extLst>
              <a:ext uri="{FF2B5EF4-FFF2-40B4-BE49-F238E27FC236}">
                <a16:creationId xmlns:a16="http://schemas.microsoft.com/office/drawing/2014/main" id="{AB26E36C-117B-1347-B80F-A77B7E6CBC60}"/>
              </a:ext>
            </a:extLst>
          </p:cNvPr>
          <p:cNvSpPr>
            <a:spLocks noGrp="1"/>
          </p:cNvSpPr>
          <p:nvPr>
            <p:ph type="body" idx="1"/>
          </p:nvPr>
        </p:nvSpPr>
        <p:spPr>
          <a:xfrm>
            <a:off x="182880" y="1505250"/>
            <a:ext cx="8740140" cy="4671713"/>
          </a:xfrm>
          <a:prstGeom prst="rect">
            <a:avLst/>
          </a:prstGeom>
        </p:spPr>
        <p:txBody>
          <a:bodyPr vert="horz" lIns="91440" tIns="45720" rIns="91440" bIns="45720" rtlCol="0">
            <a:normAutofit/>
          </a:bodyPr>
          <a:lstStyle/>
          <a:p>
            <a:r>
              <a:rPr lang="de-DE" dirty="0"/>
              <a:t>Mastertextformat bearbeiten</a:t>
            </a:r>
          </a:p>
          <a:p>
            <a:pPr lvl="1"/>
            <a:r>
              <a:rPr lang="de-DE" dirty="0"/>
              <a:t>Zweite Ebene</a:t>
            </a:r>
          </a:p>
          <a:p>
            <a:pPr lvl="2"/>
            <a:r>
              <a:rPr lang="de-DE" dirty="0"/>
              <a:t>Dritte Ebene
Vierte Ebene
Fünfte Ebene</a:t>
            </a:r>
            <a:endParaRPr lang="de-AT" dirty="0"/>
          </a:p>
        </p:txBody>
      </p:sp>
      <p:sp>
        <p:nvSpPr>
          <p:cNvPr id="29" name="Textfeld 28">
            <a:extLst>
              <a:ext uri="{FF2B5EF4-FFF2-40B4-BE49-F238E27FC236}">
                <a16:creationId xmlns:a16="http://schemas.microsoft.com/office/drawing/2014/main" id="{3E84BB64-F041-F041-8055-CF67E67C7E2C}"/>
              </a:ext>
            </a:extLst>
          </p:cNvPr>
          <p:cNvSpPr txBox="1"/>
          <p:nvPr userDrawn="1"/>
        </p:nvSpPr>
        <p:spPr>
          <a:xfrm>
            <a:off x="182881" y="6500445"/>
            <a:ext cx="1334192" cy="207749"/>
          </a:xfrm>
          <a:prstGeom prst="rect">
            <a:avLst/>
          </a:prstGeom>
          <a:noFill/>
        </p:spPr>
        <p:txBody>
          <a:bodyPr wrap="square" rtlCol="0">
            <a:spAutoFit/>
          </a:bodyPr>
          <a:lstStyle/>
          <a:p>
            <a:r>
              <a:rPr lang="de-AT" sz="750" dirty="0">
                <a:solidFill>
                  <a:schemeClr val="bg1"/>
                </a:solidFill>
              </a:rPr>
              <a:t>© MedAustron</a:t>
            </a:r>
          </a:p>
        </p:txBody>
      </p:sp>
      <p:sp>
        <p:nvSpPr>
          <p:cNvPr id="7" name="Foliennummernplatzhalter 8">
            <a:extLst>
              <a:ext uri="{FF2B5EF4-FFF2-40B4-BE49-F238E27FC236}">
                <a16:creationId xmlns:a16="http://schemas.microsoft.com/office/drawing/2014/main" id="{0D0AA1F9-38EC-4A47-8D5F-E2F7FDB7BA69}"/>
              </a:ext>
            </a:extLst>
          </p:cNvPr>
          <p:cNvSpPr>
            <a:spLocks noGrp="1"/>
          </p:cNvSpPr>
          <p:nvPr>
            <p:ph type="sldNum" sz="quarter" idx="4"/>
          </p:nvPr>
        </p:nvSpPr>
        <p:spPr>
          <a:xfrm>
            <a:off x="7060627" y="6429087"/>
            <a:ext cx="2057400" cy="365125"/>
          </a:xfrm>
          <a:prstGeom prst="rect">
            <a:avLst/>
          </a:prstGeom>
        </p:spPr>
        <p:txBody>
          <a:bodyPr vert="horz" lIns="91440" tIns="45720" rIns="91440" bIns="45720" rtlCol="0" anchor="ctr"/>
          <a:lstStyle>
            <a:lvl1pPr algn="r">
              <a:defRPr sz="900">
                <a:solidFill>
                  <a:schemeClr val="bg1"/>
                </a:solidFill>
              </a:defRPr>
            </a:lvl1pPr>
          </a:lstStyle>
          <a:p>
            <a:fld id="{A9F4B282-7904-614B-9E30-2097EED7D1ED}" type="slidenum">
              <a:rPr lang="de-AT" smtClean="0"/>
              <a:pPr/>
              <a:t>‹#›</a:t>
            </a:fld>
            <a:endParaRPr lang="de-AT" dirty="0"/>
          </a:p>
        </p:txBody>
      </p:sp>
      <p:sp>
        <p:nvSpPr>
          <p:cNvPr id="10" name="Fußzeilenplatzhalter 4">
            <a:extLst>
              <a:ext uri="{FF2B5EF4-FFF2-40B4-BE49-F238E27FC236}">
                <a16:creationId xmlns:a16="http://schemas.microsoft.com/office/drawing/2014/main" id="{C1DA5CFD-B94E-7048-A0F0-791336E1E1C2}"/>
              </a:ext>
            </a:extLst>
          </p:cNvPr>
          <p:cNvSpPr>
            <a:spLocks noGrp="1"/>
          </p:cNvSpPr>
          <p:nvPr>
            <p:ph type="ftr" sz="quarter" idx="3"/>
          </p:nvPr>
        </p:nvSpPr>
        <p:spPr>
          <a:xfrm>
            <a:off x="182881" y="6684252"/>
            <a:ext cx="5669280" cy="173748"/>
          </a:xfrm>
          <a:prstGeom prst="rect">
            <a:avLst/>
          </a:prstGeom>
        </p:spPr>
        <p:txBody>
          <a:bodyPr vert="horz" lIns="91440" tIns="45720" rIns="91440" bIns="45720" rtlCol="0" anchor="ctr"/>
          <a:lstStyle>
            <a:lvl1pPr marL="0" marR="0" indent="0" algn="l" defTabSz="914400" rtl="0" eaLnBrk="1" fontAlgn="auto" latinLnBrk="0" hangingPunct="1">
              <a:lnSpc>
                <a:spcPct val="100000"/>
              </a:lnSpc>
              <a:spcBef>
                <a:spcPts val="0"/>
              </a:spcBef>
              <a:spcAft>
                <a:spcPts val="0"/>
              </a:spcAft>
              <a:buClrTx/>
              <a:buSzTx/>
              <a:buFontTx/>
              <a:buNone/>
              <a:tabLst/>
              <a:defRPr sz="70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en-US"/>
              <a:t>Doc-No: DE000_11100_2012231 • Version: 37.0 • Confidentiality: restricted • Title: General MedAustron Presentation</a:t>
            </a:r>
            <a:endParaRPr lang="de-DE" dirty="0"/>
          </a:p>
        </p:txBody>
      </p:sp>
      <p:sp>
        <p:nvSpPr>
          <p:cNvPr id="11" name="TextBox 10">
            <a:extLst>
              <a:ext uri="{FF2B5EF4-FFF2-40B4-BE49-F238E27FC236}">
                <a16:creationId xmlns:a16="http://schemas.microsoft.com/office/drawing/2014/main" id="{2F025CFA-FF3F-43CD-A2FF-5C780F3BBA91}"/>
              </a:ext>
            </a:extLst>
          </p:cNvPr>
          <p:cNvSpPr txBox="1"/>
          <p:nvPr userDrawn="1"/>
        </p:nvSpPr>
        <p:spPr>
          <a:xfrm>
            <a:off x="1820174" y="6503685"/>
            <a:ext cx="4572000" cy="215444"/>
          </a:xfrm>
          <a:prstGeom prst="rect">
            <a:avLst/>
          </a:prstGeom>
          <a:noFill/>
        </p:spPr>
        <p:txBody>
          <a:bodyPr wrap="square">
            <a:spAutoFit/>
          </a:bodyPr>
          <a:lstStyle/>
          <a:p>
            <a:pPr algn="ctr"/>
            <a:r>
              <a:rPr lang="de-AT" sz="800" dirty="0" err="1">
                <a:solidFill>
                  <a:schemeClr val="bg1"/>
                </a:solidFill>
              </a:rPr>
              <a:t>Affiliated</a:t>
            </a:r>
            <a:r>
              <a:rPr lang="de-AT" sz="800" dirty="0">
                <a:solidFill>
                  <a:schemeClr val="bg1"/>
                </a:solidFill>
              </a:rPr>
              <a:t> </a:t>
            </a:r>
            <a:r>
              <a:rPr lang="de-AT" sz="800" dirty="0" err="1">
                <a:solidFill>
                  <a:schemeClr val="bg1"/>
                </a:solidFill>
              </a:rPr>
              <a:t>with</a:t>
            </a:r>
            <a:r>
              <a:rPr lang="de-AT" sz="800" dirty="0">
                <a:solidFill>
                  <a:schemeClr val="bg1"/>
                </a:solidFill>
              </a:rPr>
              <a:t> Karl Landsteiner University • JCI </a:t>
            </a:r>
            <a:r>
              <a:rPr lang="de-AT" sz="800" dirty="0" err="1">
                <a:solidFill>
                  <a:schemeClr val="bg1"/>
                </a:solidFill>
              </a:rPr>
              <a:t>accredited</a:t>
            </a:r>
            <a:endParaRPr lang="de-AT" sz="800" dirty="0">
              <a:solidFill>
                <a:schemeClr val="bg1"/>
              </a:solidFill>
            </a:endParaRPr>
          </a:p>
        </p:txBody>
      </p:sp>
    </p:spTree>
    <p:extLst>
      <p:ext uri="{BB962C8B-B14F-4D97-AF65-F5344CB8AC3E}">
        <p14:creationId xmlns:p14="http://schemas.microsoft.com/office/powerpoint/2010/main" val="2746160504"/>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93" r:id="rId10"/>
  </p:sldLayoutIdLst>
  <p:hf sldNum="0" hdr="0" ftr="0" dt="0"/>
  <p:txStyles>
    <p:titleStyle>
      <a:lvl1pPr algn="l" defTabSz="685783" rtl="0" eaLnBrk="1" latinLnBrk="0" hangingPunct="1">
        <a:lnSpc>
          <a:spcPct val="90000"/>
        </a:lnSpc>
        <a:spcBef>
          <a:spcPct val="0"/>
        </a:spcBef>
        <a:buNone/>
        <a:defRPr sz="2700" b="0" kern="1200" cap="all" baseline="0">
          <a:solidFill>
            <a:srgbClr val="005A9A"/>
          </a:solidFill>
          <a:effectLst/>
          <a:latin typeface="Verdana" panose="020B0604030504040204" pitchFamily="34" charset="0"/>
          <a:ea typeface="Verdana" panose="020B0604030504040204" pitchFamily="34" charset="0"/>
          <a:cs typeface="Verdana" panose="020B0604030504040204" pitchFamily="34" charset="0"/>
        </a:defRPr>
      </a:lvl1pPr>
    </p:titleStyle>
    <p:bodyStyle>
      <a:lvl1pPr marL="171446" indent="-171446" algn="l" defTabSz="685783" rtl="0" eaLnBrk="1" latinLnBrk="0" hangingPunct="1">
        <a:lnSpc>
          <a:spcPct val="100000"/>
        </a:lnSpc>
        <a:spcBef>
          <a:spcPts val="750"/>
        </a:spcBef>
        <a:buClr>
          <a:srgbClr val="005A9A"/>
        </a:buClr>
        <a:buSzPct val="130000"/>
        <a:buFont typeface="Arial" panose="020B0604020202020204" pitchFamily="34" charset="0"/>
        <a:buChar char="•"/>
        <a:defRPr sz="15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514337" indent="-171446" algn="l" defTabSz="685783" rtl="0" eaLnBrk="1" latinLnBrk="0" hangingPunct="1">
        <a:lnSpc>
          <a:spcPct val="100000"/>
        </a:lnSpc>
        <a:spcBef>
          <a:spcPts val="375"/>
        </a:spcBef>
        <a:buClr>
          <a:srgbClr val="005A9A"/>
        </a:buClr>
        <a:buSzPct val="110000"/>
        <a:buFont typeface="Courier New" panose="02070309020205020404" pitchFamily="49" charset="0"/>
        <a:buChar char="o"/>
        <a:defRPr sz="135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857228" indent="-171446" algn="l" defTabSz="685783" rtl="0" eaLnBrk="1" latinLnBrk="0" hangingPunct="1">
        <a:lnSpc>
          <a:spcPct val="100000"/>
        </a:lnSpc>
        <a:spcBef>
          <a:spcPts val="375"/>
        </a:spcBef>
        <a:buClr>
          <a:srgbClr val="005A9A"/>
        </a:buClr>
        <a:buSzPct val="130000"/>
        <a:buFont typeface="Arial" panose="020B0604020202020204" pitchFamily="34" charset="0"/>
        <a:buChar char="•"/>
        <a:defRPr sz="12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de-DE"/>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1C959209-E923-A14E-93C2-C005979B3F5D}"/>
              </a:ext>
            </a:extLst>
          </p:cNvPr>
          <p:cNvPicPr>
            <a:picLocks noChangeAspect="1"/>
          </p:cNvPicPr>
          <p:nvPr userDrawn="1"/>
        </p:nvPicPr>
        <p:blipFill rotWithShape="1">
          <a:blip r:embed="rId15" cstate="screen">
            <a:extLst>
              <a:ext uri="{28A0092B-C50C-407E-A947-70E740481C1C}">
                <a14:useLocalDpi xmlns:a14="http://schemas.microsoft.com/office/drawing/2010/main"/>
              </a:ext>
            </a:extLst>
          </a:blip>
          <a:srcRect t="-7469"/>
          <a:stretch/>
        </p:blipFill>
        <p:spPr>
          <a:xfrm>
            <a:off x="0" y="6296895"/>
            <a:ext cx="9144000" cy="555480"/>
          </a:xfrm>
          <a:prstGeom prst="rect">
            <a:avLst/>
          </a:prstGeom>
        </p:spPr>
      </p:pic>
      <p:sp>
        <p:nvSpPr>
          <p:cNvPr id="2" name="Titelplatzhalter 1">
            <a:extLst>
              <a:ext uri="{FF2B5EF4-FFF2-40B4-BE49-F238E27FC236}">
                <a16:creationId xmlns:a16="http://schemas.microsoft.com/office/drawing/2014/main" id="{EDE557F5-B976-DA41-97D0-A7285F5FF286}"/>
              </a:ext>
            </a:extLst>
          </p:cNvPr>
          <p:cNvSpPr>
            <a:spLocks noGrp="1"/>
          </p:cNvSpPr>
          <p:nvPr>
            <p:ph type="title"/>
          </p:nvPr>
        </p:nvSpPr>
        <p:spPr>
          <a:xfrm>
            <a:off x="182880" y="167701"/>
            <a:ext cx="8740140" cy="1134000"/>
          </a:xfrm>
          <a:prstGeom prst="rect">
            <a:avLst/>
          </a:prstGeom>
        </p:spPr>
        <p:txBody>
          <a:bodyPr vert="horz" lIns="91440" tIns="45720" rIns="91440" bIns="45720" rtlCol="0" anchor="ctr">
            <a:normAutofit/>
          </a:bodyPr>
          <a:lstStyle/>
          <a:p>
            <a:r>
              <a:rPr lang="de-DE" dirty="0"/>
              <a:t>Mastertitelformat bearbeiten</a:t>
            </a:r>
            <a:endParaRPr lang="de-AT" dirty="0"/>
          </a:p>
        </p:txBody>
      </p:sp>
      <p:sp>
        <p:nvSpPr>
          <p:cNvPr id="3" name="Textplatzhalter 2">
            <a:extLst>
              <a:ext uri="{FF2B5EF4-FFF2-40B4-BE49-F238E27FC236}">
                <a16:creationId xmlns:a16="http://schemas.microsoft.com/office/drawing/2014/main" id="{AB26E36C-117B-1347-B80F-A77B7E6CBC60}"/>
              </a:ext>
            </a:extLst>
          </p:cNvPr>
          <p:cNvSpPr>
            <a:spLocks noGrp="1"/>
          </p:cNvSpPr>
          <p:nvPr>
            <p:ph type="body" idx="1"/>
          </p:nvPr>
        </p:nvSpPr>
        <p:spPr>
          <a:xfrm>
            <a:off x="182880" y="1505250"/>
            <a:ext cx="8740140" cy="4671713"/>
          </a:xfrm>
          <a:prstGeom prst="rect">
            <a:avLst/>
          </a:prstGeom>
        </p:spPr>
        <p:txBody>
          <a:bodyPr vert="horz" lIns="91440" tIns="45720" rIns="91440" bIns="45720" rtlCol="0">
            <a:normAutofit/>
          </a:bodyPr>
          <a:lstStyle/>
          <a:p>
            <a:r>
              <a:rPr lang="de-DE" dirty="0"/>
              <a:t>Mastertextformat bearbeiten</a:t>
            </a:r>
          </a:p>
          <a:p>
            <a:pPr lvl="1"/>
            <a:r>
              <a:rPr lang="de-DE" dirty="0"/>
              <a:t>Zweite Ebene</a:t>
            </a:r>
          </a:p>
          <a:p>
            <a:pPr lvl="2"/>
            <a:r>
              <a:rPr lang="de-DE" dirty="0"/>
              <a:t>Dritte Ebene
Vierte Ebene
Fünfte Ebene</a:t>
            </a:r>
            <a:endParaRPr lang="de-AT" dirty="0"/>
          </a:p>
        </p:txBody>
      </p:sp>
      <p:sp>
        <p:nvSpPr>
          <p:cNvPr id="29" name="Textfeld 28">
            <a:extLst>
              <a:ext uri="{FF2B5EF4-FFF2-40B4-BE49-F238E27FC236}">
                <a16:creationId xmlns:a16="http://schemas.microsoft.com/office/drawing/2014/main" id="{3E84BB64-F041-F041-8055-CF67E67C7E2C}"/>
              </a:ext>
            </a:extLst>
          </p:cNvPr>
          <p:cNvSpPr txBox="1"/>
          <p:nvPr userDrawn="1"/>
        </p:nvSpPr>
        <p:spPr>
          <a:xfrm>
            <a:off x="182881" y="6500445"/>
            <a:ext cx="1334192" cy="207749"/>
          </a:xfrm>
          <a:prstGeom prst="rect">
            <a:avLst/>
          </a:prstGeom>
          <a:noFill/>
        </p:spPr>
        <p:txBody>
          <a:bodyPr wrap="square" rtlCol="0">
            <a:spAutoFit/>
          </a:bodyPr>
          <a:lstStyle/>
          <a:p>
            <a:r>
              <a:rPr lang="de-AT" sz="750" dirty="0">
                <a:solidFill>
                  <a:schemeClr val="bg1"/>
                </a:solidFill>
              </a:rPr>
              <a:t>© MedAustron</a:t>
            </a:r>
          </a:p>
        </p:txBody>
      </p:sp>
      <p:sp>
        <p:nvSpPr>
          <p:cNvPr id="7" name="Foliennummernplatzhalter 8">
            <a:extLst>
              <a:ext uri="{FF2B5EF4-FFF2-40B4-BE49-F238E27FC236}">
                <a16:creationId xmlns:a16="http://schemas.microsoft.com/office/drawing/2014/main" id="{0D0AA1F9-38EC-4A47-8D5F-E2F7FDB7BA69}"/>
              </a:ext>
            </a:extLst>
          </p:cNvPr>
          <p:cNvSpPr>
            <a:spLocks noGrp="1"/>
          </p:cNvSpPr>
          <p:nvPr>
            <p:ph type="sldNum" sz="quarter" idx="4"/>
          </p:nvPr>
        </p:nvSpPr>
        <p:spPr>
          <a:xfrm>
            <a:off x="7060627" y="6429087"/>
            <a:ext cx="2057400" cy="365125"/>
          </a:xfrm>
          <a:prstGeom prst="rect">
            <a:avLst/>
          </a:prstGeom>
        </p:spPr>
        <p:txBody>
          <a:bodyPr vert="horz" lIns="91440" tIns="45720" rIns="91440" bIns="45720" rtlCol="0" anchor="ctr"/>
          <a:lstStyle>
            <a:lvl1pPr algn="r">
              <a:defRPr sz="900">
                <a:solidFill>
                  <a:schemeClr val="bg1"/>
                </a:solidFill>
              </a:defRPr>
            </a:lvl1pPr>
          </a:lstStyle>
          <a:p>
            <a:fld id="{A9F4B282-7904-614B-9E30-2097EED7D1ED}" type="slidenum">
              <a:rPr lang="de-AT" smtClean="0"/>
              <a:pPr/>
              <a:t>‹#›</a:t>
            </a:fld>
            <a:endParaRPr lang="de-AT" dirty="0"/>
          </a:p>
        </p:txBody>
      </p:sp>
      <p:sp>
        <p:nvSpPr>
          <p:cNvPr id="10" name="Fußzeilenplatzhalter 4">
            <a:extLst>
              <a:ext uri="{FF2B5EF4-FFF2-40B4-BE49-F238E27FC236}">
                <a16:creationId xmlns:a16="http://schemas.microsoft.com/office/drawing/2014/main" id="{5B887CAD-E0BF-9941-A540-D8DEEABCB568}"/>
              </a:ext>
            </a:extLst>
          </p:cNvPr>
          <p:cNvSpPr>
            <a:spLocks noGrp="1"/>
          </p:cNvSpPr>
          <p:nvPr>
            <p:ph type="ftr" sz="quarter" idx="3"/>
          </p:nvPr>
        </p:nvSpPr>
        <p:spPr>
          <a:xfrm>
            <a:off x="1143000" y="6562437"/>
            <a:ext cx="5669280" cy="173748"/>
          </a:xfrm>
          <a:prstGeom prst="rect">
            <a:avLst/>
          </a:prstGeom>
        </p:spPr>
        <p:txBody>
          <a:bodyPr vert="horz" lIns="91440" tIns="45720" rIns="91440" bIns="45720" rtlCol="0" anchor="ctr"/>
          <a:lstStyle>
            <a:lvl1pPr marL="0" marR="0" indent="0" algn="ctr" defTabSz="914400" rtl="0" eaLnBrk="1" fontAlgn="auto" latinLnBrk="0" hangingPunct="1">
              <a:lnSpc>
                <a:spcPct val="100000"/>
              </a:lnSpc>
              <a:spcBef>
                <a:spcPts val="0"/>
              </a:spcBef>
              <a:spcAft>
                <a:spcPts val="0"/>
              </a:spcAft>
              <a:buClrTx/>
              <a:buSzTx/>
              <a:buFontTx/>
              <a:buNone/>
              <a:tabLst/>
              <a:defRPr sz="8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a:latin typeface="Verdana" charset="0"/>
              </a:rPr>
              <a:t>Doc-No: DE000_11100_2012231 • Version: 37.0 • Confidentiality: restricted • Title: General MedAustron Presentation</a:t>
            </a:r>
            <a:endParaRPr lang="de-DE" dirty="0"/>
          </a:p>
        </p:txBody>
      </p:sp>
    </p:spTree>
    <p:extLst>
      <p:ext uri="{BB962C8B-B14F-4D97-AF65-F5344CB8AC3E}">
        <p14:creationId xmlns:p14="http://schemas.microsoft.com/office/powerpoint/2010/main" val="926059741"/>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Lst>
  <p:hf sldNum="0" hdr="0" ftr="0" dt="0"/>
  <p:txStyles>
    <p:titleStyle>
      <a:lvl1pPr algn="l" defTabSz="685783" rtl="0" eaLnBrk="1" latinLnBrk="0" hangingPunct="1">
        <a:lnSpc>
          <a:spcPct val="90000"/>
        </a:lnSpc>
        <a:spcBef>
          <a:spcPct val="0"/>
        </a:spcBef>
        <a:buNone/>
        <a:defRPr sz="2700" b="0" kern="1200" cap="all" baseline="0">
          <a:solidFill>
            <a:srgbClr val="94A8BB"/>
          </a:solidFill>
          <a:effectLst/>
          <a:latin typeface="Verdana" panose="020B0604030504040204" pitchFamily="34" charset="0"/>
          <a:ea typeface="Verdana" panose="020B0604030504040204" pitchFamily="34" charset="0"/>
          <a:cs typeface="Verdana" panose="020B0604030504040204" pitchFamily="34" charset="0"/>
        </a:defRPr>
      </a:lvl1pPr>
    </p:titleStyle>
    <p:bodyStyle>
      <a:lvl1pPr marL="171446" indent="-171446" algn="l" defTabSz="685783" rtl="0" eaLnBrk="1" latinLnBrk="0" hangingPunct="1">
        <a:lnSpc>
          <a:spcPct val="100000"/>
        </a:lnSpc>
        <a:spcBef>
          <a:spcPts val="750"/>
        </a:spcBef>
        <a:buClr>
          <a:srgbClr val="94A8BB"/>
        </a:buClr>
        <a:buSzPct val="130000"/>
        <a:buFont typeface="Arial" panose="020B0604020202020204" pitchFamily="34" charset="0"/>
        <a:buChar char="•"/>
        <a:defRPr sz="15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514337" indent="-171446" algn="l" defTabSz="685783" rtl="0" eaLnBrk="1" latinLnBrk="0" hangingPunct="1">
        <a:lnSpc>
          <a:spcPct val="100000"/>
        </a:lnSpc>
        <a:spcBef>
          <a:spcPts val="375"/>
        </a:spcBef>
        <a:buClr>
          <a:srgbClr val="94A8BB"/>
        </a:buClr>
        <a:buSzPct val="110000"/>
        <a:buFont typeface="Courier New" panose="02070309020205020404" pitchFamily="49" charset="0"/>
        <a:buChar char="o"/>
        <a:defRPr sz="135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857228" indent="-171446" algn="l" defTabSz="685783" rtl="0" eaLnBrk="1" latinLnBrk="0" hangingPunct="1">
        <a:lnSpc>
          <a:spcPct val="100000"/>
        </a:lnSpc>
        <a:spcBef>
          <a:spcPts val="375"/>
        </a:spcBef>
        <a:buClr>
          <a:srgbClr val="94A8BB"/>
        </a:buClr>
        <a:buSzPct val="130000"/>
        <a:buFont typeface="Arial" panose="020B0604020202020204" pitchFamily="34" charset="0"/>
        <a:buChar char="•"/>
        <a:defRPr sz="12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de-DE"/>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424A5EE7-AF31-DD4C-AB0A-118A0A0776E2}"/>
              </a:ext>
            </a:extLst>
          </p:cNvPr>
          <p:cNvPicPr>
            <a:picLocks noChangeAspect="1"/>
          </p:cNvPicPr>
          <p:nvPr userDrawn="1"/>
        </p:nvPicPr>
        <p:blipFill rotWithShape="1">
          <a:blip r:embed="rId12"/>
          <a:srcRect t="-5382" b="58755"/>
          <a:stretch/>
        </p:blipFill>
        <p:spPr>
          <a:xfrm>
            <a:off x="3607" y="6208900"/>
            <a:ext cx="9140393" cy="649101"/>
          </a:xfrm>
          <a:prstGeom prst="rect">
            <a:avLst/>
          </a:prstGeom>
        </p:spPr>
      </p:pic>
      <p:sp>
        <p:nvSpPr>
          <p:cNvPr id="2" name="Titelplatzhalter 1">
            <a:extLst>
              <a:ext uri="{FF2B5EF4-FFF2-40B4-BE49-F238E27FC236}">
                <a16:creationId xmlns:a16="http://schemas.microsoft.com/office/drawing/2014/main" id="{EDE557F5-B976-DA41-97D0-A7285F5FF286}"/>
              </a:ext>
            </a:extLst>
          </p:cNvPr>
          <p:cNvSpPr>
            <a:spLocks noGrp="1"/>
          </p:cNvSpPr>
          <p:nvPr>
            <p:ph type="title"/>
          </p:nvPr>
        </p:nvSpPr>
        <p:spPr>
          <a:xfrm>
            <a:off x="182880" y="146916"/>
            <a:ext cx="8740140" cy="1079212"/>
          </a:xfrm>
          <a:prstGeom prst="rect">
            <a:avLst/>
          </a:prstGeom>
        </p:spPr>
        <p:txBody>
          <a:bodyPr vert="horz" lIns="91440" tIns="45720" rIns="91440" bIns="45720" rtlCol="0" anchor="ctr">
            <a:normAutofit/>
          </a:bodyPr>
          <a:lstStyle/>
          <a:p>
            <a:r>
              <a:rPr lang="de-DE" dirty="0"/>
              <a:t>Mastertitelformat bearbeiten</a:t>
            </a:r>
            <a:endParaRPr lang="de-AT" dirty="0"/>
          </a:p>
        </p:txBody>
      </p:sp>
      <p:sp>
        <p:nvSpPr>
          <p:cNvPr id="3" name="Textplatzhalter 2">
            <a:extLst>
              <a:ext uri="{FF2B5EF4-FFF2-40B4-BE49-F238E27FC236}">
                <a16:creationId xmlns:a16="http://schemas.microsoft.com/office/drawing/2014/main" id="{AB26E36C-117B-1347-B80F-A77B7E6CBC60}"/>
              </a:ext>
            </a:extLst>
          </p:cNvPr>
          <p:cNvSpPr>
            <a:spLocks noGrp="1"/>
          </p:cNvSpPr>
          <p:nvPr>
            <p:ph type="body" idx="1"/>
          </p:nvPr>
        </p:nvSpPr>
        <p:spPr>
          <a:xfrm>
            <a:off x="182880" y="1419193"/>
            <a:ext cx="8740140" cy="4757770"/>
          </a:xfrm>
          <a:prstGeom prst="rect">
            <a:avLst/>
          </a:prstGeom>
        </p:spPr>
        <p:txBody>
          <a:bodyPr vert="horz" lIns="91440" tIns="45720" rIns="91440" bIns="45720" rtlCol="0">
            <a:normAutofit/>
          </a:bodyPr>
          <a:lstStyle/>
          <a:p>
            <a:r>
              <a:rPr lang="de-DE" dirty="0"/>
              <a:t>Mastertextformat bearbeiten</a:t>
            </a:r>
          </a:p>
          <a:p>
            <a:pPr lvl="1"/>
            <a:r>
              <a:rPr lang="de-DE" dirty="0"/>
              <a:t>Zweite Ebene</a:t>
            </a:r>
          </a:p>
          <a:p>
            <a:pPr lvl="2"/>
            <a:r>
              <a:rPr lang="de-DE" dirty="0"/>
              <a:t>Dritte Ebene
Vierte Ebene
Fünfte Ebene</a:t>
            </a:r>
            <a:endParaRPr lang="de-AT" dirty="0"/>
          </a:p>
          <a:p>
            <a:endParaRPr lang="de-AT" dirty="0"/>
          </a:p>
        </p:txBody>
      </p:sp>
      <p:sp>
        <p:nvSpPr>
          <p:cNvPr id="29" name="Textfeld 28">
            <a:extLst>
              <a:ext uri="{FF2B5EF4-FFF2-40B4-BE49-F238E27FC236}">
                <a16:creationId xmlns:a16="http://schemas.microsoft.com/office/drawing/2014/main" id="{3E84BB64-F041-F041-8055-CF67E67C7E2C}"/>
              </a:ext>
            </a:extLst>
          </p:cNvPr>
          <p:cNvSpPr txBox="1"/>
          <p:nvPr userDrawn="1"/>
        </p:nvSpPr>
        <p:spPr>
          <a:xfrm>
            <a:off x="182881" y="6500441"/>
            <a:ext cx="2178356" cy="196208"/>
          </a:xfrm>
          <a:prstGeom prst="rect">
            <a:avLst/>
          </a:prstGeom>
          <a:noFill/>
        </p:spPr>
        <p:txBody>
          <a:bodyPr wrap="square" rtlCol="0">
            <a:spAutoFit/>
          </a:bodyPr>
          <a:lstStyle/>
          <a:p>
            <a:r>
              <a:rPr lang="de-AT" sz="675" dirty="0">
                <a:solidFill>
                  <a:schemeClr val="bg1"/>
                </a:solidFill>
              </a:rPr>
              <a:t>© MedAustron</a:t>
            </a:r>
          </a:p>
        </p:txBody>
      </p:sp>
      <p:sp>
        <p:nvSpPr>
          <p:cNvPr id="7" name="Foliennummernplatzhalter 4">
            <a:extLst>
              <a:ext uri="{FF2B5EF4-FFF2-40B4-BE49-F238E27FC236}">
                <a16:creationId xmlns:a16="http://schemas.microsoft.com/office/drawing/2014/main" id="{D0C95D02-6413-AB47-A798-FC51CF14D8AB}"/>
              </a:ext>
            </a:extLst>
          </p:cNvPr>
          <p:cNvSpPr>
            <a:spLocks noGrp="1"/>
          </p:cNvSpPr>
          <p:nvPr>
            <p:ph type="sldNum" sz="quarter" idx="4"/>
          </p:nvPr>
        </p:nvSpPr>
        <p:spPr>
          <a:xfrm>
            <a:off x="7086600" y="6510832"/>
            <a:ext cx="2057400" cy="221034"/>
          </a:xfrm>
          <a:prstGeom prst="rect">
            <a:avLst/>
          </a:prstGeom>
        </p:spPr>
        <p:txBody>
          <a:bodyPr vert="horz" lIns="91440" tIns="45720" rIns="91440" bIns="45720" rtlCol="0" anchor="ctr"/>
          <a:lstStyle>
            <a:lvl1pPr algn="r">
              <a:defRPr sz="675">
                <a:solidFill>
                  <a:schemeClr val="bg1"/>
                </a:solidFill>
              </a:defRPr>
            </a:lvl1pPr>
          </a:lstStyle>
          <a:p>
            <a:fld id="{8D77E6A4-9CB2-B243-8124-D6279D43DA82}" type="slidenum">
              <a:rPr lang="de-AT" smtClean="0"/>
              <a:pPr/>
              <a:t>‹#›</a:t>
            </a:fld>
            <a:endParaRPr lang="de-AT" dirty="0"/>
          </a:p>
        </p:txBody>
      </p:sp>
      <p:sp>
        <p:nvSpPr>
          <p:cNvPr id="8" name="Fußzeilenplatzhalter 4">
            <a:extLst>
              <a:ext uri="{FF2B5EF4-FFF2-40B4-BE49-F238E27FC236}">
                <a16:creationId xmlns:a16="http://schemas.microsoft.com/office/drawing/2014/main" id="{72AC69E3-5290-E841-B195-47F9B5C9401C}"/>
              </a:ext>
            </a:extLst>
          </p:cNvPr>
          <p:cNvSpPr>
            <a:spLocks noGrp="1"/>
          </p:cNvSpPr>
          <p:nvPr>
            <p:ph type="ftr" sz="quarter" idx="3"/>
          </p:nvPr>
        </p:nvSpPr>
        <p:spPr>
          <a:xfrm>
            <a:off x="1170879" y="6596572"/>
            <a:ext cx="5620214" cy="135295"/>
          </a:xfrm>
          <a:prstGeom prst="rect">
            <a:avLst/>
          </a:prstGeom>
        </p:spPr>
        <p:txBody>
          <a:bodyPr vert="horz" lIns="90000" tIns="45720" rIns="91440" bIns="45720" rtlCol="0" anchor="ctr"/>
          <a:lstStyle>
            <a:lvl1pPr marL="0" marR="0" indent="0" algn="ctr" defTabSz="685800" rtl="0" eaLnBrk="1" fontAlgn="auto" latinLnBrk="0" hangingPunct="1">
              <a:lnSpc>
                <a:spcPct val="100000"/>
              </a:lnSpc>
              <a:spcBef>
                <a:spcPts val="0"/>
              </a:spcBef>
              <a:spcAft>
                <a:spcPts val="0"/>
              </a:spcAft>
              <a:buClrTx/>
              <a:buSzTx/>
              <a:buFontTx/>
              <a:buNone/>
              <a:tabLst/>
              <a:defRPr sz="6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a:latin typeface="Verdana" charset="0"/>
              </a:rPr>
              <a:t>Doc-No: DE000_11100_2012231 • Version: 37.0 • Confidentiality: restricted • Title: General MedAustron Presentation</a:t>
            </a:r>
            <a:endParaRPr lang="de-DE" dirty="0"/>
          </a:p>
        </p:txBody>
      </p:sp>
    </p:spTree>
    <p:extLst>
      <p:ext uri="{BB962C8B-B14F-4D97-AF65-F5344CB8AC3E}">
        <p14:creationId xmlns:p14="http://schemas.microsoft.com/office/powerpoint/2010/main" val="2392033247"/>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Lst>
  <p:hf sldNum="0" hdr="0" ftr="0" dt="0"/>
  <p:txStyles>
    <p:titleStyle>
      <a:lvl1pPr algn="l" defTabSz="685783" rtl="0" eaLnBrk="1" latinLnBrk="0" hangingPunct="1">
        <a:lnSpc>
          <a:spcPct val="90000"/>
        </a:lnSpc>
        <a:spcBef>
          <a:spcPct val="0"/>
        </a:spcBef>
        <a:buNone/>
        <a:defRPr sz="2700" b="0" kern="1200" cap="all" baseline="0">
          <a:solidFill>
            <a:srgbClr val="006AB3"/>
          </a:solidFill>
          <a:effectLst/>
          <a:latin typeface="Verdana" panose="020B0604030504040204" pitchFamily="34" charset="0"/>
          <a:ea typeface="Verdana" panose="020B0604030504040204" pitchFamily="34" charset="0"/>
          <a:cs typeface="Verdana" panose="020B0604030504040204" pitchFamily="34" charset="0"/>
        </a:defRPr>
      </a:lvl1pPr>
    </p:titleStyle>
    <p:bodyStyle>
      <a:lvl1pPr marL="171446" indent="-171446" algn="l" defTabSz="685783" rtl="0" eaLnBrk="1" latinLnBrk="0" hangingPunct="1">
        <a:lnSpc>
          <a:spcPct val="100000"/>
        </a:lnSpc>
        <a:spcBef>
          <a:spcPts val="750"/>
        </a:spcBef>
        <a:buClr>
          <a:srgbClr val="006AB3"/>
        </a:buClr>
        <a:buSzPct val="130000"/>
        <a:buFont typeface="Arial" panose="020B0604020202020204" pitchFamily="34" charset="0"/>
        <a:buChar char="•"/>
        <a:defRPr sz="15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514337" indent="-171446" algn="l" defTabSz="685783" rtl="0" eaLnBrk="1" latinLnBrk="0" hangingPunct="1">
        <a:lnSpc>
          <a:spcPct val="100000"/>
        </a:lnSpc>
        <a:spcBef>
          <a:spcPts val="375"/>
        </a:spcBef>
        <a:buClr>
          <a:srgbClr val="006AB3"/>
        </a:buClr>
        <a:buSzPct val="130000"/>
        <a:buFont typeface="Courier New" panose="02070309020205020404" pitchFamily="49" charset="0"/>
        <a:buChar char="o"/>
        <a:defRPr sz="135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857228" indent="-171446" algn="l" defTabSz="685783" rtl="0" eaLnBrk="1" latinLnBrk="0" hangingPunct="1">
        <a:lnSpc>
          <a:spcPct val="100000"/>
        </a:lnSpc>
        <a:spcBef>
          <a:spcPts val="375"/>
        </a:spcBef>
        <a:buClr>
          <a:srgbClr val="006AB3"/>
        </a:buClr>
        <a:buSzPct val="130000"/>
        <a:buFont typeface="Arial" panose="020B0604020202020204" pitchFamily="34" charset="0"/>
        <a:buChar char="•"/>
        <a:defRPr sz="12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de-DE"/>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5.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5.xml"/><Relationship Id="rId5" Type="http://schemas.openxmlformats.org/officeDocument/2006/relationships/image" Target="../media/image35.jp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6.jp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5.xml"/><Relationship Id="rId5" Type="http://schemas.openxmlformats.org/officeDocument/2006/relationships/image" Target="../media/image43.png"/><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2" Type="http://schemas.openxmlformats.org/officeDocument/2006/relationships/image" Target="../media/image44.gif"/><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2.xml"/><Relationship Id="rId2" Type="http://schemas.openxmlformats.org/officeDocument/2006/relationships/image" Target="../media/image48.emf"/><Relationship Id="rId1" Type="http://schemas.openxmlformats.org/officeDocument/2006/relationships/slideLayout" Target="../slideLayouts/slideLayout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49.png"/><Relationship Id="rId2" Type="http://schemas.openxmlformats.org/officeDocument/2006/relationships/diagramData" Target="../diagrams/data4.xml"/><Relationship Id="rId1" Type="http://schemas.openxmlformats.org/officeDocument/2006/relationships/slideLayout" Target="../slideLayouts/slideLayout6.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png"/><Relationship Id="rId1" Type="http://schemas.openxmlformats.org/officeDocument/2006/relationships/slideLayout" Target="../slideLayouts/slideLayout5.xml"/><Relationship Id="rId4" Type="http://schemas.openxmlformats.org/officeDocument/2006/relationships/image" Target="../media/image20.gif"/></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5.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F0CE0227-21BF-6EEA-C1A2-38BABD6A505A}"/>
              </a:ext>
            </a:extLst>
          </p:cNvPr>
          <p:cNvSpPr>
            <a:spLocks noGrp="1"/>
          </p:cNvSpPr>
          <p:nvPr>
            <p:ph type="title"/>
          </p:nvPr>
        </p:nvSpPr>
        <p:spPr/>
        <p:txBody>
          <a:bodyPr>
            <a:noAutofit/>
          </a:bodyPr>
          <a:lstStyle/>
          <a:p>
            <a:r>
              <a:rPr lang="en-US" sz="3600" dirty="0"/>
              <a:t>Slow Extraction Developments at MedAustron </a:t>
            </a:r>
            <a:endParaRPr lang="de-AT" sz="3600" dirty="0"/>
          </a:p>
        </p:txBody>
      </p:sp>
      <p:sp>
        <p:nvSpPr>
          <p:cNvPr id="5" name="Subtitle 6">
            <a:extLst>
              <a:ext uri="{FF2B5EF4-FFF2-40B4-BE49-F238E27FC236}">
                <a16:creationId xmlns:a16="http://schemas.microsoft.com/office/drawing/2014/main" id="{F9DB103C-D783-47BF-849F-FA337302B32B}"/>
              </a:ext>
            </a:extLst>
          </p:cNvPr>
          <p:cNvSpPr>
            <a:spLocks noGrp="1"/>
          </p:cNvSpPr>
          <p:nvPr>
            <p:ph type="subTitle" idx="1"/>
          </p:nvPr>
        </p:nvSpPr>
        <p:spPr>
          <a:xfrm>
            <a:off x="623888" y="4707954"/>
            <a:ext cx="7886700" cy="1289685"/>
          </a:xfrm>
        </p:spPr>
        <p:txBody>
          <a:bodyPr/>
          <a:lstStyle/>
          <a:p>
            <a:r>
              <a:rPr lang="de-DE" dirty="0"/>
              <a:t>Florian Kühteubl</a:t>
            </a:r>
            <a:br>
              <a:rPr lang="de-DE" dirty="0"/>
            </a:br>
            <a:br>
              <a:rPr lang="de-DE" dirty="0"/>
            </a:br>
            <a:r>
              <a:rPr lang="en-US" dirty="0"/>
              <a:t>5</a:t>
            </a:r>
            <a:r>
              <a:rPr lang="en-US" baseline="30000" dirty="0"/>
              <a:t>th</a:t>
            </a:r>
            <a:r>
              <a:rPr lang="en-US" dirty="0"/>
              <a:t> Slow Extraction Workshop</a:t>
            </a:r>
            <a:br>
              <a:rPr lang="en-US" dirty="0"/>
            </a:br>
            <a:r>
              <a:rPr lang="de-DE" dirty="0"/>
              <a:t>14.02.2024</a:t>
            </a:r>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E2F9D4-6BC9-4995-9BEE-63B0BFF2A920}"/>
              </a:ext>
            </a:extLst>
          </p:cNvPr>
          <p:cNvSpPr>
            <a:spLocks noGrp="1"/>
          </p:cNvSpPr>
          <p:nvPr>
            <p:ph type="title"/>
          </p:nvPr>
        </p:nvSpPr>
        <p:spPr>
          <a:xfrm>
            <a:off x="182880" y="9000"/>
            <a:ext cx="8740140" cy="1134000"/>
          </a:xfrm>
        </p:spPr>
        <p:txBody>
          <a:bodyPr/>
          <a:lstStyle/>
          <a:p>
            <a:r>
              <a:rPr lang="de-DE" dirty="0"/>
              <a:t>RFKO Signal </a:t>
            </a:r>
            <a:r>
              <a:rPr lang="de-DE" dirty="0" err="1"/>
              <a:t>Optimisation</a:t>
            </a:r>
            <a:endParaRPr lang="en-US" dirty="0"/>
          </a:p>
        </p:txBody>
      </p:sp>
      <p:pic>
        <p:nvPicPr>
          <p:cNvPr id="6" name="Content Placeholder 5">
            <a:extLst>
              <a:ext uri="{FF2B5EF4-FFF2-40B4-BE49-F238E27FC236}">
                <a16:creationId xmlns:a16="http://schemas.microsoft.com/office/drawing/2014/main" id="{9DF4DC89-2D2B-4FB5-AABC-1947D625569C}"/>
              </a:ext>
            </a:extLst>
          </p:cNvPr>
          <p:cNvPicPr>
            <a:picLocks noGrp="1" noChangeAspect="1"/>
          </p:cNvPicPr>
          <p:nvPr>
            <p:ph idx="1"/>
          </p:nvPr>
        </p:nvPicPr>
        <p:blipFill>
          <a:blip r:embed="rId2"/>
          <a:stretch>
            <a:fillRect/>
          </a:stretch>
        </p:blipFill>
        <p:spPr>
          <a:xfrm>
            <a:off x="2656200" y="1083593"/>
            <a:ext cx="5040000" cy="2411561"/>
          </a:xfrm>
        </p:spPr>
      </p:pic>
      <p:pic>
        <p:nvPicPr>
          <p:cNvPr id="8" name="Picture 7">
            <a:extLst>
              <a:ext uri="{FF2B5EF4-FFF2-40B4-BE49-F238E27FC236}">
                <a16:creationId xmlns:a16="http://schemas.microsoft.com/office/drawing/2014/main" id="{F2493718-42CC-406B-B88A-79EAB0D23DF4}"/>
              </a:ext>
            </a:extLst>
          </p:cNvPr>
          <p:cNvPicPr>
            <a:picLocks noChangeAspect="1"/>
          </p:cNvPicPr>
          <p:nvPr/>
        </p:nvPicPr>
        <p:blipFill>
          <a:blip r:embed="rId3"/>
          <a:stretch>
            <a:fillRect/>
          </a:stretch>
        </p:blipFill>
        <p:spPr>
          <a:xfrm>
            <a:off x="2637150" y="3657600"/>
            <a:ext cx="5040000" cy="2738346"/>
          </a:xfrm>
          <a:prstGeom prst="rect">
            <a:avLst/>
          </a:prstGeom>
        </p:spPr>
      </p:pic>
      <p:sp>
        <p:nvSpPr>
          <p:cNvPr id="9" name="TextBox 8">
            <a:extLst>
              <a:ext uri="{FF2B5EF4-FFF2-40B4-BE49-F238E27FC236}">
                <a16:creationId xmlns:a16="http://schemas.microsoft.com/office/drawing/2014/main" id="{DBD16932-E134-408C-990A-EC0C2CF8AD62}"/>
              </a:ext>
            </a:extLst>
          </p:cNvPr>
          <p:cNvSpPr txBox="1"/>
          <p:nvPr/>
        </p:nvSpPr>
        <p:spPr>
          <a:xfrm>
            <a:off x="376692" y="1966207"/>
            <a:ext cx="1481496" cy="646331"/>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pPr algn="ctr"/>
            <a:r>
              <a:rPr lang="de-DE" dirty="0" err="1"/>
              <a:t>Frequency</a:t>
            </a:r>
            <a:endParaRPr lang="de-DE" dirty="0"/>
          </a:p>
          <a:p>
            <a:r>
              <a:rPr lang="de-DE" dirty="0" err="1"/>
              <a:t>modulation</a:t>
            </a:r>
            <a:endParaRPr lang="en-US" dirty="0"/>
          </a:p>
        </p:txBody>
      </p:sp>
      <p:sp>
        <p:nvSpPr>
          <p:cNvPr id="10" name="TextBox 9">
            <a:extLst>
              <a:ext uri="{FF2B5EF4-FFF2-40B4-BE49-F238E27FC236}">
                <a16:creationId xmlns:a16="http://schemas.microsoft.com/office/drawing/2014/main" id="{7DFFB09A-C568-4043-842B-B026B941AC4E}"/>
              </a:ext>
            </a:extLst>
          </p:cNvPr>
          <p:cNvSpPr txBox="1"/>
          <p:nvPr/>
        </p:nvSpPr>
        <p:spPr>
          <a:xfrm>
            <a:off x="183953" y="4724400"/>
            <a:ext cx="2045753" cy="923330"/>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pPr algn="ctr"/>
            <a:r>
              <a:rPr lang="de-DE" dirty="0"/>
              <a:t>Pseudo Random</a:t>
            </a:r>
            <a:br>
              <a:rPr lang="de-DE" dirty="0"/>
            </a:br>
            <a:r>
              <a:rPr lang="de-DE" dirty="0"/>
              <a:t>Binary Phase</a:t>
            </a:r>
            <a:br>
              <a:rPr lang="de-DE" dirty="0"/>
            </a:br>
            <a:r>
              <a:rPr lang="de-DE" dirty="0"/>
              <a:t>Shift </a:t>
            </a:r>
            <a:r>
              <a:rPr lang="de-DE" dirty="0" err="1"/>
              <a:t>Keying</a:t>
            </a:r>
            <a:endParaRPr lang="en-US" dirty="0"/>
          </a:p>
        </p:txBody>
      </p:sp>
      <p:grpSp>
        <p:nvGrpSpPr>
          <p:cNvPr id="14" name="Group 13">
            <a:extLst>
              <a:ext uri="{FF2B5EF4-FFF2-40B4-BE49-F238E27FC236}">
                <a16:creationId xmlns:a16="http://schemas.microsoft.com/office/drawing/2014/main" id="{F8693E45-C4E8-4E6C-A865-116D5FA968F9}"/>
              </a:ext>
            </a:extLst>
          </p:cNvPr>
          <p:cNvGrpSpPr/>
          <p:nvPr/>
        </p:nvGrpSpPr>
        <p:grpSpPr>
          <a:xfrm>
            <a:off x="7727861" y="1219200"/>
            <a:ext cx="120739" cy="609600"/>
            <a:chOff x="7924800" y="1219200"/>
            <a:chExt cx="120739" cy="609600"/>
          </a:xfrm>
        </p:grpSpPr>
        <p:cxnSp>
          <p:nvCxnSpPr>
            <p:cNvPr id="12" name="Straight Arrow Connector 11">
              <a:extLst>
                <a:ext uri="{FF2B5EF4-FFF2-40B4-BE49-F238E27FC236}">
                  <a16:creationId xmlns:a16="http://schemas.microsoft.com/office/drawing/2014/main" id="{2F1A1FB7-E946-4A74-9362-9843DD3841FC}"/>
                </a:ext>
              </a:extLst>
            </p:cNvPr>
            <p:cNvCxnSpPr/>
            <p:nvPr/>
          </p:nvCxnSpPr>
          <p:spPr>
            <a:xfrm>
              <a:off x="7924800" y="1219200"/>
              <a:ext cx="0" cy="60960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A553F023-F4E8-4CD4-8DFF-781A34C4B3C8}"/>
                    </a:ext>
                  </a:extLst>
                </p:cNvPr>
                <p:cNvSpPr txBox="1"/>
                <p:nvPr/>
              </p:nvSpPr>
              <p:spPr>
                <a:xfrm>
                  <a:off x="7999820" y="1296335"/>
                  <a:ext cx="45719"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m:rPr>
                            <m:sty m:val="p"/>
                          </m:rPr>
                          <a:rPr lang="de-DE" sz="1600" b="0" i="0" smtClean="0">
                            <a:latin typeface="Cambria Math" panose="02040503050406030204" pitchFamily="18" charset="0"/>
                          </a:rPr>
                          <m:t>Δ</m:t>
                        </m:r>
                        <m:r>
                          <a:rPr lang="de-DE" sz="1600" b="0" i="1" smtClean="0">
                            <a:latin typeface="Cambria Math" panose="02040503050406030204" pitchFamily="18" charset="0"/>
                          </a:rPr>
                          <m:t>𝑓</m:t>
                        </m:r>
                      </m:oMath>
                    </m:oMathPara>
                  </a14:m>
                  <a:endParaRPr lang="en-US" dirty="0"/>
                </a:p>
              </p:txBody>
            </p:sp>
          </mc:Choice>
          <mc:Fallback xmlns="">
            <p:sp>
              <p:nvSpPr>
                <p:cNvPr id="13" name="TextBox 12">
                  <a:extLst>
                    <a:ext uri="{FF2B5EF4-FFF2-40B4-BE49-F238E27FC236}">
                      <a16:creationId xmlns:a16="http://schemas.microsoft.com/office/drawing/2014/main" id="{A553F023-F4E8-4CD4-8DFF-781A34C4B3C8}"/>
                    </a:ext>
                  </a:extLst>
                </p:cNvPr>
                <p:cNvSpPr txBox="1">
                  <a:spLocks noRot="1" noChangeAspect="1" noMove="1" noResize="1" noEditPoints="1" noAdjustHandles="1" noChangeArrowheads="1" noChangeShapeType="1" noTextEdit="1"/>
                </p:cNvSpPr>
                <p:nvPr/>
              </p:nvSpPr>
              <p:spPr>
                <a:xfrm>
                  <a:off x="7999820" y="1296335"/>
                  <a:ext cx="45719" cy="338554"/>
                </a:xfrm>
                <a:prstGeom prst="rect">
                  <a:avLst/>
                </a:prstGeom>
                <a:blipFill>
                  <a:blip r:embed="rId4"/>
                  <a:stretch>
                    <a:fillRect l="-100000" r="-612500" b="-12727"/>
                  </a:stretch>
                </a:blipFill>
              </p:spPr>
              <p:txBody>
                <a:bodyPr/>
                <a:lstStyle/>
                <a:p>
                  <a:r>
                    <a:rPr lang="en-US">
                      <a:noFill/>
                    </a:rPr>
                    <a:t> </a:t>
                  </a:r>
                </a:p>
              </p:txBody>
            </p:sp>
          </mc:Fallback>
        </mc:AlternateContent>
      </p:grpSp>
      <p:cxnSp>
        <p:nvCxnSpPr>
          <p:cNvPr id="17" name="Straight Arrow Connector 16">
            <a:extLst>
              <a:ext uri="{FF2B5EF4-FFF2-40B4-BE49-F238E27FC236}">
                <a16:creationId xmlns:a16="http://schemas.microsoft.com/office/drawing/2014/main" id="{09E1DDED-D9B3-416B-BA16-5C5C7E354DBA}"/>
              </a:ext>
            </a:extLst>
          </p:cNvPr>
          <p:cNvCxnSpPr/>
          <p:nvPr/>
        </p:nvCxnSpPr>
        <p:spPr>
          <a:xfrm>
            <a:off x="4800600" y="1133252"/>
            <a:ext cx="914400"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D99FEC00-938C-401A-A7F6-FD8FE3AE5446}"/>
                  </a:ext>
                </a:extLst>
              </p:cNvPr>
              <p:cNvSpPr txBox="1"/>
              <p:nvPr/>
            </p:nvSpPr>
            <p:spPr>
              <a:xfrm>
                <a:off x="4983481" y="752252"/>
                <a:ext cx="45719" cy="39074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de-DE" b="0" i="1" smtClean="0">
                              <a:latin typeface="Cambria Math" panose="02040503050406030204" pitchFamily="18" charset="0"/>
                            </a:rPr>
                          </m:ctrlPr>
                        </m:sSubPr>
                        <m:e>
                          <m:r>
                            <a:rPr lang="de-DE" b="0" i="1" smtClean="0">
                              <a:latin typeface="Cambria Math" panose="02040503050406030204" pitchFamily="18" charset="0"/>
                            </a:rPr>
                            <m:t>𝑓</m:t>
                          </m:r>
                        </m:e>
                        <m:sub>
                          <m:r>
                            <a:rPr lang="de-DE" b="0" i="1" smtClean="0">
                              <a:latin typeface="Cambria Math" panose="02040503050406030204" pitchFamily="18" charset="0"/>
                            </a:rPr>
                            <m:t>𝑠𝑤𝑒𝑒𝑝</m:t>
                          </m:r>
                        </m:sub>
                      </m:sSub>
                    </m:oMath>
                  </m:oMathPara>
                </a14:m>
                <a:endParaRPr lang="en-US" dirty="0"/>
              </a:p>
            </p:txBody>
          </p:sp>
        </mc:Choice>
        <mc:Fallback xmlns="">
          <p:sp>
            <p:nvSpPr>
              <p:cNvPr id="18" name="TextBox 17">
                <a:extLst>
                  <a:ext uri="{FF2B5EF4-FFF2-40B4-BE49-F238E27FC236}">
                    <a16:creationId xmlns:a16="http://schemas.microsoft.com/office/drawing/2014/main" id="{D99FEC00-938C-401A-A7F6-FD8FE3AE5446}"/>
                  </a:ext>
                </a:extLst>
              </p:cNvPr>
              <p:cNvSpPr txBox="1">
                <a:spLocks noRot="1" noChangeAspect="1" noMove="1" noResize="1" noEditPoints="1" noAdjustHandles="1" noChangeArrowheads="1" noChangeShapeType="1" noTextEdit="1"/>
              </p:cNvSpPr>
              <p:nvPr/>
            </p:nvSpPr>
            <p:spPr>
              <a:xfrm>
                <a:off x="4983481" y="752252"/>
                <a:ext cx="45719" cy="390748"/>
              </a:xfrm>
              <a:prstGeom prst="rect">
                <a:avLst/>
              </a:prstGeom>
              <a:blipFill>
                <a:blip r:embed="rId5"/>
                <a:stretch>
                  <a:fillRect l="-214286" r="-1471429" b="-769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55BDACDE-0131-4C01-A3C9-DAD245CE7A5D}"/>
                  </a:ext>
                </a:extLst>
              </p:cNvPr>
              <p:cNvSpPr txBox="1"/>
              <p:nvPr/>
            </p:nvSpPr>
            <p:spPr>
              <a:xfrm>
                <a:off x="2308969" y="1611868"/>
                <a:ext cx="45719"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de-DE" b="0" i="1" smtClean="0">
                              <a:latin typeface="Cambria Math" panose="02040503050406030204" pitchFamily="18" charset="0"/>
                            </a:rPr>
                          </m:ctrlPr>
                        </m:sSubPr>
                        <m:e>
                          <m:r>
                            <a:rPr lang="de-DE" b="0" i="1" smtClean="0">
                              <a:latin typeface="Cambria Math" panose="02040503050406030204" pitchFamily="18" charset="0"/>
                            </a:rPr>
                            <m:t>𝑓</m:t>
                          </m:r>
                        </m:e>
                        <m:sub>
                          <m:r>
                            <a:rPr lang="de-DE" b="0" i="1" smtClean="0">
                              <a:latin typeface="Cambria Math" panose="02040503050406030204" pitchFamily="18" charset="0"/>
                            </a:rPr>
                            <m:t>0</m:t>
                          </m:r>
                        </m:sub>
                      </m:sSub>
                    </m:oMath>
                  </m:oMathPara>
                </a14:m>
                <a:endParaRPr lang="en-US" dirty="0"/>
              </a:p>
            </p:txBody>
          </p:sp>
        </mc:Choice>
        <mc:Fallback xmlns="">
          <p:sp>
            <p:nvSpPr>
              <p:cNvPr id="19" name="TextBox 18">
                <a:extLst>
                  <a:ext uri="{FF2B5EF4-FFF2-40B4-BE49-F238E27FC236}">
                    <a16:creationId xmlns:a16="http://schemas.microsoft.com/office/drawing/2014/main" id="{55BDACDE-0131-4C01-A3C9-DAD245CE7A5D}"/>
                  </a:ext>
                </a:extLst>
              </p:cNvPr>
              <p:cNvSpPr txBox="1">
                <a:spLocks noRot="1" noChangeAspect="1" noMove="1" noResize="1" noEditPoints="1" noAdjustHandles="1" noChangeArrowheads="1" noChangeShapeType="1" noTextEdit="1"/>
              </p:cNvSpPr>
              <p:nvPr/>
            </p:nvSpPr>
            <p:spPr>
              <a:xfrm>
                <a:off x="2308969" y="1611868"/>
                <a:ext cx="45719" cy="369332"/>
              </a:xfrm>
              <a:prstGeom prst="rect">
                <a:avLst/>
              </a:prstGeom>
              <a:blipFill>
                <a:blip r:embed="rId6"/>
                <a:stretch>
                  <a:fillRect l="-200000" r="-528571" b="-14754"/>
                </a:stretch>
              </a:blipFill>
            </p:spPr>
            <p:txBody>
              <a:bodyPr/>
              <a:lstStyle/>
              <a:p>
                <a:r>
                  <a:rPr lang="en-US">
                    <a:noFill/>
                  </a:rPr>
                  <a:t> </a:t>
                </a:r>
              </a:p>
            </p:txBody>
          </p:sp>
        </mc:Fallback>
      </mc:AlternateContent>
      <p:cxnSp>
        <p:nvCxnSpPr>
          <p:cNvPr id="21" name="Straight Arrow Connector 20">
            <a:extLst>
              <a:ext uri="{FF2B5EF4-FFF2-40B4-BE49-F238E27FC236}">
                <a16:creationId xmlns:a16="http://schemas.microsoft.com/office/drawing/2014/main" id="{A981C5D6-4E9E-48D5-8EC5-FF9CF21AC14A}"/>
              </a:ext>
            </a:extLst>
          </p:cNvPr>
          <p:cNvCxnSpPr/>
          <p:nvPr/>
        </p:nvCxnSpPr>
        <p:spPr>
          <a:xfrm>
            <a:off x="2586104" y="1823434"/>
            <a:ext cx="29976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20" name="TextBox 19">
                <a:extLst>
                  <a:ext uri="{FF2B5EF4-FFF2-40B4-BE49-F238E27FC236}">
                    <a16:creationId xmlns:a16="http://schemas.microsoft.com/office/drawing/2014/main" id="{CFD938F6-4434-405A-A171-F3344382AC04}"/>
                  </a:ext>
                </a:extLst>
              </p:cNvPr>
              <p:cNvSpPr txBox="1"/>
              <p:nvPr/>
            </p:nvSpPr>
            <p:spPr>
              <a:xfrm>
                <a:off x="-1079171" y="5647730"/>
                <a:ext cx="4572000" cy="39158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de-DE" b="0" i="1" smtClean="0">
                              <a:latin typeface="Cambria Math" panose="02040503050406030204" pitchFamily="18" charset="0"/>
                            </a:rPr>
                          </m:ctrlPr>
                        </m:sSubPr>
                        <m:e>
                          <m:r>
                            <a:rPr lang="de-DE" b="0" i="1" smtClean="0">
                              <a:latin typeface="Cambria Math" panose="02040503050406030204" pitchFamily="18" charset="0"/>
                            </a:rPr>
                            <m:t>𝑓</m:t>
                          </m:r>
                        </m:e>
                        <m:sub>
                          <m:r>
                            <a:rPr lang="de-DE" b="0" i="1" smtClean="0">
                              <a:latin typeface="Cambria Math" panose="02040503050406030204" pitchFamily="18" charset="0"/>
                            </a:rPr>
                            <m:t>0</m:t>
                          </m:r>
                        </m:sub>
                      </m:sSub>
                      <m:r>
                        <a:rPr lang="de-DE" b="0" i="1" smtClean="0">
                          <a:latin typeface="Cambria Math" panose="02040503050406030204" pitchFamily="18" charset="0"/>
                        </a:rPr>
                        <m:t>, </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𝑓</m:t>
                          </m:r>
                        </m:e>
                        <m:sub>
                          <m:r>
                            <a:rPr lang="de-DE" b="0" i="1" smtClean="0">
                              <a:latin typeface="Cambria Math" panose="02040503050406030204" pitchFamily="18" charset="0"/>
                            </a:rPr>
                            <m:t>𝑠h𝑖𝑓𝑡</m:t>
                          </m:r>
                        </m:sub>
                      </m:sSub>
                    </m:oMath>
                  </m:oMathPara>
                </a14:m>
                <a:endParaRPr lang="en-US" dirty="0"/>
              </a:p>
            </p:txBody>
          </p:sp>
        </mc:Choice>
        <mc:Fallback>
          <p:sp>
            <p:nvSpPr>
              <p:cNvPr id="20" name="TextBox 19">
                <a:extLst>
                  <a:ext uri="{FF2B5EF4-FFF2-40B4-BE49-F238E27FC236}">
                    <a16:creationId xmlns:a16="http://schemas.microsoft.com/office/drawing/2014/main" id="{CFD938F6-4434-405A-A171-F3344382AC04}"/>
                  </a:ext>
                </a:extLst>
              </p:cNvPr>
              <p:cNvSpPr txBox="1">
                <a:spLocks noRot="1" noChangeAspect="1" noMove="1" noResize="1" noEditPoints="1" noAdjustHandles="1" noChangeArrowheads="1" noChangeShapeType="1" noTextEdit="1"/>
              </p:cNvSpPr>
              <p:nvPr/>
            </p:nvSpPr>
            <p:spPr>
              <a:xfrm>
                <a:off x="-1079171" y="5647730"/>
                <a:ext cx="4572000" cy="391582"/>
              </a:xfrm>
              <a:prstGeom prst="rect">
                <a:avLst/>
              </a:prstGeom>
              <a:blipFill>
                <a:blip r:embed="rId7"/>
                <a:stretch>
                  <a:fillRect b="-9231"/>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2" name="TextBox 21">
                <a:extLst>
                  <a:ext uri="{FF2B5EF4-FFF2-40B4-BE49-F238E27FC236}">
                    <a16:creationId xmlns:a16="http://schemas.microsoft.com/office/drawing/2014/main" id="{341655BE-2DA7-45C9-AEC4-4D97554F82CF}"/>
                  </a:ext>
                </a:extLst>
              </p:cNvPr>
              <p:cNvSpPr txBox="1"/>
              <p:nvPr/>
            </p:nvSpPr>
            <p:spPr>
              <a:xfrm>
                <a:off x="-1168560" y="2659105"/>
                <a:ext cx="4572000" cy="39074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de-DE" b="0" i="1" smtClean="0">
                              <a:latin typeface="Cambria Math" panose="02040503050406030204" pitchFamily="18" charset="0"/>
                            </a:rPr>
                          </m:ctrlPr>
                        </m:sSubPr>
                        <m:e>
                          <m:r>
                            <a:rPr lang="de-DE" b="0" i="1" smtClean="0">
                              <a:latin typeface="Cambria Math" panose="02040503050406030204" pitchFamily="18" charset="0"/>
                            </a:rPr>
                            <m:t>𝑓</m:t>
                          </m:r>
                        </m:e>
                        <m:sub>
                          <m:r>
                            <a:rPr lang="de-DE" b="0" i="1" smtClean="0">
                              <a:latin typeface="Cambria Math" panose="02040503050406030204" pitchFamily="18" charset="0"/>
                            </a:rPr>
                            <m:t>0</m:t>
                          </m:r>
                        </m:sub>
                      </m:sSub>
                      <m:r>
                        <a:rPr lang="de-DE" b="0" i="1" smtClean="0">
                          <a:latin typeface="Cambria Math" panose="02040503050406030204" pitchFamily="18" charset="0"/>
                        </a:rPr>
                        <m:t>, </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𝑓</m:t>
                          </m:r>
                        </m:e>
                        <m:sub>
                          <m:r>
                            <a:rPr lang="de-DE" b="0" i="1" smtClean="0">
                              <a:latin typeface="Cambria Math" panose="02040503050406030204" pitchFamily="18" charset="0"/>
                            </a:rPr>
                            <m:t>𝑠𝑤𝑒𝑒𝑝</m:t>
                          </m:r>
                        </m:sub>
                      </m:sSub>
                      <m:r>
                        <a:rPr lang="de-DE" b="0" i="1" smtClean="0">
                          <a:latin typeface="Cambria Math" panose="02040503050406030204" pitchFamily="18" charset="0"/>
                        </a:rPr>
                        <m:t>, </m:t>
                      </m:r>
                      <m:r>
                        <m:rPr>
                          <m:sty m:val="p"/>
                        </m:rPr>
                        <a:rPr lang="de-DE" b="0" i="0" smtClean="0">
                          <a:latin typeface="Cambria Math" panose="02040503050406030204" pitchFamily="18" charset="0"/>
                        </a:rPr>
                        <m:t>Δ</m:t>
                      </m:r>
                      <m:r>
                        <a:rPr lang="de-DE" b="0" i="1" smtClean="0">
                          <a:latin typeface="Cambria Math" panose="02040503050406030204" pitchFamily="18" charset="0"/>
                        </a:rPr>
                        <m:t>𝑓</m:t>
                      </m:r>
                    </m:oMath>
                  </m:oMathPara>
                </a14:m>
                <a:endParaRPr lang="en-US" dirty="0"/>
              </a:p>
            </p:txBody>
          </p:sp>
        </mc:Choice>
        <mc:Fallback>
          <p:sp>
            <p:nvSpPr>
              <p:cNvPr id="22" name="TextBox 21">
                <a:extLst>
                  <a:ext uri="{FF2B5EF4-FFF2-40B4-BE49-F238E27FC236}">
                    <a16:creationId xmlns:a16="http://schemas.microsoft.com/office/drawing/2014/main" id="{341655BE-2DA7-45C9-AEC4-4D97554F82CF}"/>
                  </a:ext>
                </a:extLst>
              </p:cNvPr>
              <p:cNvSpPr txBox="1">
                <a:spLocks noRot="1" noChangeAspect="1" noMove="1" noResize="1" noEditPoints="1" noAdjustHandles="1" noChangeArrowheads="1" noChangeShapeType="1" noTextEdit="1"/>
              </p:cNvSpPr>
              <p:nvPr/>
            </p:nvSpPr>
            <p:spPr>
              <a:xfrm>
                <a:off x="-1168560" y="2659105"/>
                <a:ext cx="4572000" cy="390748"/>
              </a:xfrm>
              <a:prstGeom prst="rect">
                <a:avLst/>
              </a:prstGeom>
              <a:blipFill>
                <a:blip r:embed="rId8"/>
                <a:stretch>
                  <a:fillRect b="-9375"/>
                </a:stretch>
              </a:blipFill>
            </p:spPr>
            <p:txBody>
              <a:bodyPr/>
              <a:lstStyle/>
              <a:p>
                <a:r>
                  <a:rPr lang="en-US">
                    <a:noFill/>
                  </a:rPr>
                  <a:t> </a:t>
                </a:r>
              </a:p>
            </p:txBody>
          </p:sp>
        </mc:Fallback>
      </mc:AlternateContent>
    </p:spTree>
    <p:extLst>
      <p:ext uri="{BB962C8B-B14F-4D97-AF65-F5344CB8AC3E}">
        <p14:creationId xmlns:p14="http://schemas.microsoft.com/office/powerpoint/2010/main" val="26277748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182880" y="474543"/>
            <a:ext cx="8740140" cy="520316"/>
          </a:xfrm>
          <a:prstGeom prst="rect">
            <a:avLst/>
          </a:prstGeom>
        </p:spPr>
        <p:txBody>
          <a:bodyPr vert="horz" wrap="square" lIns="0" tIns="103804" rIns="0" bIns="0" rtlCol="0">
            <a:spAutoFit/>
          </a:bodyPr>
          <a:lstStyle/>
          <a:p>
            <a:pPr marL="12700">
              <a:lnSpc>
                <a:spcPct val="100000"/>
              </a:lnSpc>
              <a:spcBef>
                <a:spcPts val="100"/>
              </a:spcBef>
            </a:pPr>
            <a:r>
              <a:rPr lang="de-DE" dirty="0"/>
              <a:t>RFKO</a:t>
            </a:r>
            <a:r>
              <a:rPr spc="-175" dirty="0"/>
              <a:t> </a:t>
            </a:r>
            <a:r>
              <a:rPr spc="-20" dirty="0"/>
              <a:t>SETUP</a:t>
            </a:r>
          </a:p>
        </p:txBody>
      </p:sp>
      <p:grpSp>
        <p:nvGrpSpPr>
          <p:cNvPr id="4" name="object 4"/>
          <p:cNvGrpSpPr/>
          <p:nvPr/>
        </p:nvGrpSpPr>
        <p:grpSpPr>
          <a:xfrm>
            <a:off x="4257512" y="153162"/>
            <a:ext cx="4665506" cy="5750813"/>
            <a:chOff x="4257512" y="153162"/>
            <a:chExt cx="4665506" cy="5750813"/>
          </a:xfrm>
        </p:grpSpPr>
        <p:pic>
          <p:nvPicPr>
            <p:cNvPr id="5" name="object 5"/>
            <p:cNvPicPr/>
            <p:nvPr/>
          </p:nvPicPr>
          <p:blipFill rotWithShape="1">
            <a:blip r:embed="rId2" cstate="print"/>
            <a:srcRect l="46625"/>
            <a:stretch/>
          </p:blipFill>
          <p:spPr>
            <a:xfrm>
              <a:off x="4257512" y="1776222"/>
              <a:ext cx="4665506" cy="4127753"/>
            </a:xfrm>
            <a:prstGeom prst="rect">
              <a:avLst/>
            </a:prstGeom>
          </p:spPr>
        </p:pic>
        <p:sp>
          <p:nvSpPr>
            <p:cNvPr id="6" name="object 6"/>
            <p:cNvSpPr/>
            <p:nvPr/>
          </p:nvSpPr>
          <p:spPr>
            <a:xfrm>
              <a:off x="4496906" y="3529736"/>
              <a:ext cx="2371090" cy="1422400"/>
            </a:xfrm>
            <a:custGeom>
              <a:avLst/>
              <a:gdLst/>
              <a:ahLst/>
              <a:cxnLst/>
              <a:rect l="l" t="t" r="r" b="b"/>
              <a:pathLst>
                <a:path w="2371090" h="1422400">
                  <a:moveTo>
                    <a:pt x="89395" y="180149"/>
                  </a:moveTo>
                  <a:lnTo>
                    <a:pt x="99867" y="134309"/>
                  </a:lnTo>
                  <a:lnTo>
                    <a:pt x="119805" y="93369"/>
                  </a:lnTo>
                  <a:lnTo>
                    <a:pt x="147858" y="58410"/>
                  </a:lnTo>
                  <a:lnTo>
                    <a:pt x="182677" y="30513"/>
                  </a:lnTo>
                  <a:lnTo>
                    <a:pt x="222912" y="10758"/>
                  </a:lnTo>
                  <a:lnTo>
                    <a:pt x="267215" y="227"/>
                  </a:lnTo>
                  <a:lnTo>
                    <a:pt x="314236" y="0"/>
                  </a:lnTo>
                  <a:lnTo>
                    <a:pt x="2190724" y="207111"/>
                  </a:lnTo>
                  <a:lnTo>
                    <a:pt x="2236565" y="217584"/>
                  </a:lnTo>
                  <a:lnTo>
                    <a:pt x="2277506" y="237524"/>
                  </a:lnTo>
                  <a:lnTo>
                    <a:pt x="2312467" y="265579"/>
                  </a:lnTo>
                  <a:lnTo>
                    <a:pt x="2340365" y="300401"/>
                  </a:lnTo>
                  <a:lnTo>
                    <a:pt x="2360120" y="340639"/>
                  </a:lnTo>
                  <a:lnTo>
                    <a:pt x="2370650" y="384943"/>
                  </a:lnTo>
                  <a:lnTo>
                    <a:pt x="2370874" y="431965"/>
                  </a:lnTo>
                  <a:lnTo>
                    <a:pt x="2281478" y="1241907"/>
                  </a:lnTo>
                  <a:lnTo>
                    <a:pt x="2271006" y="1287747"/>
                  </a:lnTo>
                  <a:lnTo>
                    <a:pt x="2251068" y="1328687"/>
                  </a:lnTo>
                  <a:lnTo>
                    <a:pt x="2223015" y="1363645"/>
                  </a:lnTo>
                  <a:lnTo>
                    <a:pt x="2188196" y="1391541"/>
                  </a:lnTo>
                  <a:lnTo>
                    <a:pt x="2147961" y="1411293"/>
                  </a:lnTo>
                  <a:lnTo>
                    <a:pt x="2103658" y="1421821"/>
                  </a:lnTo>
                  <a:lnTo>
                    <a:pt x="2056638" y="1422044"/>
                  </a:lnTo>
                  <a:lnTo>
                    <a:pt x="180149" y="1214932"/>
                  </a:lnTo>
                  <a:lnTo>
                    <a:pt x="134308" y="1204460"/>
                  </a:lnTo>
                  <a:lnTo>
                    <a:pt x="93367" y="1184522"/>
                  </a:lnTo>
                  <a:lnTo>
                    <a:pt x="58406" y="1156469"/>
                  </a:lnTo>
                  <a:lnTo>
                    <a:pt x="30508" y="1121650"/>
                  </a:lnTo>
                  <a:lnTo>
                    <a:pt x="10753" y="1081415"/>
                  </a:lnTo>
                  <a:lnTo>
                    <a:pt x="223" y="1037112"/>
                  </a:lnTo>
                  <a:lnTo>
                    <a:pt x="0" y="990091"/>
                  </a:lnTo>
                  <a:lnTo>
                    <a:pt x="89395" y="180149"/>
                  </a:lnTo>
                  <a:close/>
                </a:path>
              </a:pathLst>
            </a:custGeom>
            <a:ln w="76199">
              <a:solidFill>
                <a:srgbClr val="92D050"/>
              </a:solidFill>
            </a:ln>
          </p:spPr>
          <p:txBody>
            <a:bodyPr wrap="square" lIns="0" tIns="0" rIns="0" bIns="0" rtlCol="0"/>
            <a:lstStyle/>
            <a:p>
              <a:endParaRPr/>
            </a:p>
          </p:txBody>
        </p:sp>
        <p:pic>
          <p:nvPicPr>
            <p:cNvPr id="7" name="object 7"/>
            <p:cNvPicPr/>
            <p:nvPr/>
          </p:nvPicPr>
          <p:blipFill>
            <a:blip r:embed="rId3" cstate="print"/>
            <a:stretch>
              <a:fillRect/>
            </a:stretch>
          </p:blipFill>
          <p:spPr>
            <a:xfrm>
              <a:off x="5878829" y="153162"/>
              <a:ext cx="1866899" cy="2007869"/>
            </a:xfrm>
            <a:prstGeom prst="rect">
              <a:avLst/>
            </a:prstGeom>
          </p:spPr>
        </p:pic>
        <p:sp>
          <p:nvSpPr>
            <p:cNvPr id="8" name="object 8"/>
            <p:cNvSpPr/>
            <p:nvPr/>
          </p:nvSpPr>
          <p:spPr>
            <a:xfrm>
              <a:off x="7053834" y="811530"/>
              <a:ext cx="261620" cy="269240"/>
            </a:xfrm>
            <a:custGeom>
              <a:avLst/>
              <a:gdLst/>
              <a:ahLst/>
              <a:cxnLst/>
              <a:rect l="l" t="t" r="r" b="b"/>
              <a:pathLst>
                <a:path w="261620" h="269240">
                  <a:moveTo>
                    <a:pt x="0" y="0"/>
                  </a:moveTo>
                  <a:lnTo>
                    <a:pt x="261366" y="0"/>
                  </a:lnTo>
                  <a:lnTo>
                    <a:pt x="261366" y="268986"/>
                  </a:lnTo>
                  <a:lnTo>
                    <a:pt x="0" y="268986"/>
                  </a:lnTo>
                  <a:lnTo>
                    <a:pt x="0" y="0"/>
                  </a:lnTo>
                  <a:close/>
                </a:path>
              </a:pathLst>
            </a:custGeom>
            <a:ln w="28575">
              <a:solidFill>
                <a:srgbClr val="FF0000"/>
              </a:solidFill>
            </a:ln>
          </p:spPr>
          <p:txBody>
            <a:bodyPr wrap="square" lIns="0" tIns="0" rIns="0" bIns="0" rtlCol="0"/>
            <a:lstStyle/>
            <a:p>
              <a:endParaRPr/>
            </a:p>
          </p:txBody>
        </p:sp>
      </p:grpSp>
      <p:pic>
        <p:nvPicPr>
          <p:cNvPr id="2" name="Grafik 1">
            <a:extLst>
              <a:ext uri="{FF2B5EF4-FFF2-40B4-BE49-F238E27FC236}">
                <a16:creationId xmlns:a16="http://schemas.microsoft.com/office/drawing/2014/main" id="{29CF87EC-3F2F-414A-CD49-33CBFDC4E1E6}"/>
              </a:ext>
            </a:extLst>
          </p:cNvPr>
          <p:cNvPicPr>
            <a:picLocks noChangeAspect="1"/>
          </p:cNvPicPr>
          <p:nvPr/>
        </p:nvPicPr>
        <p:blipFill rotWithShape="1">
          <a:blip r:embed="rId4"/>
          <a:srcRect l="19387"/>
          <a:stretch/>
        </p:blipFill>
        <p:spPr>
          <a:xfrm>
            <a:off x="76200" y="1676400"/>
            <a:ext cx="3370654" cy="4170220"/>
          </a:xfrm>
          <a:prstGeom prst="rect">
            <a:avLst/>
          </a:prstGeom>
        </p:spPr>
      </p:pic>
      <p:pic>
        <p:nvPicPr>
          <p:cNvPr id="9" name="object 8">
            <a:extLst>
              <a:ext uri="{FF2B5EF4-FFF2-40B4-BE49-F238E27FC236}">
                <a16:creationId xmlns:a16="http://schemas.microsoft.com/office/drawing/2014/main" id="{692A31D8-8B11-FF73-59B3-E6796DFC43B7}"/>
              </a:ext>
            </a:extLst>
          </p:cNvPr>
          <p:cNvPicPr/>
          <p:nvPr/>
        </p:nvPicPr>
        <p:blipFill>
          <a:blip r:embed="rId5" cstate="print"/>
          <a:stretch>
            <a:fillRect/>
          </a:stretch>
        </p:blipFill>
        <p:spPr>
          <a:xfrm>
            <a:off x="1534062" y="4419600"/>
            <a:ext cx="2603753" cy="886021"/>
          </a:xfrm>
          <a:prstGeom prst="rect">
            <a:avLst/>
          </a:prstGeom>
        </p:spPr>
      </p:pic>
      <p:sp>
        <p:nvSpPr>
          <p:cNvPr id="10" name="object 9">
            <a:extLst>
              <a:ext uri="{FF2B5EF4-FFF2-40B4-BE49-F238E27FC236}">
                <a16:creationId xmlns:a16="http://schemas.microsoft.com/office/drawing/2014/main" id="{FDB54C9A-5133-454C-AF2F-D70042622FB0}"/>
              </a:ext>
            </a:extLst>
          </p:cNvPr>
          <p:cNvSpPr txBox="1"/>
          <p:nvPr/>
        </p:nvSpPr>
        <p:spPr>
          <a:xfrm>
            <a:off x="2020689" y="5341931"/>
            <a:ext cx="788670" cy="139700"/>
          </a:xfrm>
          <a:prstGeom prst="rect">
            <a:avLst/>
          </a:prstGeom>
        </p:spPr>
        <p:txBody>
          <a:bodyPr vert="horz" wrap="square" lIns="0" tIns="12700" rIns="0" bIns="0" rtlCol="0">
            <a:spAutoFit/>
          </a:bodyPr>
          <a:lstStyle/>
          <a:p>
            <a:pPr marL="12700">
              <a:lnSpc>
                <a:spcPct val="100000"/>
              </a:lnSpc>
              <a:spcBef>
                <a:spcPts val="100"/>
              </a:spcBef>
            </a:pPr>
            <a:r>
              <a:rPr sz="750" dirty="0">
                <a:latin typeface="Verdana"/>
                <a:cs typeface="Verdana"/>
              </a:rPr>
              <a:t>Ettus</a:t>
            </a:r>
            <a:r>
              <a:rPr sz="750" spc="-10" dirty="0">
                <a:latin typeface="Verdana"/>
                <a:cs typeface="Verdana"/>
              </a:rPr>
              <a:t> </a:t>
            </a:r>
            <a:r>
              <a:rPr sz="750" dirty="0">
                <a:latin typeface="Verdana"/>
                <a:cs typeface="Verdana"/>
              </a:rPr>
              <a:t>X310</a:t>
            </a:r>
            <a:r>
              <a:rPr sz="750" spc="-20" dirty="0">
                <a:latin typeface="Verdana"/>
                <a:cs typeface="Verdana"/>
              </a:rPr>
              <a:t> </a:t>
            </a:r>
            <a:r>
              <a:rPr sz="750" spc="-25" dirty="0">
                <a:latin typeface="Verdana"/>
                <a:cs typeface="Verdana"/>
              </a:rPr>
              <a:t>SDR</a:t>
            </a:r>
            <a:endParaRPr sz="750">
              <a:latin typeface="Verdana"/>
              <a:cs typeface="Verdana"/>
            </a:endParaRPr>
          </a:p>
        </p:txBody>
      </p:sp>
      <p:sp>
        <p:nvSpPr>
          <p:cNvPr id="11" name="Textfeld 10">
            <a:extLst>
              <a:ext uri="{FF2B5EF4-FFF2-40B4-BE49-F238E27FC236}">
                <a16:creationId xmlns:a16="http://schemas.microsoft.com/office/drawing/2014/main" id="{F5764F42-5CCB-5A75-61BD-D2835187C06C}"/>
              </a:ext>
            </a:extLst>
          </p:cNvPr>
          <p:cNvSpPr txBox="1"/>
          <p:nvPr/>
        </p:nvSpPr>
        <p:spPr>
          <a:xfrm>
            <a:off x="304800" y="6027132"/>
            <a:ext cx="2819400" cy="307777"/>
          </a:xfrm>
          <a:prstGeom prst="rect">
            <a:avLst/>
          </a:prstGeom>
          <a:noFill/>
        </p:spPr>
        <p:txBody>
          <a:bodyPr wrap="square" rtlCol="0">
            <a:spAutoFit/>
          </a:bodyPr>
          <a:lstStyle/>
          <a:p>
            <a:pPr algn="ctr"/>
            <a:r>
              <a:rPr lang="de-DE" sz="1400" i="1" dirty="0" err="1"/>
              <a:t>Courtesy</a:t>
            </a:r>
            <a:r>
              <a:rPr lang="de-DE" sz="1400" i="1" dirty="0"/>
              <a:t> </a:t>
            </a:r>
            <a:r>
              <a:rPr lang="de-DE" sz="1400" i="1" dirty="0" err="1"/>
              <a:t>of</a:t>
            </a:r>
            <a:r>
              <a:rPr lang="de-DE" sz="1400" i="1" dirty="0"/>
              <a:t> X. German</a:t>
            </a:r>
            <a:endParaRPr lang="de-AT" sz="1400" i="1"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82880" y="474543"/>
            <a:ext cx="8740140" cy="520316"/>
          </a:xfrm>
          <a:prstGeom prst="rect">
            <a:avLst/>
          </a:prstGeom>
        </p:spPr>
        <p:txBody>
          <a:bodyPr vert="horz" wrap="square" lIns="0" tIns="103804" rIns="0" bIns="0" rtlCol="0">
            <a:spAutoFit/>
          </a:bodyPr>
          <a:lstStyle/>
          <a:p>
            <a:pPr marL="12700">
              <a:lnSpc>
                <a:spcPct val="100000"/>
              </a:lnSpc>
              <a:spcBef>
                <a:spcPts val="100"/>
              </a:spcBef>
            </a:pPr>
            <a:r>
              <a:rPr dirty="0"/>
              <a:t>MEASUREMENT</a:t>
            </a:r>
            <a:r>
              <a:rPr spc="-60" dirty="0"/>
              <a:t> </a:t>
            </a:r>
            <a:r>
              <a:rPr spc="-10" dirty="0"/>
              <a:t>RESULTS</a:t>
            </a:r>
            <a:endParaRPr spc="-25" dirty="0"/>
          </a:p>
        </p:txBody>
      </p:sp>
      <p:pic>
        <p:nvPicPr>
          <p:cNvPr id="3" name="object 3"/>
          <p:cNvPicPr/>
          <p:nvPr/>
        </p:nvPicPr>
        <p:blipFill rotWithShape="1">
          <a:blip r:embed="rId2" cstate="print"/>
          <a:srcRect t="7438" r="54670" b="28294"/>
          <a:stretch/>
        </p:blipFill>
        <p:spPr>
          <a:xfrm>
            <a:off x="3968793" y="1134474"/>
            <a:ext cx="5143500" cy="4946699"/>
          </a:xfrm>
          <a:prstGeom prst="rect">
            <a:avLst/>
          </a:prstGeom>
        </p:spPr>
      </p:pic>
      <p:pic>
        <p:nvPicPr>
          <p:cNvPr id="11" name="Grafik 10">
            <a:extLst>
              <a:ext uri="{FF2B5EF4-FFF2-40B4-BE49-F238E27FC236}">
                <a16:creationId xmlns:a16="http://schemas.microsoft.com/office/drawing/2014/main" id="{4AF0CEB5-EA7C-928E-5D09-7BC46DDE682F}"/>
              </a:ext>
            </a:extLst>
          </p:cNvPr>
          <p:cNvPicPr>
            <a:picLocks noChangeAspect="1"/>
          </p:cNvPicPr>
          <p:nvPr/>
        </p:nvPicPr>
        <p:blipFill rotWithShape="1">
          <a:blip r:embed="rId3"/>
          <a:srcRect l="20966" r="14119"/>
          <a:stretch/>
        </p:blipFill>
        <p:spPr>
          <a:xfrm>
            <a:off x="220980" y="1219199"/>
            <a:ext cx="3524110" cy="4777248"/>
          </a:xfrm>
          <a:prstGeom prst="rect">
            <a:avLst/>
          </a:prstGeom>
        </p:spPr>
      </p:pic>
      <p:sp>
        <p:nvSpPr>
          <p:cNvPr id="12" name="Textfeld 11">
            <a:extLst>
              <a:ext uri="{FF2B5EF4-FFF2-40B4-BE49-F238E27FC236}">
                <a16:creationId xmlns:a16="http://schemas.microsoft.com/office/drawing/2014/main" id="{896C4622-D663-B2E4-4E56-3502D9D0D78A}"/>
              </a:ext>
            </a:extLst>
          </p:cNvPr>
          <p:cNvSpPr txBox="1"/>
          <p:nvPr/>
        </p:nvSpPr>
        <p:spPr>
          <a:xfrm>
            <a:off x="304800" y="6027132"/>
            <a:ext cx="2819400" cy="307777"/>
          </a:xfrm>
          <a:prstGeom prst="rect">
            <a:avLst/>
          </a:prstGeom>
          <a:noFill/>
        </p:spPr>
        <p:txBody>
          <a:bodyPr wrap="square" rtlCol="0">
            <a:spAutoFit/>
          </a:bodyPr>
          <a:lstStyle/>
          <a:p>
            <a:pPr algn="ctr"/>
            <a:r>
              <a:rPr lang="de-DE" sz="1400" i="1" dirty="0" err="1"/>
              <a:t>Courtesy</a:t>
            </a:r>
            <a:r>
              <a:rPr lang="de-DE" sz="1400" i="1" dirty="0"/>
              <a:t> </a:t>
            </a:r>
            <a:r>
              <a:rPr lang="de-DE" sz="1400" i="1" dirty="0" err="1"/>
              <a:t>of</a:t>
            </a:r>
            <a:r>
              <a:rPr lang="de-DE" sz="1400" i="1" dirty="0"/>
              <a:t> D.A. </a:t>
            </a:r>
            <a:r>
              <a:rPr lang="de-DE" sz="1400" i="1" dirty="0" err="1"/>
              <a:t>Prokopovich</a:t>
            </a:r>
            <a:endParaRPr lang="de-AT" sz="1400" i="1" dirty="0"/>
          </a:p>
        </p:txBody>
      </p:sp>
      <p:sp>
        <p:nvSpPr>
          <p:cNvPr id="13" name="Textfeld 12">
            <a:extLst>
              <a:ext uri="{FF2B5EF4-FFF2-40B4-BE49-F238E27FC236}">
                <a16:creationId xmlns:a16="http://schemas.microsoft.com/office/drawing/2014/main" id="{F037CA87-5201-13B0-9572-1B5DA160A091}"/>
              </a:ext>
            </a:extLst>
          </p:cNvPr>
          <p:cNvSpPr txBox="1"/>
          <p:nvPr/>
        </p:nvSpPr>
        <p:spPr>
          <a:xfrm>
            <a:off x="228600" y="1792069"/>
            <a:ext cx="3001974" cy="646331"/>
          </a:xfrm>
          <a:prstGeom prst="rect">
            <a:avLst/>
          </a:prstGeom>
          <a:solidFill>
            <a:srgbClr val="FFFFFF">
              <a:alpha val="1176"/>
            </a:srgbClr>
          </a:solidFill>
        </p:spPr>
        <p:txBody>
          <a:bodyPr wrap="square" rtlCol="0">
            <a:spAutoFit/>
          </a:bodyPr>
          <a:lstStyle/>
          <a:p>
            <a:pPr algn="ctr"/>
            <a:r>
              <a:rPr lang="de-DE" b="1" dirty="0">
                <a:solidFill>
                  <a:schemeClr val="bg1"/>
                </a:solidFill>
              </a:rPr>
              <a:t>First RFKO </a:t>
            </a:r>
            <a:r>
              <a:rPr lang="de-DE" b="1" dirty="0" err="1">
                <a:solidFill>
                  <a:schemeClr val="bg1"/>
                </a:solidFill>
              </a:rPr>
              <a:t>extraction</a:t>
            </a:r>
            <a:r>
              <a:rPr lang="de-DE" b="1" dirty="0">
                <a:solidFill>
                  <a:schemeClr val="bg1"/>
                </a:solidFill>
              </a:rPr>
              <a:t> at MedAustron!</a:t>
            </a:r>
            <a:endParaRPr lang="de-AT" b="1" dirty="0">
              <a:solidFill>
                <a:schemeClr val="bg1"/>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8AA13D-D1F3-4FCE-81B6-C6E5F9F22C13}"/>
              </a:ext>
            </a:extLst>
          </p:cNvPr>
          <p:cNvSpPr>
            <a:spLocks noGrp="1"/>
          </p:cNvSpPr>
          <p:nvPr>
            <p:ph type="title"/>
          </p:nvPr>
        </p:nvSpPr>
        <p:spPr/>
        <p:txBody>
          <a:bodyPr/>
          <a:lstStyle/>
          <a:p>
            <a:r>
              <a:rPr lang="de-DE" dirty="0"/>
              <a:t>RFKO Beam Quality</a:t>
            </a:r>
            <a:endParaRPr lang="en-US" dirty="0"/>
          </a:p>
        </p:txBody>
      </p:sp>
      <p:pic>
        <p:nvPicPr>
          <p:cNvPr id="8" name="Content Placeholder 7">
            <a:extLst>
              <a:ext uri="{FF2B5EF4-FFF2-40B4-BE49-F238E27FC236}">
                <a16:creationId xmlns:a16="http://schemas.microsoft.com/office/drawing/2014/main" id="{3E23606A-A3F0-40DF-A9A6-5AFF8FCBF59D}"/>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82563" y="1756297"/>
            <a:ext cx="8740775" cy="4169319"/>
          </a:xfrm>
        </p:spPr>
      </p:pic>
      <p:sp>
        <p:nvSpPr>
          <p:cNvPr id="9" name="TextBox 8">
            <a:extLst>
              <a:ext uri="{FF2B5EF4-FFF2-40B4-BE49-F238E27FC236}">
                <a16:creationId xmlns:a16="http://schemas.microsoft.com/office/drawing/2014/main" id="{71707EF4-E83E-443E-AC58-961EC8F96DAE}"/>
              </a:ext>
            </a:extLst>
          </p:cNvPr>
          <p:cNvSpPr txBox="1"/>
          <p:nvPr/>
        </p:nvSpPr>
        <p:spPr>
          <a:xfrm>
            <a:off x="4552950" y="393775"/>
            <a:ext cx="4312920" cy="830997"/>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r>
              <a:rPr lang="de-DE" sz="1600" b="1" dirty="0" err="1"/>
              <a:t>For</a:t>
            </a:r>
            <a:r>
              <a:rPr lang="de-DE" sz="1600" b="1" dirty="0"/>
              <a:t> </a:t>
            </a:r>
            <a:r>
              <a:rPr lang="de-DE" sz="1600" b="1" dirty="0" err="1"/>
              <a:t>Comparison</a:t>
            </a:r>
            <a:r>
              <a:rPr lang="de-DE" sz="1600" b="1" dirty="0"/>
              <a:t>:</a:t>
            </a:r>
            <a:br>
              <a:rPr lang="de-DE" sz="1600" dirty="0"/>
            </a:br>
            <a:r>
              <a:rPr lang="de-DE" sz="1600" dirty="0"/>
              <a:t>Betatron Core w/ EBC: RF = 3</a:t>
            </a:r>
          </a:p>
          <a:p>
            <a:r>
              <a:rPr lang="de-DE" sz="1600" dirty="0"/>
              <a:t>Betatron Core w/o EBC: RF = 12</a:t>
            </a:r>
            <a:endParaRPr lang="en-US" sz="1600" dirty="0"/>
          </a:p>
        </p:txBody>
      </p:sp>
    </p:spTree>
    <p:extLst>
      <p:ext uri="{BB962C8B-B14F-4D97-AF65-F5344CB8AC3E}">
        <p14:creationId xmlns:p14="http://schemas.microsoft.com/office/powerpoint/2010/main" val="13825834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de-DE" dirty="0"/>
              <a:t>CONSTANT OPTICS SLOW EXTRACTION (COSE)</a:t>
            </a:r>
          </a:p>
        </p:txBody>
      </p:sp>
      <p:pic>
        <p:nvPicPr>
          <p:cNvPr id="5" name="Picture 4"/>
          <p:cNvPicPr>
            <a:picLocks noChangeAspect="1"/>
          </p:cNvPicPr>
          <p:nvPr/>
        </p:nvPicPr>
        <p:blipFill>
          <a:blip r:embed="rId2"/>
          <a:stretch>
            <a:fillRect/>
          </a:stretch>
        </p:blipFill>
        <p:spPr>
          <a:xfrm>
            <a:off x="185927" y="1303200"/>
            <a:ext cx="8772146" cy="3346150"/>
          </a:xfrm>
          <a:prstGeom prst="rect">
            <a:avLst/>
          </a:prstGeom>
        </p:spPr>
      </p:pic>
      <p:grpSp>
        <p:nvGrpSpPr>
          <p:cNvPr id="8" name="Gruppieren 7">
            <a:extLst>
              <a:ext uri="{FF2B5EF4-FFF2-40B4-BE49-F238E27FC236}">
                <a16:creationId xmlns:a16="http://schemas.microsoft.com/office/drawing/2014/main" id="{46B42A82-DF1F-93D0-B937-15591DFA0258}"/>
              </a:ext>
            </a:extLst>
          </p:cNvPr>
          <p:cNvGrpSpPr/>
          <p:nvPr/>
        </p:nvGrpSpPr>
        <p:grpSpPr>
          <a:xfrm>
            <a:off x="5485987" y="4724400"/>
            <a:ext cx="3581814" cy="846386"/>
            <a:chOff x="157288" y="5334000"/>
            <a:chExt cx="7316027" cy="846386"/>
          </a:xfrm>
        </p:grpSpPr>
        <p:sp>
          <p:nvSpPr>
            <p:cNvPr id="4" name="object 18">
              <a:extLst>
                <a:ext uri="{FF2B5EF4-FFF2-40B4-BE49-F238E27FC236}">
                  <a16:creationId xmlns:a16="http://schemas.microsoft.com/office/drawing/2014/main" id="{1C3AC71C-8B7E-B324-8C9C-AD11870F1615}"/>
                </a:ext>
              </a:extLst>
            </p:cNvPr>
            <p:cNvSpPr txBox="1"/>
            <p:nvPr/>
          </p:nvSpPr>
          <p:spPr>
            <a:xfrm>
              <a:off x="685800" y="5334000"/>
              <a:ext cx="6787515" cy="846386"/>
            </a:xfrm>
            <a:prstGeom prst="rect">
              <a:avLst/>
            </a:prstGeom>
          </p:spPr>
          <p:txBody>
            <a:bodyPr vert="horz" wrap="square" lIns="0" tIns="149860" rIns="0" bIns="0" rtlCol="0">
              <a:spAutoFit/>
            </a:bodyPr>
            <a:lstStyle/>
            <a:p>
              <a:pPr marL="12700">
                <a:lnSpc>
                  <a:spcPct val="100000"/>
                </a:lnSpc>
                <a:spcBef>
                  <a:spcPts val="1080"/>
                </a:spcBef>
                <a:tabLst>
                  <a:tab pos="297815" algn="l"/>
                  <a:tab pos="298450" algn="l"/>
                </a:tabLst>
              </a:pPr>
              <a:r>
                <a:rPr lang="de-AT" sz="1800" b="1" dirty="0" err="1">
                  <a:solidFill>
                    <a:schemeClr val="tx1"/>
                  </a:solidFill>
                  <a:latin typeface="Verdana"/>
                  <a:cs typeface="Verdana"/>
                </a:rPr>
                <a:t>Bunched</a:t>
              </a:r>
              <a:r>
                <a:rPr lang="de-AT" sz="1800" b="1" dirty="0">
                  <a:solidFill>
                    <a:schemeClr val="tx1"/>
                  </a:solidFill>
                  <a:latin typeface="Verdana"/>
                  <a:cs typeface="Verdana"/>
                </a:rPr>
                <a:t> </a:t>
              </a:r>
              <a:r>
                <a:rPr lang="de-AT" sz="1800" b="1" dirty="0" err="1">
                  <a:solidFill>
                    <a:schemeClr val="tx1"/>
                  </a:solidFill>
                  <a:latin typeface="Verdana"/>
                  <a:cs typeface="Verdana"/>
                </a:rPr>
                <a:t>operation</a:t>
              </a:r>
              <a:endParaRPr lang="de-AT" sz="1800" b="1" dirty="0">
                <a:solidFill>
                  <a:schemeClr val="tx1"/>
                </a:solidFill>
                <a:latin typeface="Verdana"/>
                <a:cs typeface="Verdana"/>
              </a:endParaRPr>
            </a:p>
            <a:p>
              <a:pPr marL="12700">
                <a:lnSpc>
                  <a:spcPct val="100000"/>
                </a:lnSpc>
                <a:spcBef>
                  <a:spcPts val="1080"/>
                </a:spcBef>
                <a:tabLst>
                  <a:tab pos="297815" algn="l"/>
                  <a:tab pos="298450" algn="l"/>
                </a:tabLst>
              </a:pPr>
              <a:r>
                <a:rPr lang="de-AT" b="1" dirty="0">
                  <a:solidFill>
                    <a:schemeClr val="tx1"/>
                  </a:solidFill>
                  <a:latin typeface="Verdana"/>
                  <a:cs typeface="Verdana"/>
                </a:rPr>
                <a:t>Multi Energy </a:t>
              </a:r>
              <a:r>
                <a:rPr lang="de-AT" b="1" dirty="0" err="1">
                  <a:solidFill>
                    <a:schemeClr val="tx1"/>
                  </a:solidFill>
                  <a:latin typeface="Verdana"/>
                  <a:cs typeface="Verdana"/>
                </a:rPr>
                <a:t>Extraction</a:t>
              </a:r>
              <a:endParaRPr sz="1800" b="1" dirty="0">
                <a:solidFill>
                  <a:schemeClr val="tx1"/>
                </a:solidFill>
                <a:latin typeface="Verdana"/>
                <a:cs typeface="Verdana"/>
              </a:endParaRPr>
            </a:p>
          </p:txBody>
        </p:sp>
        <p:sp>
          <p:nvSpPr>
            <p:cNvPr id="6" name="object 5">
              <a:extLst>
                <a:ext uri="{FF2B5EF4-FFF2-40B4-BE49-F238E27FC236}">
                  <a16:creationId xmlns:a16="http://schemas.microsoft.com/office/drawing/2014/main" id="{A3883D3D-D12C-4719-E9DC-CC103DED3780}"/>
                </a:ext>
              </a:extLst>
            </p:cNvPr>
            <p:cNvSpPr/>
            <p:nvPr/>
          </p:nvSpPr>
          <p:spPr>
            <a:xfrm>
              <a:off x="157288" y="5501105"/>
              <a:ext cx="406400" cy="285750"/>
            </a:xfrm>
            <a:custGeom>
              <a:avLst/>
              <a:gdLst/>
              <a:ahLst/>
              <a:cxnLst/>
              <a:rect l="l" t="t" r="r" b="b"/>
              <a:pathLst>
                <a:path w="406400" h="285750">
                  <a:moveTo>
                    <a:pt x="143615" y="285424"/>
                  </a:moveTo>
                  <a:lnTo>
                    <a:pt x="0" y="137650"/>
                  </a:lnTo>
                  <a:lnTo>
                    <a:pt x="37330" y="102031"/>
                  </a:lnTo>
                  <a:lnTo>
                    <a:pt x="145368" y="212854"/>
                  </a:lnTo>
                  <a:lnTo>
                    <a:pt x="370228" y="0"/>
                  </a:lnTo>
                  <a:lnTo>
                    <a:pt x="405801" y="36938"/>
                  </a:lnTo>
                  <a:lnTo>
                    <a:pt x="181381" y="250236"/>
                  </a:lnTo>
                  <a:lnTo>
                    <a:pt x="143615" y="285424"/>
                  </a:lnTo>
                  <a:close/>
                </a:path>
              </a:pathLst>
            </a:custGeom>
            <a:solidFill>
              <a:srgbClr val="F0D511"/>
            </a:solidFill>
          </p:spPr>
          <p:txBody>
            <a:bodyPr wrap="square" lIns="0" tIns="0" rIns="0" bIns="0" rtlCol="0"/>
            <a:lstStyle/>
            <a:p>
              <a:endParaRPr/>
            </a:p>
          </p:txBody>
        </p:sp>
        <p:sp>
          <p:nvSpPr>
            <p:cNvPr id="7" name="object 5">
              <a:extLst>
                <a:ext uri="{FF2B5EF4-FFF2-40B4-BE49-F238E27FC236}">
                  <a16:creationId xmlns:a16="http://schemas.microsoft.com/office/drawing/2014/main" id="{5E350949-770A-EA07-6F15-EAEB28CD3213}"/>
                </a:ext>
              </a:extLst>
            </p:cNvPr>
            <p:cNvSpPr/>
            <p:nvPr/>
          </p:nvSpPr>
          <p:spPr>
            <a:xfrm>
              <a:off x="157288" y="5894636"/>
              <a:ext cx="406400" cy="285750"/>
            </a:xfrm>
            <a:custGeom>
              <a:avLst/>
              <a:gdLst/>
              <a:ahLst/>
              <a:cxnLst/>
              <a:rect l="l" t="t" r="r" b="b"/>
              <a:pathLst>
                <a:path w="406400" h="285750">
                  <a:moveTo>
                    <a:pt x="143615" y="285424"/>
                  </a:moveTo>
                  <a:lnTo>
                    <a:pt x="0" y="137650"/>
                  </a:lnTo>
                  <a:lnTo>
                    <a:pt x="37330" y="102031"/>
                  </a:lnTo>
                  <a:lnTo>
                    <a:pt x="145368" y="212854"/>
                  </a:lnTo>
                  <a:lnTo>
                    <a:pt x="370228" y="0"/>
                  </a:lnTo>
                  <a:lnTo>
                    <a:pt x="405801" y="36938"/>
                  </a:lnTo>
                  <a:lnTo>
                    <a:pt x="181381" y="250236"/>
                  </a:lnTo>
                  <a:lnTo>
                    <a:pt x="143615" y="285424"/>
                  </a:lnTo>
                  <a:close/>
                </a:path>
              </a:pathLst>
            </a:custGeom>
            <a:solidFill>
              <a:srgbClr val="F0D511"/>
            </a:solidFill>
          </p:spPr>
          <p:txBody>
            <a:bodyPr wrap="square" lIns="0" tIns="0" rIns="0" bIns="0" rtlCol="0"/>
            <a:lstStyle/>
            <a:p>
              <a:endParaRPr/>
            </a:p>
          </p:txBody>
        </p:sp>
      </p:grpSp>
      <p:sp>
        <p:nvSpPr>
          <p:cNvPr id="10" name="object 18">
            <a:extLst>
              <a:ext uri="{FF2B5EF4-FFF2-40B4-BE49-F238E27FC236}">
                <a16:creationId xmlns:a16="http://schemas.microsoft.com/office/drawing/2014/main" id="{D801A29E-9C08-AB0A-8375-6FB48814B863}"/>
              </a:ext>
            </a:extLst>
          </p:cNvPr>
          <p:cNvSpPr txBox="1"/>
          <p:nvPr/>
        </p:nvSpPr>
        <p:spPr>
          <a:xfrm>
            <a:off x="-304800" y="4794932"/>
            <a:ext cx="5410200" cy="1536318"/>
          </a:xfrm>
          <a:prstGeom prst="rect">
            <a:avLst/>
          </a:prstGeom>
        </p:spPr>
        <p:txBody>
          <a:bodyPr vert="horz" wrap="square" lIns="0" tIns="149860" rIns="0" bIns="0" rtlCol="0">
            <a:spAutoFit/>
          </a:bodyPr>
          <a:lstStyle/>
          <a:p>
            <a:pPr marL="921385" marR="629285" indent="-285750" algn="l">
              <a:buFont typeface="Arial" panose="020B0604020202020204" pitchFamily="34" charset="0"/>
              <a:buChar char="•"/>
            </a:pPr>
            <a:r>
              <a:rPr lang="en-US" dirty="0">
                <a:latin typeface="Verdana"/>
              </a:rPr>
              <a:t>Resonance is moved into the beam</a:t>
            </a:r>
          </a:p>
          <a:p>
            <a:pPr marL="921385" marR="629285" indent="-285750" algn="l">
              <a:buFont typeface="Arial" panose="020B0604020202020204" pitchFamily="34" charset="0"/>
              <a:buChar char="•"/>
            </a:pPr>
            <a:r>
              <a:rPr lang="en-US" dirty="0">
                <a:latin typeface="Verdana"/>
              </a:rPr>
              <a:t>Linear ramp of all MR magnets</a:t>
            </a:r>
          </a:p>
          <a:p>
            <a:pPr marL="921385" marR="629285" indent="-285750" algn="l">
              <a:buFont typeface="Arial" panose="020B0604020202020204" pitchFamily="34" charset="0"/>
              <a:buChar char="•"/>
            </a:pPr>
            <a:r>
              <a:rPr lang="en-US" dirty="0">
                <a:latin typeface="Verdana"/>
              </a:rPr>
              <a:t>Synchronized ramp of radial beam position</a:t>
            </a:r>
          </a:p>
        </p:txBody>
      </p:sp>
    </p:spTree>
    <p:extLst>
      <p:ext uri="{BB962C8B-B14F-4D97-AF65-F5344CB8AC3E}">
        <p14:creationId xmlns:p14="http://schemas.microsoft.com/office/powerpoint/2010/main" val="26247901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C1E99E-3250-5944-5462-E478A609621E}"/>
              </a:ext>
            </a:extLst>
          </p:cNvPr>
          <p:cNvSpPr>
            <a:spLocks noGrp="1"/>
          </p:cNvSpPr>
          <p:nvPr>
            <p:ph type="title"/>
          </p:nvPr>
        </p:nvSpPr>
        <p:spPr>
          <a:xfrm>
            <a:off x="118304" y="-185799"/>
            <a:ext cx="8740140" cy="1134000"/>
          </a:xfrm>
        </p:spPr>
        <p:txBody>
          <a:bodyPr/>
          <a:lstStyle/>
          <a:p>
            <a:r>
              <a:rPr lang="de-AT" dirty="0"/>
              <a:t>MULTI ENERGY EXTRACTION WITH COSE</a:t>
            </a:r>
          </a:p>
        </p:txBody>
      </p:sp>
      <p:pic>
        <p:nvPicPr>
          <p:cNvPr id="11" name="Grafik 10">
            <a:extLst>
              <a:ext uri="{FF2B5EF4-FFF2-40B4-BE49-F238E27FC236}">
                <a16:creationId xmlns:a16="http://schemas.microsoft.com/office/drawing/2014/main" id="{3EA63EA3-E014-CE53-52E4-E95785A6B97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4852" t="22082" r="11813"/>
          <a:stretch/>
        </p:blipFill>
        <p:spPr>
          <a:xfrm>
            <a:off x="6934200" y="2689079"/>
            <a:ext cx="2065020" cy="3711721"/>
          </a:xfrm>
          <a:prstGeom prst="rect">
            <a:avLst/>
          </a:prstGeom>
        </p:spPr>
      </p:pic>
      <p:pic>
        <p:nvPicPr>
          <p:cNvPr id="8" name="Grafik 7">
            <a:extLst>
              <a:ext uri="{FF2B5EF4-FFF2-40B4-BE49-F238E27FC236}">
                <a16:creationId xmlns:a16="http://schemas.microsoft.com/office/drawing/2014/main" id="{36AD08C3-BFAC-E5EA-C567-2EED4B008DE2}"/>
              </a:ext>
            </a:extLst>
          </p:cNvPr>
          <p:cNvPicPr>
            <a:picLocks noChangeAspect="1"/>
          </p:cNvPicPr>
          <p:nvPr/>
        </p:nvPicPr>
        <p:blipFill>
          <a:blip r:embed="rId3"/>
          <a:stretch>
            <a:fillRect/>
          </a:stretch>
        </p:blipFill>
        <p:spPr>
          <a:xfrm>
            <a:off x="31019" y="3213604"/>
            <a:ext cx="6826298" cy="3033910"/>
          </a:xfrm>
          <a:prstGeom prst="rect">
            <a:avLst/>
          </a:prstGeom>
        </p:spPr>
      </p:pic>
      <p:sp>
        <p:nvSpPr>
          <p:cNvPr id="12" name="Pfeil: nach unten 11">
            <a:extLst>
              <a:ext uri="{FF2B5EF4-FFF2-40B4-BE49-F238E27FC236}">
                <a16:creationId xmlns:a16="http://schemas.microsoft.com/office/drawing/2014/main" id="{56AD3090-7B50-E2EF-7CC8-B9D6B4A3DB32}"/>
              </a:ext>
            </a:extLst>
          </p:cNvPr>
          <p:cNvSpPr/>
          <p:nvPr/>
        </p:nvSpPr>
        <p:spPr>
          <a:xfrm>
            <a:off x="383385" y="2885372"/>
            <a:ext cx="304800" cy="38100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13" name="Pfeil: nach unten 12">
            <a:extLst>
              <a:ext uri="{FF2B5EF4-FFF2-40B4-BE49-F238E27FC236}">
                <a16:creationId xmlns:a16="http://schemas.microsoft.com/office/drawing/2014/main" id="{BAF00FA1-CBFA-F108-1A2D-65B8DD71708F}"/>
              </a:ext>
            </a:extLst>
          </p:cNvPr>
          <p:cNvSpPr/>
          <p:nvPr/>
        </p:nvSpPr>
        <p:spPr>
          <a:xfrm>
            <a:off x="1034409" y="2892020"/>
            <a:ext cx="304800" cy="38100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4" name="Pfeil: nach unten 13">
            <a:extLst>
              <a:ext uri="{FF2B5EF4-FFF2-40B4-BE49-F238E27FC236}">
                <a16:creationId xmlns:a16="http://schemas.microsoft.com/office/drawing/2014/main" id="{733E345F-BD61-C624-38CC-0A1145A6DA40}"/>
              </a:ext>
            </a:extLst>
          </p:cNvPr>
          <p:cNvSpPr/>
          <p:nvPr/>
        </p:nvSpPr>
        <p:spPr>
          <a:xfrm>
            <a:off x="1713561" y="2888952"/>
            <a:ext cx="304800" cy="38100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5" name="Pfeil: nach unten 14">
            <a:extLst>
              <a:ext uri="{FF2B5EF4-FFF2-40B4-BE49-F238E27FC236}">
                <a16:creationId xmlns:a16="http://schemas.microsoft.com/office/drawing/2014/main" id="{BC8CA80B-B168-0115-7E1C-01C300518A34}"/>
              </a:ext>
            </a:extLst>
          </p:cNvPr>
          <p:cNvSpPr/>
          <p:nvPr/>
        </p:nvSpPr>
        <p:spPr>
          <a:xfrm>
            <a:off x="2364585" y="2895600"/>
            <a:ext cx="304800" cy="38100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6" name="Textfeld 15">
            <a:extLst>
              <a:ext uri="{FF2B5EF4-FFF2-40B4-BE49-F238E27FC236}">
                <a16:creationId xmlns:a16="http://schemas.microsoft.com/office/drawing/2014/main" id="{C94C8790-DF70-4DC6-B5BC-D37F412B4B46}"/>
              </a:ext>
            </a:extLst>
          </p:cNvPr>
          <p:cNvSpPr txBox="1"/>
          <p:nvPr/>
        </p:nvSpPr>
        <p:spPr>
          <a:xfrm>
            <a:off x="285556" y="2596609"/>
            <a:ext cx="500458" cy="276999"/>
          </a:xfrm>
          <a:prstGeom prst="rect">
            <a:avLst/>
          </a:prstGeom>
          <a:noFill/>
        </p:spPr>
        <p:txBody>
          <a:bodyPr wrap="none" rtlCol="0">
            <a:spAutoFit/>
          </a:bodyPr>
          <a:lstStyle/>
          <a:p>
            <a:r>
              <a:rPr lang="de-DE" sz="1200" dirty="0"/>
              <a:t>En 1</a:t>
            </a:r>
            <a:endParaRPr lang="de-AT" sz="1200" dirty="0"/>
          </a:p>
        </p:txBody>
      </p:sp>
      <p:sp>
        <p:nvSpPr>
          <p:cNvPr id="18" name="Textfeld 17">
            <a:extLst>
              <a:ext uri="{FF2B5EF4-FFF2-40B4-BE49-F238E27FC236}">
                <a16:creationId xmlns:a16="http://schemas.microsoft.com/office/drawing/2014/main" id="{B6FFB2CE-A88C-B741-AD5F-025145BD4235}"/>
              </a:ext>
            </a:extLst>
          </p:cNvPr>
          <p:cNvSpPr txBox="1"/>
          <p:nvPr/>
        </p:nvSpPr>
        <p:spPr>
          <a:xfrm>
            <a:off x="936580" y="2596609"/>
            <a:ext cx="500458" cy="276999"/>
          </a:xfrm>
          <a:prstGeom prst="rect">
            <a:avLst/>
          </a:prstGeom>
          <a:noFill/>
        </p:spPr>
        <p:txBody>
          <a:bodyPr wrap="none" rtlCol="0">
            <a:spAutoFit/>
          </a:bodyPr>
          <a:lstStyle/>
          <a:p>
            <a:r>
              <a:rPr lang="de-DE" sz="1200" dirty="0"/>
              <a:t>En 2</a:t>
            </a:r>
            <a:endParaRPr lang="de-AT" sz="1200" dirty="0"/>
          </a:p>
        </p:txBody>
      </p:sp>
      <p:sp>
        <p:nvSpPr>
          <p:cNvPr id="19" name="Textfeld 18">
            <a:extLst>
              <a:ext uri="{FF2B5EF4-FFF2-40B4-BE49-F238E27FC236}">
                <a16:creationId xmlns:a16="http://schemas.microsoft.com/office/drawing/2014/main" id="{58F3882B-2AF3-36F4-9584-57CC8EA0FD41}"/>
              </a:ext>
            </a:extLst>
          </p:cNvPr>
          <p:cNvSpPr txBox="1"/>
          <p:nvPr/>
        </p:nvSpPr>
        <p:spPr>
          <a:xfrm>
            <a:off x="1615732" y="2596608"/>
            <a:ext cx="500458" cy="276999"/>
          </a:xfrm>
          <a:prstGeom prst="rect">
            <a:avLst/>
          </a:prstGeom>
          <a:noFill/>
        </p:spPr>
        <p:txBody>
          <a:bodyPr wrap="none" rtlCol="0">
            <a:spAutoFit/>
          </a:bodyPr>
          <a:lstStyle/>
          <a:p>
            <a:r>
              <a:rPr lang="de-DE" sz="1200" dirty="0"/>
              <a:t>En 3</a:t>
            </a:r>
            <a:endParaRPr lang="de-AT" sz="1200" dirty="0"/>
          </a:p>
        </p:txBody>
      </p:sp>
      <p:sp>
        <p:nvSpPr>
          <p:cNvPr id="20" name="Textfeld 19">
            <a:extLst>
              <a:ext uri="{FF2B5EF4-FFF2-40B4-BE49-F238E27FC236}">
                <a16:creationId xmlns:a16="http://schemas.microsoft.com/office/drawing/2014/main" id="{0ACC4468-CFC9-0E70-D285-51ED78BA8967}"/>
              </a:ext>
            </a:extLst>
          </p:cNvPr>
          <p:cNvSpPr txBox="1"/>
          <p:nvPr/>
        </p:nvSpPr>
        <p:spPr>
          <a:xfrm>
            <a:off x="2259808" y="2596607"/>
            <a:ext cx="500458" cy="276999"/>
          </a:xfrm>
          <a:prstGeom prst="rect">
            <a:avLst/>
          </a:prstGeom>
          <a:noFill/>
        </p:spPr>
        <p:txBody>
          <a:bodyPr wrap="none" rtlCol="0">
            <a:spAutoFit/>
          </a:bodyPr>
          <a:lstStyle/>
          <a:p>
            <a:r>
              <a:rPr lang="de-DE" sz="1200" dirty="0"/>
              <a:t>En 4</a:t>
            </a:r>
            <a:endParaRPr lang="de-AT" sz="1200" dirty="0"/>
          </a:p>
        </p:txBody>
      </p:sp>
      <p:sp>
        <p:nvSpPr>
          <p:cNvPr id="21" name="Pfeil: nach unten 20">
            <a:extLst>
              <a:ext uri="{FF2B5EF4-FFF2-40B4-BE49-F238E27FC236}">
                <a16:creationId xmlns:a16="http://schemas.microsoft.com/office/drawing/2014/main" id="{FC9BF315-D010-016A-8778-FFE8262D5984}"/>
              </a:ext>
            </a:extLst>
          </p:cNvPr>
          <p:cNvSpPr/>
          <p:nvPr/>
        </p:nvSpPr>
        <p:spPr>
          <a:xfrm>
            <a:off x="3072014" y="2881792"/>
            <a:ext cx="304800" cy="38100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22" name="Pfeil: nach unten 21">
            <a:extLst>
              <a:ext uri="{FF2B5EF4-FFF2-40B4-BE49-F238E27FC236}">
                <a16:creationId xmlns:a16="http://schemas.microsoft.com/office/drawing/2014/main" id="{8EDFC33A-20EB-24FC-6BA3-773FE92E81AC}"/>
              </a:ext>
            </a:extLst>
          </p:cNvPr>
          <p:cNvSpPr/>
          <p:nvPr/>
        </p:nvSpPr>
        <p:spPr>
          <a:xfrm>
            <a:off x="3757814" y="2888440"/>
            <a:ext cx="304800" cy="38100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23" name="Pfeil: nach unten 22">
            <a:extLst>
              <a:ext uri="{FF2B5EF4-FFF2-40B4-BE49-F238E27FC236}">
                <a16:creationId xmlns:a16="http://schemas.microsoft.com/office/drawing/2014/main" id="{0C77D905-6D1C-6088-1B6F-726716DFC2D1}"/>
              </a:ext>
            </a:extLst>
          </p:cNvPr>
          <p:cNvSpPr/>
          <p:nvPr/>
        </p:nvSpPr>
        <p:spPr>
          <a:xfrm>
            <a:off x="4442080" y="2885372"/>
            <a:ext cx="304800" cy="38100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24" name="Pfeil: nach unten 23">
            <a:extLst>
              <a:ext uri="{FF2B5EF4-FFF2-40B4-BE49-F238E27FC236}">
                <a16:creationId xmlns:a16="http://schemas.microsoft.com/office/drawing/2014/main" id="{3D8E4E82-EB30-D43C-ACCB-72D352CBD178}"/>
              </a:ext>
            </a:extLst>
          </p:cNvPr>
          <p:cNvSpPr/>
          <p:nvPr/>
        </p:nvSpPr>
        <p:spPr>
          <a:xfrm>
            <a:off x="5093104" y="2892020"/>
            <a:ext cx="304800" cy="38100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25" name="Textfeld 24">
            <a:extLst>
              <a:ext uri="{FF2B5EF4-FFF2-40B4-BE49-F238E27FC236}">
                <a16:creationId xmlns:a16="http://schemas.microsoft.com/office/drawing/2014/main" id="{2C15A347-4FBF-3E5F-D3E0-00A745A57512}"/>
              </a:ext>
            </a:extLst>
          </p:cNvPr>
          <p:cNvSpPr txBox="1"/>
          <p:nvPr/>
        </p:nvSpPr>
        <p:spPr>
          <a:xfrm>
            <a:off x="2974185" y="2593029"/>
            <a:ext cx="500458" cy="276999"/>
          </a:xfrm>
          <a:prstGeom prst="rect">
            <a:avLst/>
          </a:prstGeom>
          <a:noFill/>
        </p:spPr>
        <p:txBody>
          <a:bodyPr wrap="none" rtlCol="0">
            <a:spAutoFit/>
          </a:bodyPr>
          <a:lstStyle/>
          <a:p>
            <a:r>
              <a:rPr lang="de-DE" sz="1200" dirty="0"/>
              <a:t>En 5</a:t>
            </a:r>
            <a:endParaRPr lang="de-AT" sz="1200" dirty="0"/>
          </a:p>
        </p:txBody>
      </p:sp>
      <p:sp>
        <p:nvSpPr>
          <p:cNvPr id="26" name="Textfeld 25">
            <a:extLst>
              <a:ext uri="{FF2B5EF4-FFF2-40B4-BE49-F238E27FC236}">
                <a16:creationId xmlns:a16="http://schemas.microsoft.com/office/drawing/2014/main" id="{B916FDD8-318C-FEA9-48B3-D3F4D3BBC56A}"/>
              </a:ext>
            </a:extLst>
          </p:cNvPr>
          <p:cNvSpPr txBox="1"/>
          <p:nvPr/>
        </p:nvSpPr>
        <p:spPr>
          <a:xfrm>
            <a:off x="3659985" y="2593029"/>
            <a:ext cx="500458" cy="276999"/>
          </a:xfrm>
          <a:prstGeom prst="rect">
            <a:avLst/>
          </a:prstGeom>
          <a:noFill/>
        </p:spPr>
        <p:txBody>
          <a:bodyPr wrap="none" rtlCol="0">
            <a:spAutoFit/>
          </a:bodyPr>
          <a:lstStyle/>
          <a:p>
            <a:r>
              <a:rPr lang="de-DE" sz="1200" dirty="0"/>
              <a:t>En 6</a:t>
            </a:r>
            <a:endParaRPr lang="de-AT" sz="1200" dirty="0"/>
          </a:p>
        </p:txBody>
      </p:sp>
      <p:sp>
        <p:nvSpPr>
          <p:cNvPr id="27" name="Textfeld 26">
            <a:extLst>
              <a:ext uri="{FF2B5EF4-FFF2-40B4-BE49-F238E27FC236}">
                <a16:creationId xmlns:a16="http://schemas.microsoft.com/office/drawing/2014/main" id="{9E9503F1-6699-D82D-2C12-AF2D04B3BCA7}"/>
              </a:ext>
            </a:extLst>
          </p:cNvPr>
          <p:cNvSpPr txBox="1"/>
          <p:nvPr/>
        </p:nvSpPr>
        <p:spPr>
          <a:xfrm>
            <a:off x="4344251" y="2593028"/>
            <a:ext cx="500458" cy="276999"/>
          </a:xfrm>
          <a:prstGeom prst="rect">
            <a:avLst/>
          </a:prstGeom>
          <a:noFill/>
        </p:spPr>
        <p:txBody>
          <a:bodyPr wrap="none" rtlCol="0">
            <a:spAutoFit/>
          </a:bodyPr>
          <a:lstStyle/>
          <a:p>
            <a:r>
              <a:rPr lang="de-DE" sz="1200" dirty="0"/>
              <a:t>En 7</a:t>
            </a:r>
            <a:endParaRPr lang="de-AT" sz="1200" dirty="0"/>
          </a:p>
        </p:txBody>
      </p:sp>
      <p:sp>
        <p:nvSpPr>
          <p:cNvPr id="28" name="Textfeld 27">
            <a:extLst>
              <a:ext uri="{FF2B5EF4-FFF2-40B4-BE49-F238E27FC236}">
                <a16:creationId xmlns:a16="http://schemas.microsoft.com/office/drawing/2014/main" id="{D4E506BE-F864-78F8-ECDA-F0738278939C}"/>
              </a:ext>
            </a:extLst>
          </p:cNvPr>
          <p:cNvSpPr txBox="1"/>
          <p:nvPr/>
        </p:nvSpPr>
        <p:spPr>
          <a:xfrm>
            <a:off x="4988327" y="2593027"/>
            <a:ext cx="500458" cy="276999"/>
          </a:xfrm>
          <a:prstGeom prst="rect">
            <a:avLst/>
          </a:prstGeom>
          <a:noFill/>
        </p:spPr>
        <p:txBody>
          <a:bodyPr wrap="none" rtlCol="0">
            <a:spAutoFit/>
          </a:bodyPr>
          <a:lstStyle/>
          <a:p>
            <a:r>
              <a:rPr lang="de-DE" sz="1200" dirty="0"/>
              <a:t>En 8</a:t>
            </a:r>
            <a:endParaRPr lang="de-AT" sz="1200" dirty="0"/>
          </a:p>
        </p:txBody>
      </p:sp>
      <p:sp>
        <p:nvSpPr>
          <p:cNvPr id="29" name="Pfeil: nach unten 28">
            <a:extLst>
              <a:ext uri="{FF2B5EF4-FFF2-40B4-BE49-F238E27FC236}">
                <a16:creationId xmlns:a16="http://schemas.microsoft.com/office/drawing/2014/main" id="{40DD0C3D-1E85-407E-AF60-C9F8E70E27F3}"/>
              </a:ext>
            </a:extLst>
          </p:cNvPr>
          <p:cNvSpPr/>
          <p:nvPr/>
        </p:nvSpPr>
        <p:spPr>
          <a:xfrm>
            <a:off x="5779086" y="2888440"/>
            <a:ext cx="304800" cy="38100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30" name="Textfeld 29">
            <a:extLst>
              <a:ext uri="{FF2B5EF4-FFF2-40B4-BE49-F238E27FC236}">
                <a16:creationId xmlns:a16="http://schemas.microsoft.com/office/drawing/2014/main" id="{3F028B26-277C-B000-EE5D-E0E1D1158BE8}"/>
              </a:ext>
            </a:extLst>
          </p:cNvPr>
          <p:cNvSpPr txBox="1"/>
          <p:nvPr/>
        </p:nvSpPr>
        <p:spPr>
          <a:xfrm>
            <a:off x="5674309" y="2589447"/>
            <a:ext cx="500458" cy="276999"/>
          </a:xfrm>
          <a:prstGeom prst="rect">
            <a:avLst/>
          </a:prstGeom>
          <a:noFill/>
        </p:spPr>
        <p:txBody>
          <a:bodyPr wrap="none" rtlCol="0">
            <a:spAutoFit/>
          </a:bodyPr>
          <a:lstStyle/>
          <a:p>
            <a:r>
              <a:rPr lang="de-DE" sz="1200" dirty="0"/>
              <a:t>En 9</a:t>
            </a:r>
            <a:endParaRPr lang="de-AT" sz="1200" dirty="0"/>
          </a:p>
        </p:txBody>
      </p:sp>
      <p:sp>
        <p:nvSpPr>
          <p:cNvPr id="31" name="Pfeil: nach unten 30">
            <a:extLst>
              <a:ext uri="{FF2B5EF4-FFF2-40B4-BE49-F238E27FC236}">
                <a16:creationId xmlns:a16="http://schemas.microsoft.com/office/drawing/2014/main" id="{E2E4263E-879A-2CB1-484F-34926D745BB3}"/>
              </a:ext>
            </a:extLst>
          </p:cNvPr>
          <p:cNvSpPr/>
          <p:nvPr/>
        </p:nvSpPr>
        <p:spPr>
          <a:xfrm>
            <a:off x="6453560" y="2895600"/>
            <a:ext cx="304800" cy="38100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32" name="Textfeld 31">
            <a:extLst>
              <a:ext uri="{FF2B5EF4-FFF2-40B4-BE49-F238E27FC236}">
                <a16:creationId xmlns:a16="http://schemas.microsoft.com/office/drawing/2014/main" id="{19513564-74F7-7276-8825-54439923C1B1}"/>
              </a:ext>
            </a:extLst>
          </p:cNvPr>
          <p:cNvSpPr txBox="1"/>
          <p:nvPr/>
        </p:nvSpPr>
        <p:spPr>
          <a:xfrm>
            <a:off x="6348783" y="2596607"/>
            <a:ext cx="585417" cy="276999"/>
          </a:xfrm>
          <a:prstGeom prst="rect">
            <a:avLst/>
          </a:prstGeom>
          <a:noFill/>
        </p:spPr>
        <p:txBody>
          <a:bodyPr wrap="none" rtlCol="0">
            <a:spAutoFit/>
          </a:bodyPr>
          <a:lstStyle/>
          <a:p>
            <a:r>
              <a:rPr lang="de-DE" sz="1200" dirty="0"/>
              <a:t>En 10</a:t>
            </a:r>
            <a:endParaRPr lang="de-AT" sz="1200" dirty="0"/>
          </a:p>
        </p:txBody>
      </p:sp>
      <mc:AlternateContent xmlns:mc="http://schemas.openxmlformats.org/markup-compatibility/2006">
        <mc:Choice xmlns:a14="http://schemas.microsoft.com/office/drawing/2010/main" Requires="a14">
          <p:sp>
            <p:nvSpPr>
              <p:cNvPr id="7" name="TextBox 6">
                <a:extLst>
                  <a:ext uri="{FF2B5EF4-FFF2-40B4-BE49-F238E27FC236}">
                    <a16:creationId xmlns:a16="http://schemas.microsoft.com/office/drawing/2014/main" id="{E9B66CC8-C640-416F-8338-665B2DEF8FDA}"/>
                  </a:ext>
                </a:extLst>
              </p:cNvPr>
              <p:cNvSpPr txBox="1"/>
              <p:nvPr/>
            </p:nvSpPr>
            <p:spPr>
              <a:xfrm>
                <a:off x="6453560" y="1185758"/>
                <a:ext cx="2079029" cy="646331"/>
              </a:xfrm>
              <a:prstGeom prst="rect">
                <a:avLst/>
              </a:prstGeom>
              <a:noFill/>
            </p:spPr>
            <p:txBody>
              <a:bodyPr wrap="square" rtlCol="0">
                <a:spAutoFit/>
              </a:bodyPr>
              <a:lstStyle/>
              <a:p>
                <a:r>
                  <a:rPr lang="de-DE" dirty="0"/>
                  <a:t>Ten </a:t>
                </a:r>
                <a:r>
                  <a:rPr lang="de-DE" dirty="0" err="1"/>
                  <a:t>energ</a:t>
                </a:r>
                <a:r>
                  <a:rPr lang="de-DE" dirty="0"/>
                  <a:t>ies with </a:t>
                </a:r>
                <a14:m>
                  <m:oMath xmlns:m="http://schemas.openxmlformats.org/officeDocument/2006/math">
                    <m:r>
                      <m:rPr>
                        <m:sty m:val="p"/>
                      </m:rPr>
                      <a:rPr lang="de-DE" b="0" i="0" smtClean="0">
                        <a:latin typeface="Cambria Math" panose="02040503050406030204" pitchFamily="18" charset="0"/>
                      </a:rPr>
                      <m:t>Δ</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𝐸</m:t>
                        </m:r>
                      </m:e>
                      <m:sub>
                        <m:r>
                          <a:rPr lang="de-DE" b="0" i="1" smtClean="0">
                            <a:latin typeface="Cambria Math" panose="02040503050406030204" pitchFamily="18" charset="0"/>
                          </a:rPr>
                          <m:t>𝑛</m:t>
                        </m:r>
                      </m:sub>
                    </m:sSub>
                    <m:r>
                      <a:rPr lang="de-DE" b="0" i="1" smtClean="0">
                        <a:latin typeface="Cambria Math" panose="02040503050406030204" pitchFamily="18" charset="0"/>
                      </a:rPr>
                      <m:t>=210 </m:t>
                    </m:r>
                    <m:r>
                      <a:rPr lang="de-DE" b="0" i="1" smtClean="0">
                        <a:latin typeface="Cambria Math" panose="02040503050406030204" pitchFamily="18" charset="0"/>
                      </a:rPr>
                      <m:t>𝑘𝑒𝑉</m:t>
                    </m:r>
                  </m:oMath>
                </a14:m>
                <a:endParaRPr lang="en-US" dirty="0"/>
              </a:p>
            </p:txBody>
          </p:sp>
        </mc:Choice>
        <mc:Fallback>
          <p:sp>
            <p:nvSpPr>
              <p:cNvPr id="7" name="TextBox 6">
                <a:extLst>
                  <a:ext uri="{FF2B5EF4-FFF2-40B4-BE49-F238E27FC236}">
                    <a16:creationId xmlns:a16="http://schemas.microsoft.com/office/drawing/2014/main" id="{E9B66CC8-C640-416F-8338-665B2DEF8FDA}"/>
                  </a:ext>
                </a:extLst>
              </p:cNvPr>
              <p:cNvSpPr txBox="1">
                <a:spLocks noRot="1" noChangeAspect="1" noMove="1" noResize="1" noEditPoints="1" noAdjustHandles="1" noChangeArrowheads="1" noChangeShapeType="1" noTextEdit="1"/>
              </p:cNvSpPr>
              <p:nvPr/>
            </p:nvSpPr>
            <p:spPr>
              <a:xfrm>
                <a:off x="6453560" y="1185758"/>
                <a:ext cx="2079029" cy="646331"/>
              </a:xfrm>
              <a:prstGeom prst="rect">
                <a:avLst/>
              </a:prstGeom>
              <a:blipFill>
                <a:blip r:embed="rId4"/>
                <a:stretch>
                  <a:fillRect l="-2639" t="-5660" r="-880"/>
                </a:stretch>
              </a:blipFill>
            </p:spPr>
            <p:txBody>
              <a:bodyPr/>
              <a:lstStyle/>
              <a:p>
                <a:r>
                  <a:rPr lang="en-US">
                    <a:noFill/>
                  </a:rPr>
                  <a:t> </a:t>
                </a:r>
              </a:p>
            </p:txBody>
          </p:sp>
        </mc:Fallback>
      </mc:AlternateContent>
      <p:pic>
        <p:nvPicPr>
          <p:cNvPr id="34" name="Picture 33">
            <a:extLst>
              <a:ext uri="{FF2B5EF4-FFF2-40B4-BE49-F238E27FC236}">
                <a16:creationId xmlns:a16="http://schemas.microsoft.com/office/drawing/2014/main" id="{09A9EC15-01D5-4E4D-8380-B478EFDE7869}"/>
              </a:ext>
            </a:extLst>
          </p:cNvPr>
          <p:cNvPicPr>
            <a:picLocks noChangeAspect="1"/>
          </p:cNvPicPr>
          <p:nvPr/>
        </p:nvPicPr>
        <p:blipFill>
          <a:blip r:embed="rId5"/>
          <a:stretch>
            <a:fillRect/>
          </a:stretch>
        </p:blipFill>
        <p:spPr>
          <a:xfrm>
            <a:off x="2041856" y="533400"/>
            <a:ext cx="4126414" cy="2063207"/>
          </a:xfrm>
          <a:prstGeom prst="rect">
            <a:avLst/>
          </a:prstGeom>
        </p:spPr>
      </p:pic>
    </p:spTree>
    <p:extLst>
      <p:ext uri="{BB962C8B-B14F-4D97-AF65-F5344CB8AC3E}">
        <p14:creationId xmlns:p14="http://schemas.microsoft.com/office/powerpoint/2010/main" val="36388383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de-DE" dirty="0"/>
              <a:t>PHASE DISPLACEMENT EXTRACTION (PDE)</a:t>
            </a:r>
          </a:p>
        </p:txBody>
      </p:sp>
      <p:grpSp>
        <p:nvGrpSpPr>
          <p:cNvPr id="10" name="Gruppieren 9">
            <a:extLst>
              <a:ext uri="{FF2B5EF4-FFF2-40B4-BE49-F238E27FC236}">
                <a16:creationId xmlns:a16="http://schemas.microsoft.com/office/drawing/2014/main" id="{8B7BB01D-A57D-D5D8-9906-210FF3D03DE2}"/>
              </a:ext>
            </a:extLst>
          </p:cNvPr>
          <p:cNvGrpSpPr/>
          <p:nvPr/>
        </p:nvGrpSpPr>
        <p:grpSpPr>
          <a:xfrm>
            <a:off x="5105400" y="5257800"/>
            <a:ext cx="7295983" cy="846386"/>
            <a:chOff x="177332" y="5334000"/>
            <a:chExt cx="7295983" cy="846386"/>
          </a:xfrm>
        </p:grpSpPr>
        <p:sp>
          <p:nvSpPr>
            <p:cNvPr id="4" name="object 18">
              <a:extLst>
                <a:ext uri="{FF2B5EF4-FFF2-40B4-BE49-F238E27FC236}">
                  <a16:creationId xmlns:a16="http://schemas.microsoft.com/office/drawing/2014/main" id="{1C3AC71C-8B7E-B324-8C9C-AD11870F1615}"/>
                </a:ext>
              </a:extLst>
            </p:cNvPr>
            <p:cNvSpPr txBox="1"/>
            <p:nvPr/>
          </p:nvSpPr>
          <p:spPr>
            <a:xfrm>
              <a:off x="685800" y="5334000"/>
              <a:ext cx="6787515" cy="846386"/>
            </a:xfrm>
            <a:prstGeom prst="rect">
              <a:avLst/>
            </a:prstGeom>
          </p:spPr>
          <p:txBody>
            <a:bodyPr vert="horz" wrap="square" lIns="0" tIns="149860" rIns="0" bIns="0" rtlCol="0">
              <a:spAutoFit/>
            </a:bodyPr>
            <a:lstStyle/>
            <a:p>
              <a:pPr marL="12700">
                <a:lnSpc>
                  <a:spcPct val="100000"/>
                </a:lnSpc>
                <a:spcBef>
                  <a:spcPts val="1080"/>
                </a:spcBef>
                <a:tabLst>
                  <a:tab pos="297815" algn="l"/>
                  <a:tab pos="298450" algn="l"/>
                </a:tabLst>
              </a:pPr>
              <a:r>
                <a:rPr lang="de-AT" sz="1800" b="1" dirty="0">
                  <a:solidFill>
                    <a:schemeClr val="tx1"/>
                  </a:solidFill>
                  <a:latin typeface="Verdana"/>
                  <a:cs typeface="Verdana"/>
                </a:rPr>
                <a:t>Fast </a:t>
              </a:r>
              <a:r>
                <a:rPr lang="de-AT" sz="1800" b="1" dirty="0" err="1">
                  <a:solidFill>
                    <a:schemeClr val="tx1"/>
                  </a:solidFill>
                  <a:latin typeface="Verdana"/>
                  <a:cs typeface="Verdana"/>
                </a:rPr>
                <a:t>extraction</a:t>
              </a:r>
              <a:r>
                <a:rPr lang="de-AT" sz="1800" b="1" dirty="0">
                  <a:solidFill>
                    <a:schemeClr val="tx1"/>
                  </a:solidFill>
                  <a:latin typeface="Verdana"/>
                  <a:cs typeface="Verdana"/>
                </a:rPr>
                <a:t> </a:t>
              </a:r>
              <a:r>
                <a:rPr lang="de-AT" sz="1800" b="1" dirty="0" err="1">
                  <a:solidFill>
                    <a:schemeClr val="tx1"/>
                  </a:solidFill>
                  <a:latin typeface="Verdana"/>
                  <a:cs typeface="Verdana"/>
                </a:rPr>
                <a:t>times</a:t>
              </a:r>
              <a:endParaRPr lang="de-AT" b="1" dirty="0">
                <a:solidFill>
                  <a:schemeClr val="tx1"/>
                </a:solidFill>
                <a:latin typeface="Verdana"/>
                <a:cs typeface="Verdana"/>
              </a:endParaRPr>
            </a:p>
            <a:p>
              <a:pPr marL="12700">
                <a:lnSpc>
                  <a:spcPct val="100000"/>
                </a:lnSpc>
                <a:spcBef>
                  <a:spcPts val="1080"/>
                </a:spcBef>
                <a:tabLst>
                  <a:tab pos="297815" algn="l"/>
                  <a:tab pos="298450" algn="l"/>
                </a:tabLst>
              </a:pPr>
              <a:r>
                <a:rPr lang="de-AT" sz="1800" b="1" dirty="0">
                  <a:solidFill>
                    <a:schemeClr val="tx1"/>
                  </a:solidFill>
                  <a:latin typeface="Verdana"/>
                  <a:cs typeface="Verdana"/>
                  <a:sym typeface="Wingdings" panose="05000000000000000000" pitchFamily="2" charset="2"/>
                </a:rPr>
                <a:t>FLASH</a:t>
              </a:r>
              <a:endParaRPr sz="1800" b="1" dirty="0">
                <a:solidFill>
                  <a:schemeClr val="tx1"/>
                </a:solidFill>
                <a:latin typeface="Verdana"/>
                <a:cs typeface="Verdana"/>
              </a:endParaRPr>
            </a:p>
          </p:txBody>
        </p:sp>
        <p:sp>
          <p:nvSpPr>
            <p:cNvPr id="9" name="object 5">
              <a:extLst>
                <a:ext uri="{FF2B5EF4-FFF2-40B4-BE49-F238E27FC236}">
                  <a16:creationId xmlns:a16="http://schemas.microsoft.com/office/drawing/2014/main" id="{6DD16B7B-2657-5BBC-8FEB-F15F5F6A323C}"/>
                </a:ext>
              </a:extLst>
            </p:cNvPr>
            <p:cNvSpPr/>
            <p:nvPr/>
          </p:nvSpPr>
          <p:spPr>
            <a:xfrm>
              <a:off x="177332" y="5476572"/>
              <a:ext cx="406400" cy="285750"/>
            </a:xfrm>
            <a:custGeom>
              <a:avLst/>
              <a:gdLst/>
              <a:ahLst/>
              <a:cxnLst/>
              <a:rect l="l" t="t" r="r" b="b"/>
              <a:pathLst>
                <a:path w="406400" h="285750">
                  <a:moveTo>
                    <a:pt x="143615" y="285424"/>
                  </a:moveTo>
                  <a:lnTo>
                    <a:pt x="0" y="137650"/>
                  </a:lnTo>
                  <a:lnTo>
                    <a:pt x="37330" y="102031"/>
                  </a:lnTo>
                  <a:lnTo>
                    <a:pt x="145368" y="212854"/>
                  </a:lnTo>
                  <a:lnTo>
                    <a:pt x="370228" y="0"/>
                  </a:lnTo>
                  <a:lnTo>
                    <a:pt x="405801" y="36938"/>
                  </a:lnTo>
                  <a:lnTo>
                    <a:pt x="181381" y="250236"/>
                  </a:lnTo>
                  <a:lnTo>
                    <a:pt x="143615" y="285424"/>
                  </a:lnTo>
                  <a:close/>
                </a:path>
              </a:pathLst>
            </a:custGeom>
            <a:solidFill>
              <a:srgbClr val="F0D511"/>
            </a:solidFill>
          </p:spPr>
          <p:txBody>
            <a:bodyPr wrap="square" lIns="0" tIns="0" rIns="0" bIns="0" rtlCol="0"/>
            <a:lstStyle/>
            <a:p>
              <a:endParaRPr/>
            </a:p>
          </p:txBody>
        </p:sp>
      </p:grpSp>
      <p:sp>
        <p:nvSpPr>
          <p:cNvPr id="12" name="object 18">
            <a:extLst>
              <a:ext uri="{FF2B5EF4-FFF2-40B4-BE49-F238E27FC236}">
                <a16:creationId xmlns:a16="http://schemas.microsoft.com/office/drawing/2014/main" id="{B0125C42-C6F9-8ADB-F1E8-B150F4624CC5}"/>
              </a:ext>
            </a:extLst>
          </p:cNvPr>
          <p:cNvSpPr txBox="1"/>
          <p:nvPr/>
        </p:nvSpPr>
        <p:spPr>
          <a:xfrm>
            <a:off x="-381000" y="5105400"/>
            <a:ext cx="5334000" cy="1259319"/>
          </a:xfrm>
          <a:prstGeom prst="rect">
            <a:avLst/>
          </a:prstGeom>
        </p:spPr>
        <p:txBody>
          <a:bodyPr vert="horz" wrap="square" lIns="0" tIns="149860" rIns="0" bIns="0" rtlCol="0">
            <a:spAutoFit/>
          </a:bodyPr>
          <a:lstStyle/>
          <a:p>
            <a:pPr marL="921385" marR="629285" indent="-285750" algn="l">
              <a:buFont typeface="Arial" panose="020B0604020202020204" pitchFamily="34" charset="0"/>
              <a:buChar char="•"/>
            </a:pPr>
            <a:r>
              <a:rPr lang="en-US" dirty="0">
                <a:latin typeface="Verdana"/>
              </a:rPr>
              <a:t>Empty bucket is moved through the waiting beam</a:t>
            </a:r>
          </a:p>
          <a:p>
            <a:pPr marL="921385" marR="629285" indent="-285750" algn="l">
              <a:buFont typeface="Arial" panose="020B0604020202020204" pitchFamily="34" charset="0"/>
              <a:buChar char="•"/>
            </a:pPr>
            <a:r>
              <a:rPr lang="en-US" dirty="0">
                <a:latin typeface="Verdana"/>
              </a:rPr>
              <a:t>Sweep can be repeated multiple times</a:t>
            </a:r>
          </a:p>
        </p:txBody>
      </p:sp>
      <p:sp>
        <p:nvSpPr>
          <p:cNvPr id="13" name="object 5">
            <a:extLst>
              <a:ext uri="{FF2B5EF4-FFF2-40B4-BE49-F238E27FC236}">
                <a16:creationId xmlns:a16="http://schemas.microsoft.com/office/drawing/2014/main" id="{F28A8599-46C4-71C0-3771-8E46C9E210E9}"/>
              </a:ext>
            </a:extLst>
          </p:cNvPr>
          <p:cNvSpPr/>
          <p:nvPr/>
        </p:nvSpPr>
        <p:spPr>
          <a:xfrm>
            <a:off x="5105400" y="5818436"/>
            <a:ext cx="406400" cy="285750"/>
          </a:xfrm>
          <a:custGeom>
            <a:avLst/>
            <a:gdLst/>
            <a:ahLst/>
            <a:cxnLst/>
            <a:rect l="l" t="t" r="r" b="b"/>
            <a:pathLst>
              <a:path w="406400" h="285750">
                <a:moveTo>
                  <a:pt x="143615" y="285424"/>
                </a:moveTo>
                <a:lnTo>
                  <a:pt x="0" y="137650"/>
                </a:lnTo>
                <a:lnTo>
                  <a:pt x="37330" y="102031"/>
                </a:lnTo>
                <a:lnTo>
                  <a:pt x="145368" y="212854"/>
                </a:lnTo>
                <a:lnTo>
                  <a:pt x="370228" y="0"/>
                </a:lnTo>
                <a:lnTo>
                  <a:pt x="405801" y="36938"/>
                </a:lnTo>
                <a:lnTo>
                  <a:pt x="181381" y="250236"/>
                </a:lnTo>
                <a:lnTo>
                  <a:pt x="143615" y="285424"/>
                </a:lnTo>
                <a:close/>
              </a:path>
            </a:pathLst>
          </a:custGeom>
          <a:solidFill>
            <a:srgbClr val="F0D511"/>
          </a:solidFill>
        </p:spPr>
        <p:txBody>
          <a:bodyPr wrap="square" lIns="0" tIns="0" rIns="0" bIns="0" rtlCol="0"/>
          <a:lstStyle/>
          <a:p>
            <a:endParaRPr/>
          </a:p>
        </p:txBody>
      </p:sp>
      <p:pic>
        <p:nvPicPr>
          <p:cNvPr id="17" name="Grafik 16" descr="Ein Bild, das Screenshot, Text, Reihe, Diagramm enthält.&#10;&#10;Automatisch generierte Beschreibung">
            <a:extLst>
              <a:ext uri="{FF2B5EF4-FFF2-40B4-BE49-F238E27FC236}">
                <a16:creationId xmlns:a16="http://schemas.microsoft.com/office/drawing/2014/main" id="{3E6DA34A-FC03-735C-C0F6-88A33DFF4F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173" y="1110006"/>
            <a:ext cx="8899653" cy="3955401"/>
          </a:xfrm>
          <a:prstGeom prst="rect">
            <a:avLst/>
          </a:prstGeom>
        </p:spPr>
      </p:pic>
    </p:spTree>
    <p:extLst>
      <p:ext uri="{BB962C8B-B14F-4D97-AF65-F5344CB8AC3E}">
        <p14:creationId xmlns:p14="http://schemas.microsoft.com/office/powerpoint/2010/main" val="34968226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8E00EFD-12AC-3A18-6F38-584FF01B2EFA}"/>
              </a:ext>
            </a:extLst>
          </p:cNvPr>
          <p:cNvSpPr>
            <a:spLocks noGrp="1"/>
          </p:cNvSpPr>
          <p:nvPr>
            <p:ph type="title"/>
          </p:nvPr>
        </p:nvSpPr>
        <p:spPr/>
        <p:txBody>
          <a:bodyPr/>
          <a:lstStyle/>
          <a:p>
            <a:r>
              <a:rPr lang="de-AT" dirty="0"/>
              <a:t>PDE </a:t>
            </a:r>
            <a:r>
              <a:rPr lang="de-AT" dirty="0" err="1"/>
              <a:t>measurements</a:t>
            </a:r>
            <a:endParaRPr lang="de-AT" dirty="0"/>
          </a:p>
        </p:txBody>
      </p:sp>
      <p:pic>
        <p:nvPicPr>
          <p:cNvPr id="6" name="Inhaltsplatzhalter 5">
            <a:extLst>
              <a:ext uri="{FF2B5EF4-FFF2-40B4-BE49-F238E27FC236}">
                <a16:creationId xmlns:a16="http://schemas.microsoft.com/office/drawing/2014/main" id="{6CD9C2B6-3D8F-CEAB-6D17-D8B91AEF8DC6}"/>
              </a:ext>
            </a:extLst>
          </p:cNvPr>
          <p:cNvPicPr>
            <a:picLocks noGrp="1" noChangeAspect="1"/>
          </p:cNvPicPr>
          <p:nvPr>
            <p:ph idx="1"/>
          </p:nvPr>
        </p:nvPicPr>
        <p:blipFill>
          <a:blip r:embed="rId2"/>
          <a:stretch>
            <a:fillRect/>
          </a:stretch>
        </p:blipFill>
        <p:spPr>
          <a:xfrm>
            <a:off x="0" y="1676400"/>
            <a:ext cx="9221785" cy="3886200"/>
          </a:xfrm>
        </p:spPr>
      </p:pic>
    </p:spTree>
    <p:extLst>
      <p:ext uri="{BB962C8B-B14F-4D97-AF65-F5344CB8AC3E}">
        <p14:creationId xmlns:p14="http://schemas.microsoft.com/office/powerpoint/2010/main" val="9330640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EB00E6-8932-46E9-AAFF-C709A9C35D2E}"/>
              </a:ext>
            </a:extLst>
          </p:cNvPr>
          <p:cNvSpPr>
            <a:spLocks noGrp="1"/>
          </p:cNvSpPr>
          <p:nvPr>
            <p:ph type="title"/>
          </p:nvPr>
        </p:nvSpPr>
        <p:spPr/>
        <p:txBody>
          <a:bodyPr/>
          <a:lstStyle/>
          <a:p>
            <a:r>
              <a:rPr lang="de-DE" dirty="0"/>
              <a:t>PDE </a:t>
            </a:r>
            <a:r>
              <a:rPr lang="de-DE" dirty="0" err="1"/>
              <a:t>Measurements</a:t>
            </a:r>
            <a:endParaRPr lang="en-US" dirty="0"/>
          </a:p>
        </p:txBody>
      </p:sp>
      <p:pic>
        <p:nvPicPr>
          <p:cNvPr id="4" name="Grafik 22" descr="Ein Bild, das Text, Reihe, Schrift, parallel enthält.&#10;&#10;Automatisch generierte Beschreibung">
            <a:extLst>
              <a:ext uri="{FF2B5EF4-FFF2-40B4-BE49-F238E27FC236}">
                <a16:creationId xmlns:a16="http://schemas.microsoft.com/office/drawing/2014/main" id="{BFDEF5D8-D9A7-466F-B5D0-CFA24D5CCC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45" y="1448400"/>
            <a:ext cx="4647600" cy="4647600"/>
          </a:xfrm>
          <a:prstGeom prst="rect">
            <a:avLst/>
          </a:prstGeom>
        </p:spPr>
      </p:pic>
      <p:pic>
        <p:nvPicPr>
          <p:cNvPr id="5" name="Grafik 24" descr="Ein Bild, das Text, Reihe, Diagramm, parallel enthält.&#10;&#10;Automatisch generierte Beschreibung">
            <a:extLst>
              <a:ext uri="{FF2B5EF4-FFF2-40B4-BE49-F238E27FC236}">
                <a16:creationId xmlns:a16="http://schemas.microsoft.com/office/drawing/2014/main" id="{EC00CE49-4430-46FF-BDB8-657F5E9B4B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1447800"/>
            <a:ext cx="4648200" cy="4648200"/>
          </a:xfrm>
          <a:prstGeom prst="rect">
            <a:avLst/>
          </a:prstGeom>
        </p:spPr>
      </p:pic>
      <p:sp>
        <p:nvSpPr>
          <p:cNvPr id="6" name="TextBox 5">
            <a:extLst>
              <a:ext uri="{FF2B5EF4-FFF2-40B4-BE49-F238E27FC236}">
                <a16:creationId xmlns:a16="http://schemas.microsoft.com/office/drawing/2014/main" id="{BDB72EC4-DC0F-495F-950D-2F84B9E30614}"/>
              </a:ext>
            </a:extLst>
          </p:cNvPr>
          <p:cNvSpPr txBox="1"/>
          <p:nvPr/>
        </p:nvSpPr>
        <p:spPr>
          <a:xfrm>
            <a:off x="5788753" y="762000"/>
            <a:ext cx="2209800" cy="646331"/>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de-DE" dirty="0"/>
              <a:t>Amplitude </a:t>
            </a:r>
            <a:r>
              <a:rPr lang="de-DE" dirty="0" err="1"/>
              <a:t>modulation</a:t>
            </a:r>
            <a:endParaRPr lang="en-US" dirty="0"/>
          </a:p>
        </p:txBody>
      </p:sp>
      <p:sp>
        <p:nvSpPr>
          <p:cNvPr id="7" name="TextBox 6">
            <a:extLst>
              <a:ext uri="{FF2B5EF4-FFF2-40B4-BE49-F238E27FC236}">
                <a16:creationId xmlns:a16="http://schemas.microsoft.com/office/drawing/2014/main" id="{82345669-9AF2-47AD-AD45-F6F0E648FED7}"/>
              </a:ext>
            </a:extLst>
          </p:cNvPr>
          <p:cNvSpPr txBox="1"/>
          <p:nvPr/>
        </p:nvSpPr>
        <p:spPr>
          <a:xfrm>
            <a:off x="533400" y="6019800"/>
            <a:ext cx="1955985" cy="307777"/>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400" b="0" i="1" u="none" strike="noStrike" kern="0" cap="none" spc="0" normalizeH="0" baseline="0" noProof="0" dirty="0" err="1">
                <a:ln>
                  <a:noFill/>
                </a:ln>
                <a:solidFill>
                  <a:sysClr val="windowText" lastClr="000000"/>
                </a:solidFill>
                <a:effectLst/>
                <a:uLnTx/>
                <a:uFillTx/>
              </a:rPr>
              <a:t>Courtesy</a:t>
            </a:r>
            <a:r>
              <a:rPr kumimoji="0" lang="de-DE" sz="1400" b="0" i="1" u="none" strike="noStrike" kern="0" cap="none" spc="0" normalizeH="0" baseline="0" noProof="0" dirty="0">
                <a:ln>
                  <a:noFill/>
                </a:ln>
                <a:solidFill>
                  <a:sysClr val="windowText" lastClr="000000"/>
                </a:solidFill>
                <a:effectLst/>
                <a:uLnTx/>
                <a:uFillTx/>
              </a:rPr>
              <a:t> </a:t>
            </a:r>
            <a:r>
              <a:rPr kumimoji="0" lang="de-DE" sz="1400" b="0" i="1" u="none" strike="noStrike" kern="0" cap="none" spc="0" normalizeH="0" baseline="0" noProof="0" dirty="0" err="1">
                <a:ln>
                  <a:noFill/>
                </a:ln>
                <a:solidFill>
                  <a:sysClr val="windowText" lastClr="000000"/>
                </a:solidFill>
                <a:effectLst/>
                <a:uLnTx/>
                <a:uFillTx/>
              </a:rPr>
              <a:t>of</a:t>
            </a:r>
            <a:r>
              <a:rPr kumimoji="0" lang="de-DE" sz="1400" b="0" i="1" u="none" strike="noStrike" kern="0" cap="none" spc="0" normalizeH="0" baseline="0" noProof="0" dirty="0">
                <a:ln>
                  <a:noFill/>
                </a:ln>
                <a:solidFill>
                  <a:sysClr val="windowText" lastClr="000000"/>
                </a:solidFill>
                <a:effectLst/>
                <a:uLnTx/>
                <a:uFillTx/>
              </a:rPr>
              <a:t> E. Renner</a:t>
            </a:r>
            <a:endParaRPr kumimoji="0" lang="de-AT" sz="1400" b="0" i="1"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29012637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A284FDC-0B35-69A8-2CA3-87CA7B9661AB}"/>
              </a:ext>
            </a:extLst>
          </p:cNvPr>
          <p:cNvSpPr>
            <a:spLocks noGrp="1"/>
          </p:cNvSpPr>
          <p:nvPr>
            <p:ph type="title"/>
          </p:nvPr>
        </p:nvSpPr>
        <p:spPr>
          <a:xfrm>
            <a:off x="182880" y="167701"/>
            <a:ext cx="8740140" cy="1134000"/>
          </a:xfrm>
        </p:spPr>
        <p:txBody>
          <a:bodyPr anchor="ctr">
            <a:normAutofit/>
          </a:bodyPr>
          <a:lstStyle/>
          <a:p>
            <a:r>
              <a:rPr lang="de-DE" dirty="0"/>
              <a:t>Ripple </a:t>
            </a:r>
            <a:r>
              <a:rPr lang="de-DE" dirty="0" err="1"/>
              <a:t>Reduction</a:t>
            </a:r>
            <a:endParaRPr lang="de-AT" dirty="0"/>
          </a:p>
        </p:txBody>
      </p:sp>
      <p:pic>
        <p:nvPicPr>
          <p:cNvPr id="6" name="Grafik 5">
            <a:extLst>
              <a:ext uri="{FF2B5EF4-FFF2-40B4-BE49-F238E27FC236}">
                <a16:creationId xmlns:a16="http://schemas.microsoft.com/office/drawing/2014/main" id="{94AF620A-B944-7B6A-C5B7-A9FBBCC58DD4}"/>
              </a:ext>
            </a:extLst>
          </p:cNvPr>
          <p:cNvPicPr>
            <a:picLocks noChangeAspect="1"/>
          </p:cNvPicPr>
          <p:nvPr/>
        </p:nvPicPr>
        <p:blipFill>
          <a:blip r:embed="rId2"/>
          <a:stretch>
            <a:fillRect/>
          </a:stretch>
        </p:blipFill>
        <p:spPr>
          <a:xfrm>
            <a:off x="229674" y="990600"/>
            <a:ext cx="8740140" cy="4169340"/>
          </a:xfrm>
          <a:prstGeom prst="rect">
            <a:avLst/>
          </a:prstGeom>
          <a:noFill/>
        </p:spPr>
      </p:pic>
      <p:graphicFrame>
        <p:nvGraphicFramePr>
          <p:cNvPr id="7" name="Diagramm 6">
            <a:extLst>
              <a:ext uri="{FF2B5EF4-FFF2-40B4-BE49-F238E27FC236}">
                <a16:creationId xmlns:a16="http://schemas.microsoft.com/office/drawing/2014/main" id="{4B0E93BA-3276-3B7D-9A90-8D164D2C0444}"/>
              </a:ext>
            </a:extLst>
          </p:cNvPr>
          <p:cNvGraphicFramePr/>
          <p:nvPr>
            <p:extLst>
              <p:ext uri="{D42A27DB-BD31-4B8C-83A1-F6EECF244321}">
                <p14:modId xmlns:p14="http://schemas.microsoft.com/office/powerpoint/2010/main" val="2472666847"/>
              </p:ext>
            </p:extLst>
          </p:nvPr>
        </p:nvGraphicFramePr>
        <p:xfrm>
          <a:off x="1028700" y="3439740"/>
          <a:ext cx="7086600" cy="4521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82127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03804" rIns="0" bIns="0" rtlCol="0">
            <a:spAutoFit/>
          </a:bodyPr>
          <a:lstStyle/>
          <a:p>
            <a:pPr marL="12700">
              <a:lnSpc>
                <a:spcPct val="100000"/>
              </a:lnSpc>
              <a:spcBef>
                <a:spcPts val="100"/>
              </a:spcBef>
            </a:pPr>
            <a:r>
              <a:rPr lang="de-DE" dirty="0"/>
              <a:t>Slow </a:t>
            </a:r>
            <a:r>
              <a:rPr lang="de-DE" dirty="0" err="1"/>
              <a:t>Extraction</a:t>
            </a:r>
            <a:r>
              <a:rPr lang="de-DE" dirty="0"/>
              <a:t> at </a:t>
            </a:r>
            <a:r>
              <a:rPr lang="de-DE" dirty="0" err="1"/>
              <a:t>MedAustron</a:t>
            </a:r>
            <a:r>
              <a:rPr lang="de-DE" dirty="0"/>
              <a:t> </a:t>
            </a:r>
            <a:endParaRPr spc="-10" dirty="0"/>
          </a:p>
        </p:txBody>
      </p:sp>
      <mc:AlternateContent xmlns:mc="http://schemas.openxmlformats.org/markup-compatibility/2006">
        <mc:Choice xmlns:a14="http://schemas.microsoft.com/office/drawing/2010/main" Requires="a14">
          <p:graphicFrame>
            <p:nvGraphicFramePr>
              <p:cNvPr id="8" name="Content Placeholder 7">
                <a:extLst>
                  <a:ext uri="{FF2B5EF4-FFF2-40B4-BE49-F238E27FC236}">
                    <a16:creationId xmlns:a16="http://schemas.microsoft.com/office/drawing/2014/main" id="{E1171C25-EEE2-4923-8D42-332A4DE72D62}"/>
                  </a:ext>
                </a:extLst>
              </p:cNvPr>
              <p:cNvGraphicFramePr>
                <a:graphicFrameLocks noGrp="1"/>
              </p:cNvGraphicFramePr>
              <p:nvPr>
                <p:ph idx="1"/>
                <p:extLst>
                  <p:ext uri="{D42A27DB-BD31-4B8C-83A1-F6EECF244321}">
                    <p14:modId xmlns:p14="http://schemas.microsoft.com/office/powerpoint/2010/main" val="1141011737"/>
                  </p:ext>
                </p:extLst>
              </p:nvPr>
            </p:nvGraphicFramePr>
            <p:xfrm>
              <a:off x="182563" y="1504950"/>
              <a:ext cx="8740775" cy="46720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mc:Choice>
        <mc:Fallback>
          <p:graphicFrame>
            <p:nvGraphicFramePr>
              <p:cNvPr id="8" name="Content Placeholder 7">
                <a:extLst>
                  <a:ext uri="{FF2B5EF4-FFF2-40B4-BE49-F238E27FC236}">
                    <a16:creationId xmlns:a16="http://schemas.microsoft.com/office/drawing/2014/main" id="{E1171C25-EEE2-4923-8D42-332A4DE72D62}"/>
                  </a:ext>
                </a:extLst>
              </p:cNvPr>
              <p:cNvGraphicFramePr>
                <a:graphicFrameLocks noGrp="1"/>
              </p:cNvGraphicFramePr>
              <p:nvPr>
                <p:ph idx="1"/>
                <p:extLst>
                  <p:ext uri="{D42A27DB-BD31-4B8C-83A1-F6EECF244321}">
                    <p14:modId xmlns:p14="http://schemas.microsoft.com/office/powerpoint/2010/main" val="1141011737"/>
                  </p:ext>
                </p:extLst>
              </p:nvPr>
            </p:nvGraphicFramePr>
            <p:xfrm>
              <a:off x="182563" y="1504950"/>
              <a:ext cx="8740775" cy="4672013"/>
            </p:xfrm>
            <a:graphic>
              <a:graphicData uri="http://schemas.openxmlformats.org/drawingml/2006/diagram">
                <dgm:relIds xmlns:dgm="http://schemas.openxmlformats.org/drawingml/2006/diagram" xmlns:r="http://schemas.openxmlformats.org/officeDocument/2006/relationships" r:dm="rId7" r:lo="rId3" r:qs="rId4" r:cs="rId5"/>
              </a:graphicData>
            </a:graphic>
          </p:graphicFrame>
        </mc:Fallback>
      </mc:AlternateContent>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58CD695-06B4-4FE2-21F6-5720B73E5BD2}"/>
              </a:ext>
            </a:extLst>
          </p:cNvPr>
          <p:cNvSpPr>
            <a:spLocks noGrp="1"/>
          </p:cNvSpPr>
          <p:nvPr>
            <p:ph type="title"/>
          </p:nvPr>
        </p:nvSpPr>
        <p:spPr>
          <a:xfrm>
            <a:off x="182880" y="167701"/>
            <a:ext cx="8740140" cy="1134000"/>
          </a:xfrm>
        </p:spPr>
        <p:txBody>
          <a:bodyPr anchor="ctr">
            <a:normAutofit/>
          </a:bodyPr>
          <a:lstStyle/>
          <a:p>
            <a:r>
              <a:rPr lang="de-AT" dirty="0"/>
              <a:t>SUMMARY</a:t>
            </a:r>
          </a:p>
        </p:txBody>
      </p:sp>
      <p:graphicFrame>
        <p:nvGraphicFramePr>
          <p:cNvPr id="16" name="Inhaltsplatzhalter 3">
            <a:extLst>
              <a:ext uri="{FF2B5EF4-FFF2-40B4-BE49-F238E27FC236}">
                <a16:creationId xmlns:a16="http://schemas.microsoft.com/office/drawing/2014/main" id="{CD997CA1-57DD-EFFC-D18E-044A142F05C4}"/>
              </a:ext>
            </a:extLst>
          </p:cNvPr>
          <p:cNvGraphicFramePr>
            <a:graphicFrameLocks noGrp="1"/>
          </p:cNvGraphicFramePr>
          <p:nvPr>
            <p:ph sz="half" idx="2"/>
            <p:extLst>
              <p:ext uri="{D42A27DB-BD31-4B8C-83A1-F6EECF244321}">
                <p14:modId xmlns:p14="http://schemas.microsoft.com/office/powerpoint/2010/main" val="2203380336"/>
              </p:ext>
            </p:extLst>
          </p:nvPr>
        </p:nvGraphicFramePr>
        <p:xfrm>
          <a:off x="125731" y="1330140"/>
          <a:ext cx="4293870" cy="46910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 name="Inhaltsplatzhalter 8">
            <a:extLst>
              <a:ext uri="{FF2B5EF4-FFF2-40B4-BE49-F238E27FC236}">
                <a16:creationId xmlns:a16="http://schemas.microsoft.com/office/drawing/2014/main" id="{0BDCDB6F-8F8E-42C4-1E3D-D0B941F48BA7}"/>
              </a:ext>
            </a:extLst>
          </p:cNvPr>
          <p:cNvPicPr>
            <a:picLocks noGrp="1" noChangeAspect="1"/>
          </p:cNvPicPr>
          <p:nvPr>
            <p:ph sz="half" idx="1"/>
          </p:nvPr>
        </p:nvPicPr>
        <p:blipFill>
          <a:blip r:embed="rId7"/>
          <a:stretch>
            <a:fillRect/>
          </a:stretch>
        </p:blipFill>
        <p:spPr>
          <a:xfrm>
            <a:off x="4724400" y="2819400"/>
            <a:ext cx="4332287" cy="1712544"/>
          </a:xfrm>
          <a:prstGeom prst="rect">
            <a:avLst/>
          </a:prstGeom>
        </p:spPr>
      </p:pic>
    </p:spTree>
    <p:extLst>
      <p:ext uri="{BB962C8B-B14F-4D97-AF65-F5344CB8AC3E}">
        <p14:creationId xmlns:p14="http://schemas.microsoft.com/office/powerpoint/2010/main" val="10702549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1346901"/>
            <a:ext cx="2822549" cy="175573"/>
          </a:xfrm>
          <a:prstGeom prst="rect">
            <a:avLst/>
          </a:prstGeom>
        </p:spPr>
      </p:pic>
      <p:sp>
        <p:nvSpPr>
          <p:cNvPr id="3" name="object 3"/>
          <p:cNvSpPr txBox="1"/>
          <p:nvPr/>
        </p:nvSpPr>
        <p:spPr>
          <a:xfrm>
            <a:off x="1410685" y="1954123"/>
            <a:ext cx="2884520" cy="1397177"/>
          </a:xfrm>
          <a:prstGeom prst="rect">
            <a:avLst/>
          </a:prstGeom>
        </p:spPr>
        <p:txBody>
          <a:bodyPr vert="horz" wrap="square" lIns="0" tIns="12065" rIns="0" bIns="0" rtlCol="0">
            <a:spAutoFit/>
          </a:bodyPr>
          <a:lstStyle/>
          <a:p>
            <a:pPr marL="12700">
              <a:lnSpc>
                <a:spcPts val="2840"/>
              </a:lnSpc>
              <a:spcBef>
                <a:spcPts val="95"/>
              </a:spcBef>
              <a:tabLst>
                <a:tab pos="444500" algn="l"/>
              </a:tabLst>
            </a:pPr>
            <a:r>
              <a:rPr sz="2600" spc="-50" dirty="0">
                <a:solidFill>
                  <a:srgbClr val="005A9A"/>
                </a:solidFill>
                <a:latin typeface="Segoe UI Symbol"/>
                <a:cs typeface="Segoe UI Symbol"/>
              </a:rPr>
              <a:t>⚛</a:t>
            </a:r>
            <a:r>
              <a:rPr sz="2600" dirty="0">
                <a:solidFill>
                  <a:srgbClr val="005A9A"/>
                </a:solidFill>
                <a:latin typeface="Segoe UI Symbol"/>
                <a:cs typeface="Segoe UI Symbol"/>
              </a:rPr>
              <a:t>	</a:t>
            </a:r>
            <a:r>
              <a:rPr sz="2000" dirty="0">
                <a:solidFill>
                  <a:srgbClr val="13306C"/>
                </a:solidFill>
                <a:latin typeface="Verdana"/>
                <a:cs typeface="Verdana"/>
              </a:rPr>
              <a:t>Xavier</a:t>
            </a:r>
            <a:r>
              <a:rPr sz="2000" spc="-140" dirty="0">
                <a:solidFill>
                  <a:srgbClr val="13306C"/>
                </a:solidFill>
                <a:latin typeface="Verdana"/>
                <a:cs typeface="Verdana"/>
              </a:rPr>
              <a:t> </a:t>
            </a:r>
            <a:r>
              <a:rPr sz="2000" spc="-10" dirty="0">
                <a:solidFill>
                  <a:srgbClr val="13306C"/>
                </a:solidFill>
                <a:latin typeface="Verdana"/>
                <a:cs typeface="Verdana"/>
              </a:rPr>
              <a:t>German</a:t>
            </a:r>
            <a:endParaRPr sz="2000" dirty="0">
              <a:latin typeface="Verdana"/>
              <a:cs typeface="Verdana"/>
            </a:endParaRPr>
          </a:p>
          <a:p>
            <a:pPr marL="12700">
              <a:lnSpc>
                <a:spcPts val="2560"/>
              </a:lnSpc>
              <a:tabLst>
                <a:tab pos="444500" algn="l"/>
              </a:tabLst>
            </a:pPr>
            <a:r>
              <a:rPr sz="2600" spc="-50" dirty="0">
                <a:solidFill>
                  <a:srgbClr val="005A9A"/>
                </a:solidFill>
                <a:latin typeface="Segoe UI Symbol"/>
                <a:cs typeface="Segoe UI Symbol"/>
              </a:rPr>
              <a:t>⚛</a:t>
            </a:r>
            <a:r>
              <a:rPr sz="2600" dirty="0">
                <a:solidFill>
                  <a:srgbClr val="005A9A"/>
                </a:solidFill>
                <a:latin typeface="Segoe UI Symbol"/>
                <a:cs typeface="Segoe UI Symbol"/>
              </a:rPr>
              <a:t>	</a:t>
            </a:r>
            <a:r>
              <a:rPr sz="2000" spc="-10" dirty="0">
                <a:solidFill>
                  <a:srgbClr val="13306C"/>
                </a:solidFill>
                <a:latin typeface="Verdana"/>
                <a:cs typeface="Verdana"/>
              </a:rPr>
              <a:t>Fabien</a:t>
            </a:r>
            <a:r>
              <a:rPr sz="2000" spc="-120" dirty="0">
                <a:solidFill>
                  <a:srgbClr val="13306C"/>
                </a:solidFill>
                <a:latin typeface="Verdana"/>
                <a:cs typeface="Verdana"/>
              </a:rPr>
              <a:t> </a:t>
            </a:r>
            <a:r>
              <a:rPr sz="2000" spc="-10" dirty="0">
                <a:solidFill>
                  <a:srgbClr val="13306C"/>
                </a:solidFill>
                <a:latin typeface="Verdana"/>
                <a:cs typeface="Verdana"/>
              </a:rPr>
              <a:t>Plassard</a:t>
            </a:r>
            <a:endParaRPr sz="2000" dirty="0">
              <a:latin typeface="Verdana"/>
              <a:cs typeface="Verdana"/>
            </a:endParaRPr>
          </a:p>
          <a:p>
            <a:pPr marL="12700">
              <a:lnSpc>
                <a:spcPts val="2560"/>
              </a:lnSpc>
              <a:tabLst>
                <a:tab pos="444500" algn="l"/>
              </a:tabLst>
            </a:pPr>
            <a:r>
              <a:rPr lang="de-AT" sz="2600" spc="-50" dirty="0">
                <a:solidFill>
                  <a:srgbClr val="005A9A"/>
                </a:solidFill>
                <a:latin typeface="Segoe UI Symbol"/>
                <a:cs typeface="Segoe UI Symbol"/>
              </a:rPr>
              <a:t>⚛</a:t>
            </a:r>
            <a:r>
              <a:rPr lang="de-AT" sz="2600" dirty="0">
                <a:solidFill>
                  <a:srgbClr val="005A9A"/>
                </a:solidFill>
                <a:latin typeface="Segoe UI Symbol"/>
                <a:cs typeface="Segoe UI Symbol"/>
              </a:rPr>
              <a:t>	</a:t>
            </a:r>
            <a:r>
              <a:rPr lang="de-AT" sz="2000" dirty="0">
                <a:solidFill>
                  <a:srgbClr val="13306C"/>
                </a:solidFill>
                <a:latin typeface="Verdana"/>
                <a:cs typeface="Verdana"/>
              </a:rPr>
              <a:t>Dale</a:t>
            </a:r>
            <a:r>
              <a:rPr lang="de-AT" sz="2000" spc="-60" dirty="0">
                <a:solidFill>
                  <a:srgbClr val="13306C"/>
                </a:solidFill>
                <a:latin typeface="Verdana"/>
                <a:cs typeface="Verdana"/>
              </a:rPr>
              <a:t> </a:t>
            </a:r>
            <a:r>
              <a:rPr lang="de-AT" sz="2000" spc="-10" dirty="0" err="1">
                <a:solidFill>
                  <a:srgbClr val="13306C"/>
                </a:solidFill>
                <a:latin typeface="Verdana"/>
                <a:cs typeface="Verdana"/>
              </a:rPr>
              <a:t>Prokopovich</a:t>
            </a:r>
            <a:endParaRPr lang="de-AT" sz="2000" dirty="0">
              <a:latin typeface="Verdana"/>
              <a:cs typeface="Verdana"/>
            </a:endParaRPr>
          </a:p>
          <a:p>
            <a:pPr marL="12700">
              <a:lnSpc>
                <a:spcPts val="2840"/>
              </a:lnSpc>
              <a:tabLst>
                <a:tab pos="444500" algn="l"/>
              </a:tabLst>
            </a:pPr>
            <a:r>
              <a:rPr sz="2600" spc="-50" dirty="0">
                <a:solidFill>
                  <a:srgbClr val="005A9A"/>
                </a:solidFill>
                <a:latin typeface="Segoe UI Symbol"/>
                <a:cs typeface="Segoe UI Symbol"/>
              </a:rPr>
              <a:t>⚛</a:t>
            </a:r>
            <a:r>
              <a:rPr sz="2600" dirty="0">
                <a:solidFill>
                  <a:srgbClr val="005A9A"/>
                </a:solidFill>
                <a:latin typeface="Segoe UI Symbol"/>
                <a:cs typeface="Segoe UI Symbol"/>
              </a:rPr>
              <a:t>	</a:t>
            </a:r>
            <a:r>
              <a:rPr lang="en-US" sz="2000" dirty="0">
                <a:solidFill>
                  <a:srgbClr val="13306C"/>
                </a:solidFill>
                <a:latin typeface="Verdana"/>
                <a:cs typeface="Verdana"/>
              </a:rPr>
              <a:t>Elisabeth</a:t>
            </a:r>
            <a:r>
              <a:rPr lang="en-US" sz="2000" spc="-120" dirty="0">
                <a:solidFill>
                  <a:srgbClr val="13306C"/>
                </a:solidFill>
                <a:latin typeface="Verdana"/>
                <a:cs typeface="Verdana"/>
              </a:rPr>
              <a:t> </a:t>
            </a:r>
            <a:r>
              <a:rPr lang="en-US" sz="2000" spc="-10" dirty="0">
                <a:solidFill>
                  <a:srgbClr val="13306C"/>
                </a:solidFill>
                <a:latin typeface="Verdana"/>
                <a:cs typeface="Verdana"/>
              </a:rPr>
              <a:t>Renner</a:t>
            </a:r>
            <a:endParaRPr sz="2000" dirty="0">
              <a:latin typeface="Verdana"/>
              <a:cs typeface="Verdana"/>
            </a:endParaRPr>
          </a:p>
        </p:txBody>
      </p:sp>
      <p:sp>
        <p:nvSpPr>
          <p:cNvPr id="20" name="object 20"/>
          <p:cNvSpPr txBox="1">
            <a:spLocks noGrp="1"/>
          </p:cNvSpPr>
          <p:nvPr>
            <p:ph type="title"/>
          </p:nvPr>
        </p:nvSpPr>
        <p:spPr>
          <a:prstGeom prst="rect">
            <a:avLst/>
          </a:prstGeom>
        </p:spPr>
        <p:txBody>
          <a:bodyPr vert="horz" wrap="square" lIns="0" tIns="346471" rIns="0" bIns="0" rtlCol="0">
            <a:spAutoFit/>
          </a:bodyPr>
          <a:lstStyle/>
          <a:p>
            <a:pPr marL="2745740">
              <a:lnSpc>
                <a:spcPct val="100000"/>
              </a:lnSpc>
              <a:spcBef>
                <a:spcPts val="95"/>
              </a:spcBef>
            </a:pPr>
            <a:r>
              <a:rPr sz="3200" dirty="0"/>
              <a:t>THANK</a:t>
            </a:r>
            <a:r>
              <a:rPr sz="3200" spc="-120" dirty="0"/>
              <a:t> </a:t>
            </a:r>
            <a:r>
              <a:rPr sz="3200" spc="-25" dirty="0"/>
              <a:t>YOU</a:t>
            </a:r>
            <a:endParaRPr sz="3200"/>
          </a:p>
        </p:txBody>
      </p:sp>
      <p:sp>
        <p:nvSpPr>
          <p:cNvPr id="4" name="object 4"/>
          <p:cNvSpPr txBox="1"/>
          <p:nvPr/>
        </p:nvSpPr>
        <p:spPr>
          <a:xfrm>
            <a:off x="1067785" y="1501495"/>
            <a:ext cx="6391275" cy="574040"/>
          </a:xfrm>
          <a:prstGeom prst="rect">
            <a:avLst/>
          </a:prstGeom>
        </p:spPr>
        <p:txBody>
          <a:bodyPr vert="horz" wrap="square" lIns="0" tIns="12700" rIns="0" bIns="0" rtlCol="0">
            <a:spAutoFit/>
          </a:bodyPr>
          <a:lstStyle/>
          <a:p>
            <a:pPr marL="12700">
              <a:lnSpc>
                <a:spcPct val="100000"/>
              </a:lnSpc>
              <a:spcBef>
                <a:spcPts val="100"/>
              </a:spcBef>
              <a:tabLst>
                <a:tab pos="3503929" algn="l"/>
              </a:tabLst>
            </a:pPr>
            <a:r>
              <a:rPr sz="3600" dirty="0">
                <a:solidFill>
                  <a:srgbClr val="005A9A"/>
                </a:solidFill>
                <a:latin typeface="Segoe UI Symbol"/>
                <a:cs typeface="Segoe UI Symbol"/>
              </a:rPr>
              <a:t>⚛</a:t>
            </a:r>
            <a:r>
              <a:rPr sz="3600" spc="-285" dirty="0">
                <a:solidFill>
                  <a:srgbClr val="005A9A"/>
                </a:solidFill>
                <a:latin typeface="Segoe UI Symbol"/>
                <a:cs typeface="Segoe UI Symbol"/>
              </a:rPr>
              <a:t> </a:t>
            </a:r>
            <a:r>
              <a:rPr sz="2000" b="1" dirty="0">
                <a:solidFill>
                  <a:srgbClr val="13306C"/>
                </a:solidFill>
                <a:latin typeface="Verdana"/>
                <a:cs typeface="Verdana"/>
              </a:rPr>
              <a:t>RFKO</a:t>
            </a:r>
            <a:r>
              <a:rPr sz="2000" b="1" spc="-75" dirty="0">
                <a:solidFill>
                  <a:srgbClr val="13306C"/>
                </a:solidFill>
                <a:latin typeface="Verdana"/>
                <a:cs typeface="Verdana"/>
              </a:rPr>
              <a:t> </a:t>
            </a:r>
            <a:r>
              <a:rPr sz="2000" b="1" spc="-10" dirty="0">
                <a:solidFill>
                  <a:srgbClr val="13306C"/>
                </a:solidFill>
                <a:latin typeface="Verdana"/>
                <a:cs typeface="Verdana"/>
              </a:rPr>
              <a:t>Team:</a:t>
            </a:r>
            <a:r>
              <a:rPr sz="2000" b="1" dirty="0">
                <a:solidFill>
                  <a:srgbClr val="13306C"/>
                </a:solidFill>
                <a:latin typeface="Verdana"/>
                <a:cs typeface="Verdana"/>
              </a:rPr>
              <a:t>	</a:t>
            </a:r>
            <a:r>
              <a:rPr sz="3600" dirty="0">
                <a:solidFill>
                  <a:srgbClr val="005A9A"/>
                </a:solidFill>
                <a:latin typeface="Segoe UI Symbol"/>
                <a:cs typeface="Segoe UI Symbol"/>
              </a:rPr>
              <a:t>⚛</a:t>
            </a:r>
            <a:r>
              <a:rPr sz="3600" spc="-285" dirty="0">
                <a:solidFill>
                  <a:srgbClr val="005A9A"/>
                </a:solidFill>
                <a:latin typeface="Segoe UI Symbol"/>
                <a:cs typeface="Segoe UI Symbol"/>
              </a:rPr>
              <a:t> </a:t>
            </a:r>
            <a:r>
              <a:rPr sz="2000" dirty="0">
                <a:solidFill>
                  <a:srgbClr val="13306C"/>
                </a:solidFill>
                <a:latin typeface="Verdana"/>
                <a:cs typeface="Verdana"/>
              </a:rPr>
              <a:t>Thomas</a:t>
            </a:r>
            <a:r>
              <a:rPr sz="2000" spc="-90" dirty="0">
                <a:solidFill>
                  <a:srgbClr val="13306C"/>
                </a:solidFill>
                <a:latin typeface="Verdana"/>
                <a:cs typeface="Verdana"/>
              </a:rPr>
              <a:t> </a:t>
            </a:r>
            <a:r>
              <a:rPr sz="2000" spc="-10" dirty="0">
                <a:solidFill>
                  <a:srgbClr val="13306C"/>
                </a:solidFill>
                <a:latin typeface="Verdana"/>
                <a:cs typeface="Verdana"/>
              </a:rPr>
              <a:t>Margreiter</a:t>
            </a:r>
            <a:endParaRPr sz="2000">
              <a:latin typeface="Verdana"/>
              <a:cs typeface="Verdana"/>
            </a:endParaRPr>
          </a:p>
        </p:txBody>
      </p:sp>
      <p:sp>
        <p:nvSpPr>
          <p:cNvPr id="5" name="object 5"/>
          <p:cNvSpPr txBox="1"/>
          <p:nvPr/>
        </p:nvSpPr>
        <p:spPr>
          <a:xfrm>
            <a:off x="1067785" y="3503268"/>
            <a:ext cx="2159635" cy="574040"/>
          </a:xfrm>
          <a:prstGeom prst="rect">
            <a:avLst/>
          </a:prstGeom>
        </p:spPr>
        <p:txBody>
          <a:bodyPr vert="horz" wrap="square" lIns="0" tIns="12700" rIns="0" bIns="0" rtlCol="0">
            <a:spAutoFit/>
          </a:bodyPr>
          <a:lstStyle/>
          <a:p>
            <a:pPr marL="12700">
              <a:lnSpc>
                <a:spcPct val="100000"/>
              </a:lnSpc>
              <a:spcBef>
                <a:spcPts val="100"/>
              </a:spcBef>
            </a:pPr>
            <a:r>
              <a:rPr sz="3600" dirty="0">
                <a:solidFill>
                  <a:srgbClr val="005A9A"/>
                </a:solidFill>
                <a:latin typeface="Segoe UI Symbol"/>
                <a:cs typeface="Segoe UI Symbol"/>
              </a:rPr>
              <a:t>⚛</a:t>
            </a:r>
            <a:r>
              <a:rPr sz="3600" spc="-285" dirty="0">
                <a:solidFill>
                  <a:srgbClr val="005A9A"/>
                </a:solidFill>
                <a:latin typeface="Segoe UI Symbol"/>
                <a:cs typeface="Segoe UI Symbol"/>
              </a:rPr>
              <a:t> </a:t>
            </a:r>
            <a:r>
              <a:rPr sz="2000" dirty="0">
                <a:solidFill>
                  <a:srgbClr val="13306C"/>
                </a:solidFill>
                <a:latin typeface="Verdana"/>
                <a:cs typeface="Verdana"/>
              </a:rPr>
              <a:t>Laurids</a:t>
            </a:r>
            <a:r>
              <a:rPr sz="2000" spc="-100" dirty="0">
                <a:solidFill>
                  <a:srgbClr val="13306C"/>
                </a:solidFill>
                <a:latin typeface="Verdana"/>
                <a:cs typeface="Verdana"/>
              </a:rPr>
              <a:t> </a:t>
            </a:r>
            <a:r>
              <a:rPr sz="2000" spc="-10" dirty="0">
                <a:solidFill>
                  <a:srgbClr val="13306C"/>
                </a:solidFill>
                <a:latin typeface="Verdana"/>
                <a:cs typeface="Verdana"/>
              </a:rPr>
              <a:t>Adler</a:t>
            </a:r>
            <a:endParaRPr sz="2000" dirty="0">
              <a:latin typeface="Verdana"/>
              <a:cs typeface="Verdana"/>
            </a:endParaRPr>
          </a:p>
        </p:txBody>
      </p:sp>
      <p:sp>
        <p:nvSpPr>
          <p:cNvPr id="6" name="object 6"/>
          <p:cNvSpPr txBox="1"/>
          <p:nvPr/>
        </p:nvSpPr>
        <p:spPr>
          <a:xfrm>
            <a:off x="1067785" y="3878934"/>
            <a:ext cx="2557145" cy="574040"/>
          </a:xfrm>
          <a:prstGeom prst="rect">
            <a:avLst/>
          </a:prstGeom>
        </p:spPr>
        <p:txBody>
          <a:bodyPr vert="horz" wrap="square" lIns="0" tIns="12700" rIns="0" bIns="0" rtlCol="0">
            <a:spAutoFit/>
          </a:bodyPr>
          <a:lstStyle/>
          <a:p>
            <a:pPr marL="12700">
              <a:lnSpc>
                <a:spcPct val="100000"/>
              </a:lnSpc>
              <a:spcBef>
                <a:spcPts val="100"/>
              </a:spcBef>
            </a:pPr>
            <a:r>
              <a:rPr sz="3600" dirty="0">
                <a:solidFill>
                  <a:srgbClr val="005A9A"/>
                </a:solidFill>
                <a:latin typeface="Segoe UI Symbol"/>
                <a:cs typeface="Segoe UI Symbol"/>
              </a:rPr>
              <a:t>⚛</a:t>
            </a:r>
            <a:r>
              <a:rPr sz="3600" spc="-285" dirty="0">
                <a:solidFill>
                  <a:srgbClr val="005A9A"/>
                </a:solidFill>
                <a:latin typeface="Segoe UI Symbol"/>
                <a:cs typeface="Segoe UI Symbol"/>
              </a:rPr>
              <a:t> </a:t>
            </a:r>
            <a:r>
              <a:rPr sz="2000" dirty="0">
                <a:solidFill>
                  <a:srgbClr val="13306C"/>
                </a:solidFill>
                <a:latin typeface="Verdana"/>
                <a:cs typeface="Verdana"/>
              </a:rPr>
              <a:t>Felix</a:t>
            </a:r>
            <a:r>
              <a:rPr sz="2000" spc="-114" dirty="0">
                <a:solidFill>
                  <a:srgbClr val="13306C"/>
                </a:solidFill>
                <a:latin typeface="Verdana"/>
                <a:cs typeface="Verdana"/>
              </a:rPr>
              <a:t> </a:t>
            </a:r>
            <a:r>
              <a:rPr sz="2000" spc="-10" dirty="0">
                <a:solidFill>
                  <a:srgbClr val="13306C"/>
                </a:solidFill>
                <a:latin typeface="Verdana"/>
                <a:cs typeface="Verdana"/>
              </a:rPr>
              <a:t>Feichtinger</a:t>
            </a:r>
            <a:endParaRPr sz="2000" dirty="0">
              <a:latin typeface="Verdana"/>
              <a:cs typeface="Verdana"/>
            </a:endParaRPr>
          </a:p>
        </p:txBody>
      </p:sp>
      <p:sp>
        <p:nvSpPr>
          <p:cNvPr id="7" name="object 7"/>
          <p:cNvSpPr txBox="1"/>
          <p:nvPr/>
        </p:nvSpPr>
        <p:spPr>
          <a:xfrm>
            <a:off x="1067785" y="4254600"/>
            <a:ext cx="2134235" cy="574040"/>
          </a:xfrm>
          <a:prstGeom prst="rect">
            <a:avLst/>
          </a:prstGeom>
        </p:spPr>
        <p:txBody>
          <a:bodyPr vert="horz" wrap="square" lIns="0" tIns="12700" rIns="0" bIns="0" rtlCol="0">
            <a:spAutoFit/>
          </a:bodyPr>
          <a:lstStyle/>
          <a:p>
            <a:pPr marL="12700">
              <a:lnSpc>
                <a:spcPct val="100000"/>
              </a:lnSpc>
              <a:spcBef>
                <a:spcPts val="100"/>
              </a:spcBef>
            </a:pPr>
            <a:r>
              <a:rPr sz="3600" dirty="0">
                <a:solidFill>
                  <a:srgbClr val="005A9A"/>
                </a:solidFill>
                <a:latin typeface="Segoe UI Symbol"/>
                <a:cs typeface="Segoe UI Symbol"/>
              </a:rPr>
              <a:t>⚛</a:t>
            </a:r>
            <a:r>
              <a:rPr sz="3600" spc="-285" dirty="0">
                <a:solidFill>
                  <a:srgbClr val="005A9A"/>
                </a:solidFill>
                <a:latin typeface="Segoe UI Symbol"/>
                <a:cs typeface="Segoe UI Symbol"/>
              </a:rPr>
              <a:t> </a:t>
            </a:r>
            <a:r>
              <a:rPr sz="2000" dirty="0">
                <a:solidFill>
                  <a:srgbClr val="13306C"/>
                </a:solidFill>
                <a:latin typeface="Verdana"/>
                <a:cs typeface="Verdana"/>
              </a:rPr>
              <a:t>Lorenz</a:t>
            </a:r>
            <a:r>
              <a:rPr sz="2000" spc="-100" dirty="0">
                <a:solidFill>
                  <a:srgbClr val="13306C"/>
                </a:solidFill>
                <a:latin typeface="Verdana"/>
                <a:cs typeface="Verdana"/>
              </a:rPr>
              <a:t> </a:t>
            </a:r>
            <a:r>
              <a:rPr sz="2000" spc="-10" dirty="0">
                <a:solidFill>
                  <a:srgbClr val="13306C"/>
                </a:solidFill>
                <a:latin typeface="Verdana"/>
                <a:cs typeface="Verdana"/>
              </a:rPr>
              <a:t>Fischl</a:t>
            </a:r>
            <a:endParaRPr sz="2000">
              <a:latin typeface="Verdana"/>
              <a:cs typeface="Verdana"/>
            </a:endParaRPr>
          </a:p>
        </p:txBody>
      </p:sp>
      <p:sp>
        <p:nvSpPr>
          <p:cNvPr id="8" name="object 8"/>
          <p:cNvSpPr txBox="1"/>
          <p:nvPr/>
        </p:nvSpPr>
        <p:spPr>
          <a:xfrm>
            <a:off x="1067785" y="4631028"/>
            <a:ext cx="2565400" cy="574040"/>
          </a:xfrm>
          <a:prstGeom prst="rect">
            <a:avLst/>
          </a:prstGeom>
        </p:spPr>
        <p:txBody>
          <a:bodyPr vert="horz" wrap="square" lIns="0" tIns="12700" rIns="0" bIns="0" rtlCol="0">
            <a:spAutoFit/>
          </a:bodyPr>
          <a:lstStyle/>
          <a:p>
            <a:pPr marL="12700">
              <a:lnSpc>
                <a:spcPct val="100000"/>
              </a:lnSpc>
              <a:spcBef>
                <a:spcPts val="100"/>
              </a:spcBef>
            </a:pPr>
            <a:r>
              <a:rPr sz="3600" dirty="0">
                <a:solidFill>
                  <a:srgbClr val="005A9A"/>
                </a:solidFill>
                <a:latin typeface="Segoe UI Symbol"/>
                <a:cs typeface="Segoe UI Symbol"/>
              </a:rPr>
              <a:t>⚛</a:t>
            </a:r>
            <a:r>
              <a:rPr sz="3600" spc="-285" dirty="0">
                <a:solidFill>
                  <a:srgbClr val="005A9A"/>
                </a:solidFill>
                <a:latin typeface="Segoe UI Symbol"/>
                <a:cs typeface="Segoe UI Symbol"/>
              </a:rPr>
              <a:t> </a:t>
            </a:r>
            <a:r>
              <a:rPr sz="2000" dirty="0">
                <a:solidFill>
                  <a:srgbClr val="13306C"/>
                </a:solidFill>
                <a:latin typeface="Verdana"/>
                <a:cs typeface="Verdana"/>
              </a:rPr>
              <a:t>Greta</a:t>
            </a:r>
            <a:r>
              <a:rPr sz="2000" spc="-85" dirty="0">
                <a:solidFill>
                  <a:srgbClr val="13306C"/>
                </a:solidFill>
                <a:latin typeface="Verdana"/>
                <a:cs typeface="Verdana"/>
              </a:rPr>
              <a:t> </a:t>
            </a:r>
            <a:r>
              <a:rPr sz="2000" spc="-10" dirty="0">
                <a:solidFill>
                  <a:srgbClr val="13306C"/>
                </a:solidFill>
                <a:latin typeface="Verdana"/>
                <a:cs typeface="Verdana"/>
              </a:rPr>
              <a:t>Guidoboni</a:t>
            </a:r>
            <a:endParaRPr sz="2000">
              <a:latin typeface="Verdana"/>
              <a:cs typeface="Verdana"/>
            </a:endParaRPr>
          </a:p>
        </p:txBody>
      </p:sp>
      <p:sp>
        <p:nvSpPr>
          <p:cNvPr id="9" name="object 9"/>
          <p:cNvSpPr txBox="1"/>
          <p:nvPr/>
        </p:nvSpPr>
        <p:spPr>
          <a:xfrm>
            <a:off x="1067785" y="5006694"/>
            <a:ext cx="2511425" cy="574040"/>
          </a:xfrm>
          <a:prstGeom prst="rect">
            <a:avLst/>
          </a:prstGeom>
        </p:spPr>
        <p:txBody>
          <a:bodyPr vert="horz" wrap="square" lIns="0" tIns="12700" rIns="0" bIns="0" rtlCol="0">
            <a:spAutoFit/>
          </a:bodyPr>
          <a:lstStyle/>
          <a:p>
            <a:pPr marL="12700">
              <a:lnSpc>
                <a:spcPct val="100000"/>
              </a:lnSpc>
              <a:spcBef>
                <a:spcPts val="100"/>
              </a:spcBef>
            </a:pPr>
            <a:r>
              <a:rPr lang="de-AT" sz="3600" dirty="0">
                <a:solidFill>
                  <a:srgbClr val="005A9A"/>
                </a:solidFill>
                <a:latin typeface="Segoe UI Symbol"/>
                <a:cs typeface="Segoe UI Symbol"/>
              </a:rPr>
              <a:t>⚛</a:t>
            </a:r>
            <a:r>
              <a:rPr lang="de-AT" sz="3600" spc="-285" dirty="0">
                <a:solidFill>
                  <a:srgbClr val="005A9A"/>
                </a:solidFill>
                <a:latin typeface="Segoe UI Symbol"/>
                <a:cs typeface="Segoe UI Symbol"/>
              </a:rPr>
              <a:t> </a:t>
            </a:r>
            <a:r>
              <a:rPr lang="de-AT" sz="2000" dirty="0">
                <a:solidFill>
                  <a:srgbClr val="13306C"/>
                </a:solidFill>
                <a:latin typeface="Verdana"/>
                <a:cs typeface="Verdana"/>
              </a:rPr>
              <a:t>Katrin</a:t>
            </a:r>
            <a:r>
              <a:rPr lang="de-AT" sz="2000" spc="-140" dirty="0">
                <a:solidFill>
                  <a:srgbClr val="13306C"/>
                </a:solidFill>
                <a:latin typeface="Verdana"/>
                <a:cs typeface="Verdana"/>
              </a:rPr>
              <a:t> </a:t>
            </a:r>
            <a:r>
              <a:rPr lang="de-AT" sz="2000" spc="-10" dirty="0">
                <a:solidFill>
                  <a:srgbClr val="13306C"/>
                </a:solidFill>
                <a:latin typeface="Verdana"/>
                <a:cs typeface="Verdana"/>
              </a:rPr>
              <a:t>Holzfeind</a:t>
            </a:r>
            <a:endParaRPr lang="de-AT" sz="2000" dirty="0">
              <a:latin typeface="Verdana"/>
              <a:cs typeface="Verdana"/>
            </a:endParaRPr>
          </a:p>
        </p:txBody>
      </p:sp>
      <p:sp>
        <p:nvSpPr>
          <p:cNvPr id="10" name="object 10"/>
          <p:cNvSpPr txBox="1"/>
          <p:nvPr/>
        </p:nvSpPr>
        <p:spPr>
          <a:xfrm>
            <a:off x="1067785" y="5382360"/>
            <a:ext cx="3043555" cy="574040"/>
          </a:xfrm>
          <a:prstGeom prst="rect">
            <a:avLst/>
          </a:prstGeom>
        </p:spPr>
        <p:txBody>
          <a:bodyPr vert="horz" wrap="square" lIns="0" tIns="12700" rIns="0" bIns="0" rtlCol="0">
            <a:spAutoFit/>
          </a:bodyPr>
          <a:lstStyle/>
          <a:p>
            <a:pPr marL="12700">
              <a:lnSpc>
                <a:spcPct val="100000"/>
              </a:lnSpc>
              <a:spcBef>
                <a:spcPts val="100"/>
              </a:spcBef>
            </a:pPr>
            <a:r>
              <a:rPr sz="3600" dirty="0">
                <a:solidFill>
                  <a:srgbClr val="005A9A"/>
                </a:solidFill>
                <a:latin typeface="Segoe UI Symbol"/>
                <a:cs typeface="Segoe UI Symbol"/>
              </a:rPr>
              <a:t>⚛</a:t>
            </a:r>
            <a:r>
              <a:rPr sz="3600" spc="-285" dirty="0">
                <a:solidFill>
                  <a:srgbClr val="005A9A"/>
                </a:solidFill>
                <a:latin typeface="Segoe UI Symbol"/>
                <a:cs typeface="Segoe UI Symbol"/>
              </a:rPr>
              <a:t> </a:t>
            </a:r>
            <a:r>
              <a:rPr sz="2000" dirty="0">
                <a:solidFill>
                  <a:srgbClr val="13306C"/>
                </a:solidFill>
                <a:latin typeface="Verdana"/>
                <a:cs typeface="Verdana"/>
              </a:rPr>
              <a:t>Clemens</a:t>
            </a:r>
            <a:r>
              <a:rPr sz="2000" spc="-110" dirty="0">
                <a:solidFill>
                  <a:srgbClr val="13306C"/>
                </a:solidFill>
                <a:latin typeface="Verdana"/>
                <a:cs typeface="Verdana"/>
              </a:rPr>
              <a:t> </a:t>
            </a:r>
            <a:r>
              <a:rPr sz="2000" spc="-10" dirty="0">
                <a:solidFill>
                  <a:srgbClr val="13306C"/>
                </a:solidFill>
                <a:latin typeface="Verdana"/>
                <a:cs typeface="Verdana"/>
              </a:rPr>
              <a:t>Maderböck</a:t>
            </a:r>
            <a:endParaRPr sz="2000" dirty="0">
              <a:latin typeface="Verdana"/>
              <a:cs typeface="Verdana"/>
            </a:endParaRPr>
          </a:p>
        </p:txBody>
      </p:sp>
      <p:sp>
        <p:nvSpPr>
          <p:cNvPr id="11" name="object 11"/>
          <p:cNvSpPr txBox="1"/>
          <p:nvPr/>
        </p:nvSpPr>
        <p:spPr>
          <a:xfrm>
            <a:off x="4559269" y="1877161"/>
            <a:ext cx="1807845" cy="574040"/>
          </a:xfrm>
          <a:prstGeom prst="rect">
            <a:avLst/>
          </a:prstGeom>
        </p:spPr>
        <p:txBody>
          <a:bodyPr vert="horz" wrap="square" lIns="0" tIns="12700" rIns="0" bIns="0" rtlCol="0">
            <a:spAutoFit/>
          </a:bodyPr>
          <a:lstStyle/>
          <a:p>
            <a:pPr marL="12700">
              <a:lnSpc>
                <a:spcPct val="100000"/>
              </a:lnSpc>
              <a:spcBef>
                <a:spcPts val="100"/>
              </a:spcBef>
            </a:pPr>
            <a:r>
              <a:rPr sz="3600" dirty="0">
                <a:solidFill>
                  <a:srgbClr val="005A9A"/>
                </a:solidFill>
                <a:latin typeface="Segoe UI Symbol"/>
                <a:cs typeface="Segoe UI Symbol"/>
              </a:rPr>
              <a:t>⚛</a:t>
            </a:r>
            <a:r>
              <a:rPr sz="3600" spc="-285" dirty="0">
                <a:solidFill>
                  <a:srgbClr val="005A9A"/>
                </a:solidFill>
                <a:latin typeface="Segoe UI Symbol"/>
                <a:cs typeface="Segoe UI Symbol"/>
              </a:rPr>
              <a:t> </a:t>
            </a:r>
            <a:r>
              <a:rPr sz="2000" dirty="0">
                <a:solidFill>
                  <a:srgbClr val="13306C"/>
                </a:solidFill>
                <a:latin typeface="Verdana"/>
                <a:cs typeface="Verdana"/>
              </a:rPr>
              <a:t>Mauro</a:t>
            </a:r>
            <a:r>
              <a:rPr sz="2000" spc="-80" dirty="0">
                <a:solidFill>
                  <a:srgbClr val="13306C"/>
                </a:solidFill>
                <a:latin typeface="Verdana"/>
                <a:cs typeface="Verdana"/>
              </a:rPr>
              <a:t> </a:t>
            </a:r>
            <a:r>
              <a:rPr sz="2000" spc="-20" dirty="0">
                <a:solidFill>
                  <a:srgbClr val="13306C"/>
                </a:solidFill>
                <a:latin typeface="Verdana"/>
                <a:cs typeface="Verdana"/>
              </a:rPr>
              <a:t>Pivi</a:t>
            </a:r>
            <a:endParaRPr sz="2000">
              <a:latin typeface="Verdana"/>
              <a:cs typeface="Verdana"/>
            </a:endParaRPr>
          </a:p>
        </p:txBody>
      </p:sp>
      <p:sp>
        <p:nvSpPr>
          <p:cNvPr id="12" name="object 12"/>
          <p:cNvSpPr txBox="1"/>
          <p:nvPr/>
        </p:nvSpPr>
        <p:spPr>
          <a:xfrm>
            <a:off x="4559269" y="2253588"/>
            <a:ext cx="2633345" cy="566822"/>
          </a:xfrm>
          <a:prstGeom prst="rect">
            <a:avLst/>
          </a:prstGeom>
        </p:spPr>
        <p:txBody>
          <a:bodyPr vert="horz" wrap="square" lIns="0" tIns="12700" rIns="0" bIns="0" rtlCol="0">
            <a:spAutoFit/>
          </a:bodyPr>
          <a:lstStyle/>
          <a:p>
            <a:pPr marL="12700">
              <a:lnSpc>
                <a:spcPct val="100000"/>
              </a:lnSpc>
              <a:spcBef>
                <a:spcPts val="100"/>
              </a:spcBef>
            </a:pPr>
            <a:r>
              <a:rPr sz="3600" dirty="0">
                <a:solidFill>
                  <a:srgbClr val="005A9A"/>
                </a:solidFill>
                <a:latin typeface="Segoe UI Symbol"/>
                <a:cs typeface="Segoe UI Symbol"/>
              </a:rPr>
              <a:t>⚛</a:t>
            </a:r>
            <a:r>
              <a:rPr sz="3600" spc="-285" dirty="0">
                <a:solidFill>
                  <a:srgbClr val="005A9A"/>
                </a:solidFill>
                <a:latin typeface="Segoe UI Symbol"/>
                <a:cs typeface="Segoe UI Symbol"/>
              </a:rPr>
              <a:t> </a:t>
            </a:r>
            <a:r>
              <a:rPr lang="de-DE" sz="2000" dirty="0">
                <a:solidFill>
                  <a:srgbClr val="13306C"/>
                </a:solidFill>
                <a:latin typeface="Verdana"/>
                <a:cs typeface="Verdana"/>
              </a:rPr>
              <a:t>Alexander Wastl</a:t>
            </a:r>
            <a:endParaRPr sz="2000" dirty="0">
              <a:latin typeface="Verdana"/>
              <a:cs typeface="Verdana"/>
            </a:endParaRPr>
          </a:p>
        </p:txBody>
      </p:sp>
      <p:sp>
        <p:nvSpPr>
          <p:cNvPr id="13" name="object 13"/>
          <p:cNvSpPr txBox="1"/>
          <p:nvPr/>
        </p:nvSpPr>
        <p:spPr>
          <a:xfrm>
            <a:off x="4559269" y="2629255"/>
            <a:ext cx="2556510" cy="574040"/>
          </a:xfrm>
          <a:prstGeom prst="rect">
            <a:avLst/>
          </a:prstGeom>
        </p:spPr>
        <p:txBody>
          <a:bodyPr vert="horz" wrap="square" lIns="0" tIns="12700" rIns="0" bIns="0" rtlCol="0">
            <a:spAutoFit/>
          </a:bodyPr>
          <a:lstStyle/>
          <a:p>
            <a:pPr marL="12700">
              <a:lnSpc>
                <a:spcPct val="100000"/>
              </a:lnSpc>
              <a:spcBef>
                <a:spcPts val="100"/>
              </a:spcBef>
            </a:pPr>
            <a:r>
              <a:rPr sz="3600" dirty="0">
                <a:solidFill>
                  <a:srgbClr val="005A9A"/>
                </a:solidFill>
                <a:latin typeface="Segoe UI Symbol"/>
                <a:cs typeface="Segoe UI Symbol"/>
              </a:rPr>
              <a:t>⚛</a:t>
            </a:r>
            <a:r>
              <a:rPr sz="3600" spc="-285" dirty="0">
                <a:solidFill>
                  <a:srgbClr val="005A9A"/>
                </a:solidFill>
                <a:latin typeface="Segoe UI Symbol"/>
                <a:cs typeface="Segoe UI Symbol"/>
              </a:rPr>
              <a:t> </a:t>
            </a:r>
            <a:r>
              <a:rPr sz="2000" spc="-10" dirty="0">
                <a:solidFill>
                  <a:srgbClr val="13306C"/>
                </a:solidFill>
                <a:latin typeface="Verdana"/>
                <a:cs typeface="Verdana"/>
              </a:rPr>
              <a:t>Valeria</a:t>
            </a:r>
            <a:r>
              <a:rPr sz="2000" spc="-130" dirty="0">
                <a:solidFill>
                  <a:srgbClr val="13306C"/>
                </a:solidFill>
                <a:latin typeface="Verdana"/>
                <a:cs typeface="Verdana"/>
              </a:rPr>
              <a:t> </a:t>
            </a:r>
            <a:r>
              <a:rPr sz="2000" spc="-10" dirty="0">
                <a:solidFill>
                  <a:srgbClr val="13306C"/>
                </a:solidFill>
                <a:latin typeface="Verdana"/>
                <a:cs typeface="Verdana"/>
              </a:rPr>
              <a:t>Rizzoglio</a:t>
            </a:r>
            <a:endParaRPr sz="2000" dirty="0">
              <a:latin typeface="Verdana"/>
              <a:cs typeface="Verdana"/>
            </a:endParaRPr>
          </a:p>
        </p:txBody>
      </p:sp>
      <p:sp>
        <p:nvSpPr>
          <p:cNvPr id="14" name="object 14"/>
          <p:cNvSpPr txBox="1"/>
          <p:nvPr/>
        </p:nvSpPr>
        <p:spPr>
          <a:xfrm>
            <a:off x="4559269" y="3004920"/>
            <a:ext cx="2541905" cy="574040"/>
          </a:xfrm>
          <a:prstGeom prst="rect">
            <a:avLst/>
          </a:prstGeom>
        </p:spPr>
        <p:txBody>
          <a:bodyPr vert="horz" wrap="square" lIns="0" tIns="12700" rIns="0" bIns="0" rtlCol="0">
            <a:spAutoFit/>
          </a:bodyPr>
          <a:lstStyle/>
          <a:p>
            <a:pPr marL="12700">
              <a:lnSpc>
                <a:spcPct val="100000"/>
              </a:lnSpc>
              <a:spcBef>
                <a:spcPts val="100"/>
              </a:spcBef>
            </a:pPr>
            <a:r>
              <a:rPr sz="3600" dirty="0">
                <a:solidFill>
                  <a:srgbClr val="005A9A"/>
                </a:solidFill>
                <a:latin typeface="Segoe UI Symbol"/>
                <a:cs typeface="Segoe UI Symbol"/>
              </a:rPr>
              <a:t>⚛</a:t>
            </a:r>
            <a:r>
              <a:rPr sz="3600" spc="-285" dirty="0">
                <a:solidFill>
                  <a:srgbClr val="005A9A"/>
                </a:solidFill>
                <a:latin typeface="Segoe UI Symbol"/>
                <a:cs typeface="Segoe UI Symbol"/>
              </a:rPr>
              <a:t> </a:t>
            </a:r>
            <a:r>
              <a:rPr sz="2000" dirty="0">
                <a:solidFill>
                  <a:srgbClr val="13306C"/>
                </a:solidFill>
                <a:latin typeface="Verdana"/>
                <a:cs typeface="Verdana"/>
              </a:rPr>
              <a:t>Claus</a:t>
            </a:r>
            <a:r>
              <a:rPr sz="2000" spc="-70" dirty="0">
                <a:solidFill>
                  <a:srgbClr val="13306C"/>
                </a:solidFill>
                <a:latin typeface="Verdana"/>
                <a:cs typeface="Verdana"/>
              </a:rPr>
              <a:t> </a:t>
            </a:r>
            <a:r>
              <a:rPr sz="2000" spc="-10" dirty="0" err="1">
                <a:solidFill>
                  <a:srgbClr val="13306C"/>
                </a:solidFill>
                <a:latin typeface="Verdana"/>
                <a:cs typeface="Verdana"/>
              </a:rPr>
              <a:t>Schmitzer</a:t>
            </a:r>
            <a:endParaRPr sz="2000" dirty="0">
              <a:latin typeface="Verdana"/>
              <a:cs typeface="Verdana"/>
            </a:endParaRPr>
          </a:p>
        </p:txBody>
      </p:sp>
      <p:sp>
        <p:nvSpPr>
          <p:cNvPr id="15" name="object 15"/>
          <p:cNvSpPr txBox="1"/>
          <p:nvPr/>
        </p:nvSpPr>
        <p:spPr>
          <a:xfrm>
            <a:off x="4559269" y="3381348"/>
            <a:ext cx="2022475" cy="574040"/>
          </a:xfrm>
          <a:prstGeom prst="rect">
            <a:avLst/>
          </a:prstGeom>
        </p:spPr>
        <p:txBody>
          <a:bodyPr vert="horz" wrap="square" lIns="0" tIns="12700" rIns="0" bIns="0" rtlCol="0">
            <a:spAutoFit/>
          </a:bodyPr>
          <a:lstStyle/>
          <a:p>
            <a:pPr marL="12700">
              <a:lnSpc>
                <a:spcPct val="100000"/>
              </a:lnSpc>
              <a:spcBef>
                <a:spcPts val="100"/>
              </a:spcBef>
            </a:pPr>
            <a:r>
              <a:rPr sz="3600" dirty="0">
                <a:solidFill>
                  <a:srgbClr val="005A9A"/>
                </a:solidFill>
                <a:latin typeface="Segoe UI Symbol"/>
                <a:cs typeface="Segoe UI Symbol"/>
              </a:rPr>
              <a:t>⚛</a:t>
            </a:r>
            <a:r>
              <a:rPr sz="3600" spc="-285" dirty="0">
                <a:solidFill>
                  <a:srgbClr val="005A9A"/>
                </a:solidFill>
                <a:latin typeface="Segoe UI Symbol"/>
                <a:cs typeface="Segoe UI Symbol"/>
              </a:rPr>
              <a:t> </a:t>
            </a:r>
            <a:r>
              <a:rPr sz="2000" dirty="0">
                <a:solidFill>
                  <a:srgbClr val="13306C"/>
                </a:solidFill>
                <a:latin typeface="Verdana"/>
                <a:cs typeface="Verdana"/>
              </a:rPr>
              <a:t>Ivan</a:t>
            </a:r>
            <a:r>
              <a:rPr sz="2000" spc="-95" dirty="0">
                <a:solidFill>
                  <a:srgbClr val="13306C"/>
                </a:solidFill>
                <a:latin typeface="Verdana"/>
                <a:cs typeface="Verdana"/>
              </a:rPr>
              <a:t> </a:t>
            </a:r>
            <a:r>
              <a:rPr sz="2000" spc="-10" dirty="0">
                <a:solidFill>
                  <a:srgbClr val="13306C"/>
                </a:solidFill>
                <a:latin typeface="Verdana"/>
                <a:cs typeface="Verdana"/>
              </a:rPr>
              <a:t>Strasik</a:t>
            </a:r>
            <a:endParaRPr sz="2000" dirty="0">
              <a:latin typeface="Verdana"/>
              <a:cs typeface="Verdana"/>
            </a:endParaRPr>
          </a:p>
        </p:txBody>
      </p:sp>
      <p:sp>
        <p:nvSpPr>
          <p:cNvPr id="16" name="object 16"/>
          <p:cNvSpPr txBox="1"/>
          <p:nvPr/>
        </p:nvSpPr>
        <p:spPr>
          <a:xfrm>
            <a:off x="4559269" y="4031334"/>
            <a:ext cx="2640330" cy="574040"/>
          </a:xfrm>
          <a:prstGeom prst="rect">
            <a:avLst/>
          </a:prstGeom>
        </p:spPr>
        <p:txBody>
          <a:bodyPr vert="horz" wrap="square" lIns="0" tIns="12700" rIns="0" bIns="0" rtlCol="0">
            <a:spAutoFit/>
          </a:bodyPr>
          <a:lstStyle/>
          <a:p>
            <a:pPr marL="12700">
              <a:lnSpc>
                <a:spcPct val="100000"/>
              </a:lnSpc>
              <a:spcBef>
                <a:spcPts val="100"/>
              </a:spcBef>
            </a:pPr>
            <a:r>
              <a:rPr sz="3600" dirty="0">
                <a:solidFill>
                  <a:srgbClr val="005A9A"/>
                </a:solidFill>
                <a:latin typeface="Segoe UI Symbol"/>
                <a:cs typeface="Segoe UI Symbol"/>
              </a:rPr>
              <a:t>⚛</a:t>
            </a:r>
            <a:r>
              <a:rPr sz="3600" spc="-285" dirty="0">
                <a:solidFill>
                  <a:srgbClr val="005A9A"/>
                </a:solidFill>
                <a:latin typeface="Segoe UI Symbol"/>
                <a:cs typeface="Segoe UI Symbol"/>
              </a:rPr>
              <a:t> </a:t>
            </a:r>
            <a:r>
              <a:rPr sz="2000" dirty="0">
                <a:solidFill>
                  <a:srgbClr val="13306C"/>
                </a:solidFill>
                <a:latin typeface="Verdana"/>
                <a:cs typeface="Verdana"/>
              </a:rPr>
              <a:t>Michael</a:t>
            </a:r>
            <a:r>
              <a:rPr sz="2000" spc="-95" dirty="0">
                <a:solidFill>
                  <a:srgbClr val="13306C"/>
                </a:solidFill>
                <a:latin typeface="Verdana"/>
                <a:cs typeface="Verdana"/>
              </a:rPr>
              <a:t> </a:t>
            </a:r>
            <a:r>
              <a:rPr sz="2000" spc="-10" dirty="0">
                <a:solidFill>
                  <a:srgbClr val="13306C"/>
                </a:solidFill>
                <a:latin typeface="Verdana"/>
                <a:cs typeface="Verdana"/>
              </a:rPr>
              <a:t>Benedikt</a:t>
            </a:r>
            <a:endParaRPr sz="2000">
              <a:latin typeface="Verdana"/>
              <a:cs typeface="Verdana"/>
            </a:endParaRPr>
          </a:p>
        </p:txBody>
      </p:sp>
      <p:sp>
        <p:nvSpPr>
          <p:cNvPr id="17" name="object 17"/>
          <p:cNvSpPr txBox="1"/>
          <p:nvPr/>
        </p:nvSpPr>
        <p:spPr>
          <a:xfrm>
            <a:off x="4559269" y="4407000"/>
            <a:ext cx="2381250" cy="574040"/>
          </a:xfrm>
          <a:prstGeom prst="rect">
            <a:avLst/>
          </a:prstGeom>
        </p:spPr>
        <p:txBody>
          <a:bodyPr vert="horz" wrap="square" lIns="0" tIns="12700" rIns="0" bIns="0" rtlCol="0">
            <a:spAutoFit/>
          </a:bodyPr>
          <a:lstStyle/>
          <a:p>
            <a:pPr marL="12700">
              <a:lnSpc>
                <a:spcPct val="100000"/>
              </a:lnSpc>
              <a:spcBef>
                <a:spcPts val="100"/>
              </a:spcBef>
            </a:pPr>
            <a:r>
              <a:rPr sz="3600" dirty="0">
                <a:solidFill>
                  <a:srgbClr val="005A9A"/>
                </a:solidFill>
                <a:latin typeface="Segoe UI Symbol"/>
                <a:cs typeface="Segoe UI Symbol"/>
              </a:rPr>
              <a:t>⚛</a:t>
            </a:r>
            <a:r>
              <a:rPr sz="3600" spc="-285" dirty="0">
                <a:solidFill>
                  <a:srgbClr val="005A9A"/>
                </a:solidFill>
                <a:latin typeface="Segoe UI Symbol"/>
                <a:cs typeface="Segoe UI Symbol"/>
              </a:rPr>
              <a:t> </a:t>
            </a:r>
            <a:r>
              <a:rPr sz="2000" dirty="0">
                <a:solidFill>
                  <a:srgbClr val="13306C"/>
                </a:solidFill>
                <a:latin typeface="Verdana"/>
                <a:cs typeface="Verdana"/>
              </a:rPr>
              <a:t>Rebecca</a:t>
            </a:r>
            <a:r>
              <a:rPr sz="2000" spc="-170" dirty="0">
                <a:solidFill>
                  <a:srgbClr val="13306C"/>
                </a:solidFill>
                <a:latin typeface="Verdana"/>
                <a:cs typeface="Verdana"/>
              </a:rPr>
              <a:t> </a:t>
            </a:r>
            <a:r>
              <a:rPr sz="2000" spc="-25" dirty="0">
                <a:solidFill>
                  <a:srgbClr val="13306C"/>
                </a:solidFill>
                <a:latin typeface="Verdana"/>
                <a:cs typeface="Verdana"/>
              </a:rPr>
              <a:t>Taylor</a:t>
            </a:r>
            <a:endParaRPr sz="2000">
              <a:latin typeface="Verdana"/>
              <a:cs typeface="Verdana"/>
            </a:endParaRPr>
          </a:p>
        </p:txBody>
      </p:sp>
      <p:sp>
        <p:nvSpPr>
          <p:cNvPr id="18" name="object 18"/>
          <p:cNvSpPr txBox="1"/>
          <p:nvPr/>
        </p:nvSpPr>
        <p:spPr>
          <a:xfrm>
            <a:off x="4559269" y="4783428"/>
            <a:ext cx="3975131" cy="566822"/>
          </a:xfrm>
          <a:prstGeom prst="rect">
            <a:avLst/>
          </a:prstGeom>
        </p:spPr>
        <p:txBody>
          <a:bodyPr vert="horz" wrap="square" lIns="0" tIns="12700" rIns="0" bIns="0" rtlCol="0">
            <a:spAutoFit/>
          </a:bodyPr>
          <a:lstStyle/>
          <a:p>
            <a:pPr marL="12700">
              <a:lnSpc>
                <a:spcPct val="100000"/>
              </a:lnSpc>
              <a:spcBef>
                <a:spcPts val="100"/>
              </a:spcBef>
            </a:pPr>
            <a:r>
              <a:rPr sz="3600" dirty="0">
                <a:solidFill>
                  <a:srgbClr val="005A9A"/>
                </a:solidFill>
                <a:latin typeface="Segoe UI Symbol"/>
                <a:cs typeface="Segoe UI Symbol"/>
              </a:rPr>
              <a:t>⚛</a:t>
            </a:r>
            <a:r>
              <a:rPr sz="3600" spc="-285" dirty="0">
                <a:solidFill>
                  <a:srgbClr val="005A9A"/>
                </a:solidFill>
                <a:latin typeface="Segoe UI Symbol"/>
                <a:cs typeface="Segoe UI Symbol"/>
              </a:rPr>
              <a:t> </a:t>
            </a:r>
            <a:r>
              <a:rPr sz="2000" dirty="0">
                <a:solidFill>
                  <a:srgbClr val="13306C"/>
                </a:solidFill>
                <a:latin typeface="Verdana"/>
                <a:cs typeface="Verdana"/>
              </a:rPr>
              <a:t>Pablo</a:t>
            </a:r>
            <a:r>
              <a:rPr sz="2000" spc="-120" dirty="0">
                <a:solidFill>
                  <a:srgbClr val="13306C"/>
                </a:solidFill>
                <a:latin typeface="Verdana"/>
                <a:cs typeface="Verdana"/>
              </a:rPr>
              <a:t> </a:t>
            </a:r>
            <a:r>
              <a:rPr sz="2000" spc="-10" dirty="0" err="1">
                <a:solidFill>
                  <a:srgbClr val="13306C"/>
                </a:solidFill>
                <a:latin typeface="Verdana"/>
                <a:cs typeface="Verdana"/>
              </a:rPr>
              <a:t>Arruti</a:t>
            </a:r>
            <a:r>
              <a:rPr lang="de-DE" sz="2000" spc="-10" dirty="0">
                <a:solidFill>
                  <a:srgbClr val="13306C"/>
                </a:solidFill>
                <a:latin typeface="Verdana"/>
                <a:cs typeface="Verdana"/>
              </a:rPr>
              <a:t>a Sota</a:t>
            </a:r>
            <a:endParaRPr sz="2000" dirty="0">
              <a:latin typeface="Verdana"/>
              <a:cs typeface="Verdana"/>
            </a:endParaRPr>
          </a:p>
        </p:txBody>
      </p:sp>
      <p:sp>
        <p:nvSpPr>
          <p:cNvPr id="19" name="object 19"/>
          <p:cNvSpPr txBox="1"/>
          <p:nvPr/>
        </p:nvSpPr>
        <p:spPr>
          <a:xfrm>
            <a:off x="4559269" y="5159094"/>
            <a:ext cx="2454910" cy="574040"/>
          </a:xfrm>
          <a:prstGeom prst="rect">
            <a:avLst/>
          </a:prstGeom>
        </p:spPr>
        <p:txBody>
          <a:bodyPr vert="horz" wrap="square" lIns="0" tIns="12700" rIns="0" bIns="0" rtlCol="0">
            <a:spAutoFit/>
          </a:bodyPr>
          <a:lstStyle/>
          <a:p>
            <a:pPr marL="12700">
              <a:lnSpc>
                <a:spcPct val="100000"/>
              </a:lnSpc>
              <a:spcBef>
                <a:spcPts val="100"/>
              </a:spcBef>
            </a:pPr>
            <a:r>
              <a:rPr sz="3600" dirty="0">
                <a:solidFill>
                  <a:srgbClr val="005A9A"/>
                </a:solidFill>
                <a:latin typeface="Segoe UI Symbol"/>
                <a:cs typeface="Segoe UI Symbol"/>
              </a:rPr>
              <a:t>⚛</a:t>
            </a:r>
            <a:r>
              <a:rPr sz="3600" spc="-285" dirty="0">
                <a:solidFill>
                  <a:srgbClr val="005A9A"/>
                </a:solidFill>
                <a:latin typeface="Segoe UI Symbol"/>
                <a:cs typeface="Segoe UI Symbol"/>
              </a:rPr>
              <a:t> </a:t>
            </a:r>
            <a:r>
              <a:rPr sz="2000" dirty="0">
                <a:solidFill>
                  <a:srgbClr val="13306C"/>
                </a:solidFill>
                <a:latin typeface="Verdana"/>
                <a:cs typeface="Verdana"/>
              </a:rPr>
              <a:t>Matthew</a:t>
            </a:r>
            <a:r>
              <a:rPr sz="2000" spc="-110" dirty="0">
                <a:solidFill>
                  <a:srgbClr val="13306C"/>
                </a:solidFill>
                <a:latin typeface="Verdana"/>
                <a:cs typeface="Verdana"/>
              </a:rPr>
              <a:t> </a:t>
            </a:r>
            <a:r>
              <a:rPr sz="2000" spc="-10" dirty="0">
                <a:solidFill>
                  <a:srgbClr val="13306C"/>
                </a:solidFill>
                <a:latin typeface="Verdana"/>
                <a:cs typeface="Verdana"/>
              </a:rPr>
              <a:t>Fraser</a:t>
            </a:r>
            <a:endParaRPr sz="2000" dirty="0">
              <a:latin typeface="Verdana"/>
              <a:cs typeface="Verdana"/>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03804" rIns="0" bIns="0" rtlCol="0">
            <a:spAutoFit/>
          </a:bodyPr>
          <a:lstStyle/>
          <a:p>
            <a:pPr marL="12700">
              <a:lnSpc>
                <a:spcPct val="100000"/>
              </a:lnSpc>
              <a:spcBef>
                <a:spcPts val="100"/>
              </a:spcBef>
            </a:pPr>
            <a:r>
              <a:rPr dirty="0"/>
              <a:t>THANK</a:t>
            </a:r>
            <a:r>
              <a:rPr spc="-20" dirty="0"/>
              <a:t> </a:t>
            </a:r>
            <a:r>
              <a:rPr dirty="0"/>
              <a:t>YOU</a:t>
            </a:r>
            <a:r>
              <a:rPr spc="-20" dirty="0"/>
              <a:t> </a:t>
            </a:r>
            <a:r>
              <a:rPr dirty="0"/>
              <a:t>FOR</a:t>
            </a:r>
            <a:r>
              <a:rPr spc="-30" dirty="0"/>
              <a:t> </a:t>
            </a:r>
            <a:r>
              <a:rPr dirty="0"/>
              <a:t>YOUR</a:t>
            </a:r>
            <a:r>
              <a:rPr spc="-20" dirty="0"/>
              <a:t> ATTENTION!</a:t>
            </a:r>
          </a:p>
        </p:txBody>
      </p:sp>
      <p:sp>
        <p:nvSpPr>
          <p:cNvPr id="5" name="Inhaltsplatzhalter 4">
            <a:extLst>
              <a:ext uri="{FF2B5EF4-FFF2-40B4-BE49-F238E27FC236}">
                <a16:creationId xmlns:a16="http://schemas.microsoft.com/office/drawing/2014/main" id="{EF53CC82-91F4-93FF-9267-C7E874FD5F81}"/>
              </a:ext>
            </a:extLst>
          </p:cNvPr>
          <p:cNvSpPr>
            <a:spLocks noGrp="1"/>
          </p:cNvSpPr>
          <p:nvPr>
            <p:ph idx="1"/>
          </p:nvPr>
        </p:nvSpPr>
        <p:spPr/>
        <p:txBody>
          <a:bodyPr/>
          <a:lstStyle/>
          <a:p>
            <a:endParaRPr lang="de-AT"/>
          </a:p>
        </p:txBody>
      </p:sp>
      <p:pic>
        <p:nvPicPr>
          <p:cNvPr id="3" name="object 3"/>
          <p:cNvPicPr/>
          <p:nvPr/>
        </p:nvPicPr>
        <p:blipFill>
          <a:blip r:embed="rId2" cstate="print"/>
          <a:stretch>
            <a:fillRect/>
          </a:stretch>
        </p:blipFill>
        <p:spPr>
          <a:xfrm>
            <a:off x="182879" y="1504188"/>
            <a:ext cx="8739962" cy="4672584"/>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B73F234-775A-437E-B795-C2C7F3AFE431}"/>
              </a:ext>
            </a:extLst>
          </p:cNvPr>
          <p:cNvPicPr>
            <a:picLocks noChangeAspect="1"/>
          </p:cNvPicPr>
          <p:nvPr/>
        </p:nvPicPr>
        <p:blipFill>
          <a:blip r:embed="rId2"/>
          <a:stretch>
            <a:fillRect/>
          </a:stretch>
        </p:blipFill>
        <p:spPr>
          <a:xfrm>
            <a:off x="1102466" y="970898"/>
            <a:ext cx="6939068" cy="5252410"/>
          </a:xfrm>
          <a:prstGeom prst="rect">
            <a:avLst/>
          </a:prstGeom>
        </p:spPr>
      </p:pic>
      <p:sp>
        <p:nvSpPr>
          <p:cNvPr id="5" name="object 5"/>
          <p:cNvSpPr txBox="1"/>
          <p:nvPr/>
        </p:nvSpPr>
        <p:spPr>
          <a:xfrm>
            <a:off x="7467600" y="5643880"/>
            <a:ext cx="475615" cy="299720"/>
          </a:xfrm>
          <a:prstGeom prst="rect">
            <a:avLst/>
          </a:prstGeom>
        </p:spPr>
        <p:txBody>
          <a:bodyPr vert="horz" wrap="square" lIns="0" tIns="12700" rIns="0" bIns="0" rtlCol="0">
            <a:spAutoFit/>
          </a:bodyPr>
          <a:lstStyle/>
          <a:p>
            <a:pPr marL="12700">
              <a:lnSpc>
                <a:spcPct val="100000"/>
              </a:lnSpc>
              <a:spcBef>
                <a:spcPts val="100"/>
              </a:spcBef>
            </a:pPr>
            <a:r>
              <a:rPr sz="1800" spc="-25" dirty="0">
                <a:latin typeface="Cambria Math"/>
                <a:cs typeface="Cambria Math"/>
              </a:rPr>
              <a:t>~ΔQ</a:t>
            </a:r>
            <a:endParaRPr sz="1800" dirty="0">
              <a:latin typeface="Cambria Math"/>
              <a:cs typeface="Cambria Math"/>
            </a:endParaRPr>
          </a:p>
        </p:txBody>
      </p:sp>
      <p:sp>
        <p:nvSpPr>
          <p:cNvPr id="6" name="object 6"/>
          <p:cNvSpPr txBox="1"/>
          <p:nvPr/>
        </p:nvSpPr>
        <p:spPr>
          <a:xfrm>
            <a:off x="5382260" y="5867400"/>
            <a:ext cx="942340" cy="259045"/>
          </a:xfrm>
          <a:prstGeom prst="rect">
            <a:avLst/>
          </a:prstGeom>
        </p:spPr>
        <p:txBody>
          <a:bodyPr vert="horz" wrap="square" lIns="0" tIns="12700" rIns="0" bIns="0" rtlCol="0">
            <a:spAutoFit/>
          </a:bodyPr>
          <a:lstStyle/>
          <a:p>
            <a:pPr marL="12700">
              <a:lnSpc>
                <a:spcPct val="100000"/>
              </a:lnSpc>
              <a:spcBef>
                <a:spcPts val="100"/>
              </a:spcBef>
            </a:pPr>
            <a:r>
              <a:rPr sz="1600" dirty="0">
                <a:latin typeface="Cambria Math"/>
                <a:cs typeface="Cambria Math"/>
              </a:rPr>
              <a:t>=</a:t>
            </a:r>
            <a:r>
              <a:rPr sz="1600" spc="110" dirty="0">
                <a:latin typeface="Cambria Math"/>
                <a:cs typeface="Cambria Math"/>
              </a:rPr>
              <a:t> </a:t>
            </a:r>
            <a:r>
              <a:rPr sz="1600" spc="-10" dirty="0">
                <a:latin typeface="Cambria Math"/>
                <a:cs typeface="Cambria Math"/>
              </a:rPr>
              <a:t>1.6666</a:t>
            </a:r>
            <a:endParaRPr sz="1600" dirty="0">
              <a:latin typeface="Cambria Math"/>
              <a:cs typeface="Cambria Math"/>
            </a:endParaRPr>
          </a:p>
        </p:txBody>
      </p:sp>
      <p:sp>
        <p:nvSpPr>
          <p:cNvPr id="26" name="object 6">
            <a:extLst>
              <a:ext uri="{FF2B5EF4-FFF2-40B4-BE49-F238E27FC236}">
                <a16:creationId xmlns:a16="http://schemas.microsoft.com/office/drawing/2014/main" id="{5AE2B91F-2401-AAEF-17D1-64F7323B8949}"/>
              </a:ext>
            </a:extLst>
          </p:cNvPr>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lang="de-AT" dirty="0">
                <a:solidFill>
                  <a:srgbClr val="005A9A"/>
                </a:solidFill>
              </a:rPr>
              <a:t>Steinbach</a:t>
            </a:r>
            <a:r>
              <a:rPr lang="de-AT" dirty="0"/>
              <a:t> </a:t>
            </a:r>
            <a:r>
              <a:rPr lang="de-AT" dirty="0" err="1">
                <a:solidFill>
                  <a:srgbClr val="005A9A"/>
                </a:solidFill>
              </a:rPr>
              <a:t>Diagram</a:t>
            </a:r>
            <a:endParaRPr lang="de-AT" dirty="0">
              <a:solidFill>
                <a:srgbClr val="005A9A"/>
              </a:solidFill>
            </a:endParaRPr>
          </a:p>
        </p:txBody>
      </p:sp>
      <p:sp>
        <p:nvSpPr>
          <p:cNvPr id="13" name="TextBox 12">
            <a:extLst>
              <a:ext uri="{FF2B5EF4-FFF2-40B4-BE49-F238E27FC236}">
                <a16:creationId xmlns:a16="http://schemas.microsoft.com/office/drawing/2014/main" id="{51597D7E-9B99-4607-A6E8-D0BC939EEB7F}"/>
              </a:ext>
            </a:extLst>
          </p:cNvPr>
          <p:cNvSpPr txBox="1"/>
          <p:nvPr/>
        </p:nvSpPr>
        <p:spPr>
          <a:xfrm flipH="1">
            <a:off x="3810000" y="2782669"/>
            <a:ext cx="1249681" cy="646331"/>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de-DE" dirty="0" err="1"/>
              <a:t>Unstable</a:t>
            </a:r>
            <a:br>
              <a:rPr lang="de-DE" dirty="0"/>
            </a:br>
            <a:r>
              <a:rPr lang="de-DE" dirty="0" err="1"/>
              <a:t>area</a:t>
            </a:r>
            <a:endParaRPr lang="en-US" dirty="0"/>
          </a:p>
        </p:txBody>
      </p:sp>
      <p:sp>
        <p:nvSpPr>
          <p:cNvPr id="21" name="TextBox 20">
            <a:extLst>
              <a:ext uri="{FF2B5EF4-FFF2-40B4-BE49-F238E27FC236}">
                <a16:creationId xmlns:a16="http://schemas.microsoft.com/office/drawing/2014/main" id="{EDEEEC5C-349A-48AA-9978-4C575E68FC10}"/>
              </a:ext>
            </a:extLst>
          </p:cNvPr>
          <p:cNvSpPr txBox="1"/>
          <p:nvPr/>
        </p:nvSpPr>
        <p:spPr>
          <a:xfrm flipH="1">
            <a:off x="1524000" y="2782668"/>
            <a:ext cx="1249681" cy="646331"/>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de-DE" dirty="0" err="1"/>
              <a:t>Stable</a:t>
            </a:r>
            <a:br>
              <a:rPr lang="de-DE" dirty="0"/>
            </a:br>
            <a:r>
              <a:rPr lang="de-DE" dirty="0" err="1"/>
              <a:t>area</a:t>
            </a:r>
            <a:endParaRPr lang="en-US" dirty="0"/>
          </a:p>
        </p:txBody>
      </p:sp>
      <p:sp>
        <p:nvSpPr>
          <p:cNvPr id="22" name="TextBox 21">
            <a:extLst>
              <a:ext uri="{FF2B5EF4-FFF2-40B4-BE49-F238E27FC236}">
                <a16:creationId xmlns:a16="http://schemas.microsoft.com/office/drawing/2014/main" id="{4D779662-27A4-4494-95D2-36385C39D050}"/>
              </a:ext>
            </a:extLst>
          </p:cNvPr>
          <p:cNvSpPr txBox="1"/>
          <p:nvPr/>
        </p:nvSpPr>
        <p:spPr>
          <a:xfrm flipH="1">
            <a:off x="2057400" y="5040868"/>
            <a:ext cx="1097281" cy="369332"/>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de-DE" dirty="0"/>
              <a:t>Beam</a:t>
            </a:r>
            <a:endParaRPr 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lang="de-AT" dirty="0"/>
              <a:t>BETATRON CORE EXTRACTION</a:t>
            </a:r>
            <a:endParaRPr lang="de-AT" spc="-10" dirty="0"/>
          </a:p>
        </p:txBody>
      </p:sp>
      <p:pic>
        <p:nvPicPr>
          <p:cNvPr id="9" name="Grafik 8">
            <a:extLst>
              <a:ext uri="{FF2B5EF4-FFF2-40B4-BE49-F238E27FC236}">
                <a16:creationId xmlns:a16="http://schemas.microsoft.com/office/drawing/2014/main" id="{D516A015-211F-BEC2-FADB-38CEA83F43A2}"/>
              </a:ext>
            </a:extLst>
          </p:cNvPr>
          <p:cNvPicPr>
            <a:picLocks noChangeAspect="1"/>
          </p:cNvPicPr>
          <p:nvPr/>
        </p:nvPicPr>
        <p:blipFill>
          <a:blip r:embed="rId2"/>
          <a:stretch>
            <a:fillRect/>
          </a:stretch>
        </p:blipFill>
        <p:spPr>
          <a:xfrm>
            <a:off x="0" y="1301701"/>
            <a:ext cx="9144000" cy="3491485"/>
          </a:xfrm>
          <a:prstGeom prst="rect">
            <a:avLst/>
          </a:prstGeom>
        </p:spPr>
      </p:pic>
      <p:sp>
        <p:nvSpPr>
          <p:cNvPr id="13" name="object 18">
            <a:extLst>
              <a:ext uri="{FF2B5EF4-FFF2-40B4-BE49-F238E27FC236}">
                <a16:creationId xmlns:a16="http://schemas.microsoft.com/office/drawing/2014/main" id="{1A119B07-8046-87CA-923A-D44CBA2A228A}"/>
              </a:ext>
            </a:extLst>
          </p:cNvPr>
          <p:cNvSpPr txBox="1"/>
          <p:nvPr/>
        </p:nvSpPr>
        <p:spPr>
          <a:xfrm>
            <a:off x="1600200" y="4945377"/>
            <a:ext cx="6787515" cy="982320"/>
          </a:xfrm>
          <a:prstGeom prst="rect">
            <a:avLst/>
          </a:prstGeom>
        </p:spPr>
        <p:txBody>
          <a:bodyPr vert="horz" wrap="square" lIns="0" tIns="149860" rIns="0" bIns="0" rtlCol="0">
            <a:spAutoFit/>
          </a:bodyPr>
          <a:lstStyle/>
          <a:p>
            <a:pPr marL="921385" marR="629285" indent="-285750" algn="l">
              <a:buFont typeface="Arial" panose="020B0604020202020204" pitchFamily="34" charset="0"/>
              <a:buChar char="•"/>
            </a:pPr>
            <a:r>
              <a:rPr lang="en-US" dirty="0" err="1">
                <a:latin typeface="Verdana"/>
              </a:rPr>
              <a:t>Betatron</a:t>
            </a:r>
            <a:r>
              <a:rPr lang="en-US" dirty="0">
                <a:latin typeface="Verdana"/>
              </a:rPr>
              <a:t> Core accelerates particles </a:t>
            </a:r>
          </a:p>
          <a:p>
            <a:pPr marL="921385" marR="629285" indent="-285750" algn="l">
              <a:buFont typeface="Arial" panose="020B0604020202020204" pitchFamily="34" charset="0"/>
              <a:buChar char="•"/>
            </a:pPr>
            <a:r>
              <a:rPr lang="en-US" dirty="0">
                <a:latin typeface="Verdana"/>
              </a:rPr>
              <a:t>Particle momentum is increased </a:t>
            </a:r>
          </a:p>
          <a:p>
            <a:pPr marL="921385" marR="629285" indent="-285750" algn="l">
              <a:buFont typeface="Arial" panose="020B0604020202020204" pitchFamily="34" charset="0"/>
              <a:buChar char="•"/>
            </a:pPr>
            <a:r>
              <a:rPr lang="en-US" dirty="0">
                <a:latin typeface="Verdana"/>
              </a:rPr>
              <a:t>Beam is pushed into resonance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lang="de-AT" dirty="0"/>
              <a:t>RADIO FREQUENCY KNOCK OUT (RFKO) EXTRACTION</a:t>
            </a:r>
            <a:endParaRPr lang="de-AT" spc="-10" dirty="0"/>
          </a:p>
        </p:txBody>
      </p:sp>
      <p:pic>
        <p:nvPicPr>
          <p:cNvPr id="3" name="Grafik 2">
            <a:extLst>
              <a:ext uri="{FF2B5EF4-FFF2-40B4-BE49-F238E27FC236}">
                <a16:creationId xmlns:a16="http://schemas.microsoft.com/office/drawing/2014/main" id="{2DF692BB-374B-CEE1-5B7F-38A67404C460}"/>
              </a:ext>
            </a:extLst>
          </p:cNvPr>
          <p:cNvPicPr>
            <a:picLocks noChangeAspect="1"/>
          </p:cNvPicPr>
          <p:nvPr/>
        </p:nvPicPr>
        <p:blipFill>
          <a:blip r:embed="rId2"/>
          <a:stretch>
            <a:fillRect/>
          </a:stretch>
        </p:blipFill>
        <p:spPr>
          <a:xfrm>
            <a:off x="0" y="1303200"/>
            <a:ext cx="9144000" cy="3612825"/>
          </a:xfrm>
          <a:prstGeom prst="rect">
            <a:avLst/>
          </a:prstGeom>
        </p:spPr>
      </p:pic>
      <p:sp>
        <p:nvSpPr>
          <p:cNvPr id="5" name="object 18">
            <a:extLst>
              <a:ext uri="{FF2B5EF4-FFF2-40B4-BE49-F238E27FC236}">
                <a16:creationId xmlns:a16="http://schemas.microsoft.com/office/drawing/2014/main" id="{9AF34416-A17E-1F0B-2684-AE0FAD4910BB}"/>
              </a:ext>
            </a:extLst>
          </p:cNvPr>
          <p:cNvSpPr txBox="1"/>
          <p:nvPr/>
        </p:nvSpPr>
        <p:spPr>
          <a:xfrm>
            <a:off x="1600200" y="4945377"/>
            <a:ext cx="6787515" cy="982320"/>
          </a:xfrm>
          <a:prstGeom prst="rect">
            <a:avLst/>
          </a:prstGeom>
        </p:spPr>
        <p:txBody>
          <a:bodyPr vert="horz" wrap="square" lIns="0" tIns="149860" rIns="0" bIns="0" rtlCol="0">
            <a:spAutoFit/>
          </a:bodyPr>
          <a:lstStyle/>
          <a:p>
            <a:pPr marL="921385" marR="629285" indent="-285750" algn="l">
              <a:buFont typeface="Arial" panose="020B0604020202020204" pitchFamily="34" charset="0"/>
              <a:buChar char="•"/>
            </a:pPr>
            <a:r>
              <a:rPr lang="en-US" dirty="0">
                <a:latin typeface="Verdana"/>
              </a:rPr>
              <a:t>Particle amplitude is increased </a:t>
            </a:r>
          </a:p>
          <a:p>
            <a:pPr marL="921385" marR="629285" indent="-285750" algn="l">
              <a:buFont typeface="Arial" panose="020B0604020202020204" pitchFamily="34" charset="0"/>
              <a:buChar char="•"/>
            </a:pPr>
            <a:r>
              <a:rPr lang="en-US" dirty="0">
                <a:latin typeface="Verdana"/>
              </a:rPr>
              <a:t>Transverse kicker with AC</a:t>
            </a:r>
          </a:p>
          <a:p>
            <a:pPr marL="921385" marR="629285" indent="-285750" algn="l">
              <a:buFont typeface="Arial" panose="020B0604020202020204" pitchFamily="34" charset="0"/>
              <a:buChar char="•"/>
            </a:pPr>
            <a:r>
              <a:rPr lang="en-US" dirty="0">
                <a:latin typeface="Verdana"/>
              </a:rPr>
              <a:t>Frequency matched to beam revolution</a:t>
            </a: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4C6BC229-1BF1-4098-951D-441FBE0C2C27}"/>
                  </a:ext>
                </a:extLst>
              </p:cNvPr>
              <p:cNvSpPr txBox="1"/>
              <p:nvPr/>
            </p:nvSpPr>
            <p:spPr>
              <a:xfrm>
                <a:off x="152400" y="1828800"/>
                <a:ext cx="274320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de-DE" b="0" i="1" smtClean="0">
                              <a:latin typeface="Cambria Math" panose="02040503050406030204" pitchFamily="18" charset="0"/>
                            </a:rPr>
                          </m:ctrlPr>
                        </m:sSubPr>
                        <m:e>
                          <m:r>
                            <a:rPr lang="de-DE" b="0" i="1" smtClean="0">
                              <a:latin typeface="Cambria Math" panose="02040503050406030204" pitchFamily="18" charset="0"/>
                            </a:rPr>
                            <m:t>𝑓</m:t>
                          </m:r>
                        </m:e>
                        <m:sub>
                          <m:r>
                            <a:rPr lang="de-DE" b="0" i="1" smtClean="0">
                              <a:latin typeface="Cambria Math" panose="02040503050406030204" pitchFamily="18" charset="0"/>
                            </a:rPr>
                            <m:t>0</m:t>
                          </m:r>
                        </m:sub>
                      </m:sSub>
                      <m:r>
                        <a:rPr lang="de-DE" b="0" i="1" smtClean="0">
                          <a:latin typeface="Cambria Math" panose="02040503050406030204" pitchFamily="18" charset="0"/>
                        </a:rPr>
                        <m:t>=</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𝑓</m:t>
                          </m:r>
                        </m:e>
                        <m:sub>
                          <m:r>
                            <a:rPr lang="de-DE" b="0" i="1" smtClean="0">
                              <a:latin typeface="Cambria Math" panose="02040503050406030204" pitchFamily="18" charset="0"/>
                            </a:rPr>
                            <m:t>𝑟𝑒𝑣</m:t>
                          </m:r>
                        </m:sub>
                      </m:sSub>
                      <m:r>
                        <a:rPr lang="de-DE" b="0" i="1" smtClean="0">
                          <a:latin typeface="Cambria Math" panose="02040503050406030204" pitchFamily="18" charset="0"/>
                        </a:rPr>
                        <m:t>∗(</m:t>
                      </m:r>
                      <m:r>
                        <a:rPr lang="de-DE" b="0" i="1" smtClean="0">
                          <a:latin typeface="Cambria Math" panose="02040503050406030204" pitchFamily="18" charset="0"/>
                        </a:rPr>
                        <m:t>𝑛</m:t>
                      </m:r>
                      <m:r>
                        <a:rPr lang="de-DE" b="0" i="1" smtClean="0">
                          <a:latin typeface="Cambria Math" panose="02040503050406030204" pitchFamily="18" charset="0"/>
                        </a:rPr>
                        <m:t>±</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𝑞</m:t>
                          </m:r>
                        </m:e>
                        <m:sub>
                          <m:r>
                            <a:rPr lang="de-DE" b="0" i="1" smtClean="0">
                              <a:latin typeface="Cambria Math" panose="02040503050406030204" pitchFamily="18" charset="0"/>
                            </a:rPr>
                            <m:t>𝑥</m:t>
                          </m:r>
                        </m:sub>
                      </m:sSub>
                      <m:r>
                        <a:rPr lang="de-DE" b="0" i="1" smtClean="0">
                          <a:latin typeface="Cambria Math" panose="02040503050406030204" pitchFamily="18" charset="0"/>
                        </a:rPr>
                        <m:t>)</m:t>
                      </m:r>
                    </m:oMath>
                  </m:oMathPara>
                </a14:m>
                <a:endParaRPr lang="en-US" dirty="0"/>
              </a:p>
            </p:txBody>
          </p:sp>
        </mc:Choice>
        <mc:Fallback xmlns="">
          <p:sp>
            <p:nvSpPr>
              <p:cNvPr id="2" name="TextBox 1">
                <a:extLst>
                  <a:ext uri="{FF2B5EF4-FFF2-40B4-BE49-F238E27FC236}">
                    <a16:creationId xmlns:a16="http://schemas.microsoft.com/office/drawing/2014/main" id="{4C6BC229-1BF1-4098-951D-441FBE0C2C27}"/>
                  </a:ext>
                </a:extLst>
              </p:cNvPr>
              <p:cNvSpPr txBox="1">
                <a:spLocks noRot="1" noChangeAspect="1" noMove="1" noResize="1" noEditPoints="1" noAdjustHandles="1" noChangeArrowheads="1" noChangeShapeType="1" noTextEdit="1"/>
              </p:cNvSpPr>
              <p:nvPr/>
            </p:nvSpPr>
            <p:spPr>
              <a:xfrm>
                <a:off x="152400" y="1828800"/>
                <a:ext cx="2743200" cy="369332"/>
              </a:xfrm>
              <a:prstGeom prst="rect">
                <a:avLst/>
              </a:prstGeom>
              <a:blipFill>
                <a:blip r:embed="rId3"/>
                <a:stretch>
                  <a:fillRect b="-13115"/>
                </a:stretch>
              </a:blipFill>
            </p:spPr>
            <p:txBody>
              <a:bodyPr/>
              <a:lstStyle/>
              <a:p>
                <a:r>
                  <a:rPr lang="en-US">
                    <a:noFill/>
                  </a:rPr>
                  <a:t> </a:t>
                </a:r>
              </a:p>
            </p:txBody>
          </p:sp>
        </mc:Fallback>
      </mc:AlternateContent>
    </p:spTree>
    <p:extLst>
      <p:ext uri="{BB962C8B-B14F-4D97-AF65-F5344CB8AC3E}">
        <p14:creationId xmlns:p14="http://schemas.microsoft.com/office/powerpoint/2010/main" val="2552433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03804" rIns="0" bIns="0" rtlCol="0">
            <a:spAutoFit/>
          </a:bodyPr>
          <a:lstStyle/>
          <a:p>
            <a:pPr marL="12700">
              <a:lnSpc>
                <a:spcPct val="100000"/>
              </a:lnSpc>
              <a:spcBef>
                <a:spcPts val="100"/>
              </a:spcBef>
            </a:pPr>
            <a:r>
              <a:rPr spc="-10" dirty="0"/>
              <a:t>ADVANTAGES</a:t>
            </a:r>
            <a:r>
              <a:rPr spc="-75" dirty="0"/>
              <a:t> </a:t>
            </a:r>
            <a:r>
              <a:rPr dirty="0"/>
              <a:t>OF</a:t>
            </a:r>
            <a:r>
              <a:rPr spc="-75" dirty="0"/>
              <a:t> </a:t>
            </a:r>
            <a:r>
              <a:rPr spc="-20" dirty="0"/>
              <a:t>RFKO</a:t>
            </a:r>
          </a:p>
        </p:txBody>
      </p:sp>
      <p:grpSp>
        <p:nvGrpSpPr>
          <p:cNvPr id="3" name="object 3"/>
          <p:cNvGrpSpPr/>
          <p:nvPr/>
        </p:nvGrpSpPr>
        <p:grpSpPr>
          <a:xfrm>
            <a:off x="182879" y="1508003"/>
            <a:ext cx="8740775" cy="777240"/>
            <a:chOff x="182879" y="1508003"/>
            <a:chExt cx="8740775" cy="777240"/>
          </a:xfrm>
        </p:grpSpPr>
        <p:sp>
          <p:nvSpPr>
            <p:cNvPr id="4" name="object 4"/>
            <p:cNvSpPr/>
            <p:nvPr/>
          </p:nvSpPr>
          <p:spPr>
            <a:xfrm>
              <a:off x="182879" y="1508003"/>
              <a:ext cx="8740775" cy="777240"/>
            </a:xfrm>
            <a:custGeom>
              <a:avLst/>
              <a:gdLst/>
              <a:ahLst/>
              <a:cxnLst/>
              <a:rect l="l" t="t" r="r" b="b"/>
              <a:pathLst>
                <a:path w="8740775" h="777239">
                  <a:moveTo>
                    <a:pt x="8662416" y="0"/>
                  </a:moveTo>
                  <a:lnTo>
                    <a:pt x="77724" y="0"/>
                  </a:lnTo>
                  <a:lnTo>
                    <a:pt x="47470" y="6107"/>
                  </a:lnTo>
                  <a:lnTo>
                    <a:pt x="22764" y="22764"/>
                  </a:lnTo>
                  <a:lnTo>
                    <a:pt x="6107" y="47470"/>
                  </a:lnTo>
                  <a:lnTo>
                    <a:pt x="0" y="77724"/>
                  </a:lnTo>
                  <a:lnTo>
                    <a:pt x="0" y="699503"/>
                  </a:lnTo>
                  <a:lnTo>
                    <a:pt x="6107" y="729759"/>
                  </a:lnTo>
                  <a:lnTo>
                    <a:pt x="22764" y="754468"/>
                  </a:lnTo>
                  <a:lnTo>
                    <a:pt x="47470" y="771130"/>
                  </a:lnTo>
                  <a:lnTo>
                    <a:pt x="77724" y="777240"/>
                  </a:lnTo>
                  <a:lnTo>
                    <a:pt x="8662416" y="777240"/>
                  </a:lnTo>
                  <a:lnTo>
                    <a:pt x="8717375" y="754475"/>
                  </a:lnTo>
                  <a:lnTo>
                    <a:pt x="8740140" y="699516"/>
                  </a:lnTo>
                  <a:lnTo>
                    <a:pt x="8740152" y="77724"/>
                  </a:lnTo>
                  <a:lnTo>
                    <a:pt x="8734044" y="47470"/>
                  </a:lnTo>
                  <a:lnTo>
                    <a:pt x="8717386" y="22764"/>
                  </a:lnTo>
                  <a:lnTo>
                    <a:pt x="8692677" y="6107"/>
                  </a:lnTo>
                  <a:lnTo>
                    <a:pt x="8662416" y="0"/>
                  </a:lnTo>
                  <a:close/>
                </a:path>
              </a:pathLst>
            </a:custGeom>
            <a:solidFill>
              <a:srgbClr val="F9EFCC"/>
            </a:solidFill>
          </p:spPr>
          <p:txBody>
            <a:bodyPr wrap="square" lIns="0" tIns="0" rIns="0" bIns="0" rtlCol="0"/>
            <a:lstStyle/>
            <a:p>
              <a:endParaRPr dirty="0"/>
            </a:p>
          </p:txBody>
        </p:sp>
        <p:sp>
          <p:nvSpPr>
            <p:cNvPr id="5" name="object 5"/>
            <p:cNvSpPr/>
            <p:nvPr/>
          </p:nvSpPr>
          <p:spPr>
            <a:xfrm>
              <a:off x="430633" y="1756382"/>
              <a:ext cx="406400" cy="285750"/>
            </a:xfrm>
            <a:custGeom>
              <a:avLst/>
              <a:gdLst/>
              <a:ahLst/>
              <a:cxnLst/>
              <a:rect l="l" t="t" r="r" b="b"/>
              <a:pathLst>
                <a:path w="406400" h="285750">
                  <a:moveTo>
                    <a:pt x="143615" y="285424"/>
                  </a:moveTo>
                  <a:lnTo>
                    <a:pt x="0" y="137650"/>
                  </a:lnTo>
                  <a:lnTo>
                    <a:pt x="37330" y="102031"/>
                  </a:lnTo>
                  <a:lnTo>
                    <a:pt x="145368" y="212854"/>
                  </a:lnTo>
                  <a:lnTo>
                    <a:pt x="370228" y="0"/>
                  </a:lnTo>
                  <a:lnTo>
                    <a:pt x="405801" y="36938"/>
                  </a:lnTo>
                  <a:lnTo>
                    <a:pt x="181381" y="250236"/>
                  </a:lnTo>
                  <a:lnTo>
                    <a:pt x="143615" y="285424"/>
                  </a:lnTo>
                  <a:close/>
                </a:path>
              </a:pathLst>
            </a:custGeom>
            <a:solidFill>
              <a:srgbClr val="F0D511"/>
            </a:solidFill>
          </p:spPr>
          <p:txBody>
            <a:bodyPr wrap="square" lIns="0" tIns="0" rIns="0" bIns="0" rtlCol="0"/>
            <a:lstStyle/>
            <a:p>
              <a:endParaRPr/>
            </a:p>
          </p:txBody>
        </p:sp>
      </p:grpSp>
      <p:grpSp>
        <p:nvGrpSpPr>
          <p:cNvPr id="6" name="object 6"/>
          <p:cNvGrpSpPr/>
          <p:nvPr/>
        </p:nvGrpSpPr>
        <p:grpSpPr>
          <a:xfrm>
            <a:off x="182879" y="2479553"/>
            <a:ext cx="8740775" cy="778510"/>
            <a:chOff x="182879" y="2479553"/>
            <a:chExt cx="8740775" cy="778510"/>
          </a:xfrm>
        </p:grpSpPr>
        <p:sp>
          <p:nvSpPr>
            <p:cNvPr id="7" name="object 7"/>
            <p:cNvSpPr/>
            <p:nvPr/>
          </p:nvSpPr>
          <p:spPr>
            <a:xfrm>
              <a:off x="182879" y="2479553"/>
              <a:ext cx="8740775" cy="778510"/>
            </a:xfrm>
            <a:custGeom>
              <a:avLst/>
              <a:gdLst/>
              <a:ahLst/>
              <a:cxnLst/>
              <a:rect l="l" t="t" r="r" b="b"/>
              <a:pathLst>
                <a:path w="8740775" h="778510">
                  <a:moveTo>
                    <a:pt x="8662339" y="0"/>
                  </a:moveTo>
                  <a:lnTo>
                    <a:pt x="77800" y="0"/>
                  </a:lnTo>
                  <a:lnTo>
                    <a:pt x="47518" y="6112"/>
                  </a:lnTo>
                  <a:lnTo>
                    <a:pt x="22788" y="22783"/>
                  </a:lnTo>
                  <a:lnTo>
                    <a:pt x="6114" y="47513"/>
                  </a:lnTo>
                  <a:lnTo>
                    <a:pt x="0" y="77800"/>
                  </a:lnTo>
                  <a:lnTo>
                    <a:pt x="0" y="700189"/>
                  </a:lnTo>
                  <a:lnTo>
                    <a:pt x="6114" y="730478"/>
                  </a:lnTo>
                  <a:lnTo>
                    <a:pt x="22788" y="755211"/>
                  </a:lnTo>
                  <a:lnTo>
                    <a:pt x="47518" y="771887"/>
                  </a:lnTo>
                  <a:lnTo>
                    <a:pt x="77800" y="778001"/>
                  </a:lnTo>
                  <a:lnTo>
                    <a:pt x="8662339" y="778001"/>
                  </a:lnTo>
                  <a:lnTo>
                    <a:pt x="8717351" y="755218"/>
                  </a:lnTo>
                  <a:lnTo>
                    <a:pt x="8740140" y="700201"/>
                  </a:lnTo>
                  <a:lnTo>
                    <a:pt x="8740152" y="77800"/>
                  </a:lnTo>
                  <a:lnTo>
                    <a:pt x="8734038" y="47513"/>
                  </a:lnTo>
                  <a:lnTo>
                    <a:pt x="8717362" y="22783"/>
                  </a:lnTo>
                  <a:lnTo>
                    <a:pt x="8692628" y="6112"/>
                  </a:lnTo>
                  <a:lnTo>
                    <a:pt x="8662339" y="0"/>
                  </a:lnTo>
                  <a:close/>
                </a:path>
              </a:pathLst>
            </a:custGeom>
            <a:solidFill>
              <a:srgbClr val="F9EFCC"/>
            </a:solidFill>
          </p:spPr>
          <p:txBody>
            <a:bodyPr wrap="square" lIns="0" tIns="0" rIns="0" bIns="0" rtlCol="0"/>
            <a:lstStyle/>
            <a:p>
              <a:endParaRPr/>
            </a:p>
          </p:txBody>
        </p:sp>
        <p:sp>
          <p:nvSpPr>
            <p:cNvPr id="8" name="object 8"/>
            <p:cNvSpPr/>
            <p:nvPr/>
          </p:nvSpPr>
          <p:spPr>
            <a:xfrm>
              <a:off x="430633" y="2728561"/>
              <a:ext cx="406400" cy="285115"/>
            </a:xfrm>
            <a:custGeom>
              <a:avLst/>
              <a:gdLst/>
              <a:ahLst/>
              <a:cxnLst/>
              <a:rect l="l" t="t" r="r" b="b"/>
              <a:pathLst>
                <a:path w="406400" h="285114">
                  <a:moveTo>
                    <a:pt x="143615" y="284916"/>
                  </a:moveTo>
                  <a:lnTo>
                    <a:pt x="0" y="137409"/>
                  </a:lnTo>
                  <a:lnTo>
                    <a:pt x="37330" y="101849"/>
                  </a:lnTo>
                  <a:lnTo>
                    <a:pt x="145368" y="212479"/>
                  </a:lnTo>
                  <a:lnTo>
                    <a:pt x="370228" y="0"/>
                  </a:lnTo>
                  <a:lnTo>
                    <a:pt x="405801" y="36872"/>
                  </a:lnTo>
                  <a:lnTo>
                    <a:pt x="181381" y="249795"/>
                  </a:lnTo>
                  <a:lnTo>
                    <a:pt x="143615" y="284916"/>
                  </a:lnTo>
                  <a:close/>
                </a:path>
              </a:pathLst>
            </a:custGeom>
            <a:solidFill>
              <a:srgbClr val="F0D511"/>
            </a:solidFill>
          </p:spPr>
          <p:txBody>
            <a:bodyPr wrap="square" lIns="0" tIns="0" rIns="0" bIns="0" rtlCol="0"/>
            <a:lstStyle/>
            <a:p>
              <a:endParaRPr/>
            </a:p>
          </p:txBody>
        </p:sp>
      </p:grpSp>
      <p:sp>
        <p:nvSpPr>
          <p:cNvPr id="9" name="object 9"/>
          <p:cNvSpPr txBox="1"/>
          <p:nvPr/>
        </p:nvSpPr>
        <p:spPr>
          <a:xfrm>
            <a:off x="1150592" y="1723710"/>
            <a:ext cx="6621807" cy="305212"/>
          </a:xfrm>
          <a:prstGeom prst="rect">
            <a:avLst/>
          </a:prstGeom>
        </p:spPr>
        <p:txBody>
          <a:bodyPr vert="horz" wrap="square" lIns="0" tIns="12700" rIns="0" bIns="0" rtlCol="0">
            <a:spAutoFit/>
          </a:bodyPr>
          <a:lstStyle/>
          <a:p>
            <a:pPr marL="12700">
              <a:lnSpc>
                <a:spcPct val="100000"/>
              </a:lnSpc>
              <a:spcBef>
                <a:spcPts val="100"/>
              </a:spcBef>
            </a:pPr>
            <a:r>
              <a:rPr sz="1900" dirty="0">
                <a:latin typeface="Verdana"/>
                <a:cs typeface="Verdana"/>
              </a:rPr>
              <a:t>Compatible</a:t>
            </a:r>
            <a:r>
              <a:rPr sz="1900" spc="-35" dirty="0">
                <a:latin typeface="Verdana"/>
                <a:cs typeface="Verdana"/>
              </a:rPr>
              <a:t> </a:t>
            </a:r>
            <a:r>
              <a:rPr sz="1900" dirty="0">
                <a:latin typeface="Verdana"/>
                <a:cs typeface="Verdana"/>
              </a:rPr>
              <a:t>with</a:t>
            </a:r>
            <a:r>
              <a:rPr sz="1900" spc="-30" dirty="0">
                <a:latin typeface="Verdana"/>
                <a:cs typeface="Verdana"/>
              </a:rPr>
              <a:t> </a:t>
            </a:r>
            <a:r>
              <a:rPr sz="1900" dirty="0">
                <a:latin typeface="Verdana"/>
                <a:cs typeface="Verdana"/>
              </a:rPr>
              <a:t>bunched</a:t>
            </a:r>
            <a:r>
              <a:rPr sz="1900" spc="-30" dirty="0">
                <a:latin typeface="Verdana"/>
                <a:cs typeface="Verdana"/>
              </a:rPr>
              <a:t> </a:t>
            </a:r>
            <a:r>
              <a:rPr sz="1900" dirty="0">
                <a:latin typeface="Verdana"/>
                <a:cs typeface="Verdana"/>
              </a:rPr>
              <a:t>beam</a:t>
            </a:r>
            <a:r>
              <a:rPr sz="1900" spc="-20" dirty="0">
                <a:latin typeface="Verdana"/>
                <a:cs typeface="Verdana"/>
              </a:rPr>
              <a:t> </a:t>
            </a:r>
            <a:r>
              <a:rPr sz="1900" spc="-10" dirty="0">
                <a:latin typeface="Verdana"/>
                <a:cs typeface="Verdana"/>
              </a:rPr>
              <a:t>extraction</a:t>
            </a:r>
            <a:endParaRPr sz="1900" dirty="0">
              <a:latin typeface="Verdana"/>
              <a:cs typeface="Verdana"/>
            </a:endParaRPr>
          </a:p>
        </p:txBody>
      </p:sp>
      <p:grpSp>
        <p:nvGrpSpPr>
          <p:cNvPr id="10" name="object 10"/>
          <p:cNvGrpSpPr/>
          <p:nvPr/>
        </p:nvGrpSpPr>
        <p:grpSpPr>
          <a:xfrm>
            <a:off x="182879" y="3451863"/>
            <a:ext cx="8740775" cy="777240"/>
            <a:chOff x="182879" y="3451863"/>
            <a:chExt cx="8740775" cy="777240"/>
          </a:xfrm>
        </p:grpSpPr>
        <p:sp>
          <p:nvSpPr>
            <p:cNvPr id="11" name="object 11"/>
            <p:cNvSpPr/>
            <p:nvPr/>
          </p:nvSpPr>
          <p:spPr>
            <a:xfrm>
              <a:off x="182879" y="3451863"/>
              <a:ext cx="8740775" cy="777240"/>
            </a:xfrm>
            <a:custGeom>
              <a:avLst/>
              <a:gdLst/>
              <a:ahLst/>
              <a:cxnLst/>
              <a:rect l="l" t="t" r="r" b="b"/>
              <a:pathLst>
                <a:path w="8740775" h="777239">
                  <a:moveTo>
                    <a:pt x="8662416" y="0"/>
                  </a:moveTo>
                  <a:lnTo>
                    <a:pt x="77724" y="0"/>
                  </a:lnTo>
                  <a:lnTo>
                    <a:pt x="47470" y="6107"/>
                  </a:lnTo>
                  <a:lnTo>
                    <a:pt x="22764" y="22764"/>
                  </a:lnTo>
                  <a:lnTo>
                    <a:pt x="6107" y="47470"/>
                  </a:lnTo>
                  <a:lnTo>
                    <a:pt x="0" y="77724"/>
                  </a:lnTo>
                  <a:lnTo>
                    <a:pt x="0" y="699503"/>
                  </a:lnTo>
                  <a:lnTo>
                    <a:pt x="6107" y="729759"/>
                  </a:lnTo>
                  <a:lnTo>
                    <a:pt x="22764" y="754468"/>
                  </a:lnTo>
                  <a:lnTo>
                    <a:pt x="47470" y="771130"/>
                  </a:lnTo>
                  <a:lnTo>
                    <a:pt x="77724" y="777240"/>
                  </a:lnTo>
                  <a:lnTo>
                    <a:pt x="8662416" y="777240"/>
                  </a:lnTo>
                  <a:lnTo>
                    <a:pt x="8717375" y="754475"/>
                  </a:lnTo>
                  <a:lnTo>
                    <a:pt x="8740140" y="699516"/>
                  </a:lnTo>
                  <a:lnTo>
                    <a:pt x="8740152" y="77724"/>
                  </a:lnTo>
                  <a:lnTo>
                    <a:pt x="8734044" y="47470"/>
                  </a:lnTo>
                  <a:lnTo>
                    <a:pt x="8717386" y="22764"/>
                  </a:lnTo>
                  <a:lnTo>
                    <a:pt x="8692677" y="6107"/>
                  </a:lnTo>
                  <a:lnTo>
                    <a:pt x="8662416" y="0"/>
                  </a:lnTo>
                  <a:close/>
                </a:path>
              </a:pathLst>
            </a:custGeom>
            <a:solidFill>
              <a:srgbClr val="F9EFCC"/>
            </a:solidFill>
          </p:spPr>
          <p:txBody>
            <a:bodyPr wrap="square" lIns="0" tIns="0" rIns="0" bIns="0" rtlCol="0"/>
            <a:lstStyle/>
            <a:p>
              <a:endParaRPr/>
            </a:p>
          </p:txBody>
        </p:sp>
        <p:sp>
          <p:nvSpPr>
            <p:cNvPr id="12" name="object 12"/>
            <p:cNvSpPr/>
            <p:nvPr/>
          </p:nvSpPr>
          <p:spPr>
            <a:xfrm>
              <a:off x="430633" y="3700243"/>
              <a:ext cx="406400" cy="285750"/>
            </a:xfrm>
            <a:custGeom>
              <a:avLst/>
              <a:gdLst/>
              <a:ahLst/>
              <a:cxnLst/>
              <a:rect l="l" t="t" r="r" b="b"/>
              <a:pathLst>
                <a:path w="406400" h="285750">
                  <a:moveTo>
                    <a:pt x="143615" y="285424"/>
                  </a:moveTo>
                  <a:lnTo>
                    <a:pt x="0" y="137654"/>
                  </a:lnTo>
                  <a:lnTo>
                    <a:pt x="37330" y="102031"/>
                  </a:lnTo>
                  <a:lnTo>
                    <a:pt x="145368" y="212858"/>
                  </a:lnTo>
                  <a:lnTo>
                    <a:pt x="370228" y="0"/>
                  </a:lnTo>
                  <a:lnTo>
                    <a:pt x="405801" y="36938"/>
                  </a:lnTo>
                  <a:lnTo>
                    <a:pt x="181381" y="250240"/>
                  </a:lnTo>
                  <a:lnTo>
                    <a:pt x="143615" y="285424"/>
                  </a:lnTo>
                  <a:close/>
                </a:path>
              </a:pathLst>
            </a:custGeom>
            <a:solidFill>
              <a:srgbClr val="F0D511"/>
            </a:solidFill>
          </p:spPr>
          <p:txBody>
            <a:bodyPr wrap="square" lIns="0" tIns="0" rIns="0" bIns="0" rtlCol="0"/>
            <a:lstStyle/>
            <a:p>
              <a:endParaRPr/>
            </a:p>
          </p:txBody>
        </p:sp>
      </p:grpSp>
      <p:sp>
        <p:nvSpPr>
          <p:cNvPr id="13" name="object 13"/>
          <p:cNvSpPr txBox="1"/>
          <p:nvPr/>
        </p:nvSpPr>
        <p:spPr>
          <a:xfrm>
            <a:off x="1150593" y="3535737"/>
            <a:ext cx="3639185" cy="579120"/>
          </a:xfrm>
          <a:prstGeom prst="rect">
            <a:avLst/>
          </a:prstGeom>
        </p:spPr>
        <p:txBody>
          <a:bodyPr vert="horz" wrap="square" lIns="0" tIns="42545" rIns="0" bIns="0" rtlCol="0">
            <a:spAutoFit/>
          </a:bodyPr>
          <a:lstStyle/>
          <a:p>
            <a:pPr marL="12700" marR="5080">
              <a:lnSpc>
                <a:spcPts val="2080"/>
              </a:lnSpc>
              <a:spcBef>
                <a:spcPts val="335"/>
              </a:spcBef>
            </a:pPr>
            <a:r>
              <a:rPr sz="1900" spc="-10" dirty="0">
                <a:latin typeface="Verdana"/>
                <a:cs typeface="Verdana"/>
              </a:rPr>
              <a:t>Sub-</a:t>
            </a:r>
            <a:r>
              <a:rPr sz="1900" dirty="0">
                <a:latin typeface="Verdana"/>
                <a:cs typeface="Verdana"/>
              </a:rPr>
              <a:t>millisecond</a:t>
            </a:r>
            <a:r>
              <a:rPr sz="1900" spc="-15" dirty="0">
                <a:latin typeface="Verdana"/>
                <a:cs typeface="Verdana"/>
              </a:rPr>
              <a:t> </a:t>
            </a:r>
            <a:r>
              <a:rPr sz="1900" dirty="0">
                <a:latin typeface="Verdana"/>
                <a:cs typeface="Verdana"/>
              </a:rPr>
              <a:t>adaptation</a:t>
            </a:r>
            <a:r>
              <a:rPr sz="1900" spc="-25" dirty="0">
                <a:latin typeface="Verdana"/>
                <a:cs typeface="Verdana"/>
              </a:rPr>
              <a:t> of </a:t>
            </a:r>
            <a:r>
              <a:rPr sz="1900" dirty="0">
                <a:latin typeface="Verdana"/>
                <a:cs typeface="Verdana"/>
              </a:rPr>
              <a:t>the</a:t>
            </a:r>
            <a:r>
              <a:rPr sz="1900" spc="-15" dirty="0">
                <a:latin typeface="Verdana"/>
                <a:cs typeface="Verdana"/>
              </a:rPr>
              <a:t> </a:t>
            </a:r>
            <a:r>
              <a:rPr sz="1900" dirty="0">
                <a:latin typeface="Verdana"/>
                <a:cs typeface="Verdana"/>
              </a:rPr>
              <a:t>beam</a:t>
            </a:r>
            <a:r>
              <a:rPr sz="1900" spc="-5" dirty="0">
                <a:latin typeface="Verdana"/>
                <a:cs typeface="Verdana"/>
              </a:rPr>
              <a:t> </a:t>
            </a:r>
            <a:r>
              <a:rPr sz="1900" spc="-10" dirty="0">
                <a:latin typeface="Verdana"/>
                <a:cs typeface="Verdana"/>
              </a:rPr>
              <a:t>intensity</a:t>
            </a:r>
            <a:endParaRPr sz="1900">
              <a:latin typeface="Verdana"/>
              <a:cs typeface="Verdana"/>
            </a:endParaRPr>
          </a:p>
        </p:txBody>
      </p:sp>
      <p:sp>
        <p:nvSpPr>
          <p:cNvPr id="14" name="object 14"/>
          <p:cNvSpPr txBox="1"/>
          <p:nvPr/>
        </p:nvSpPr>
        <p:spPr>
          <a:xfrm>
            <a:off x="5083656" y="3429184"/>
            <a:ext cx="3336925" cy="720725"/>
          </a:xfrm>
          <a:prstGeom prst="rect">
            <a:avLst/>
          </a:prstGeom>
        </p:spPr>
        <p:txBody>
          <a:bodyPr vert="horz" wrap="square" lIns="0" tIns="85725" rIns="0" bIns="0" rtlCol="0">
            <a:spAutoFit/>
          </a:bodyPr>
          <a:lstStyle/>
          <a:p>
            <a:pPr marL="12700">
              <a:lnSpc>
                <a:spcPct val="100000"/>
              </a:lnSpc>
              <a:spcBef>
                <a:spcPts val="675"/>
              </a:spcBef>
            </a:pPr>
            <a:r>
              <a:rPr sz="1800" dirty="0">
                <a:latin typeface="Wingdings"/>
                <a:cs typeface="Wingdings"/>
              </a:rPr>
              <a:t></a:t>
            </a:r>
            <a:r>
              <a:rPr sz="1800" spc="165" dirty="0">
                <a:latin typeface="Times New Roman"/>
                <a:cs typeface="Times New Roman"/>
              </a:rPr>
              <a:t> </a:t>
            </a:r>
            <a:r>
              <a:rPr sz="1800" dirty="0">
                <a:latin typeface="Verdana"/>
                <a:cs typeface="Verdana"/>
              </a:rPr>
              <a:t>Dynamic</a:t>
            </a:r>
            <a:r>
              <a:rPr sz="1800" spc="-20" dirty="0">
                <a:latin typeface="Verdana"/>
                <a:cs typeface="Verdana"/>
              </a:rPr>
              <a:t> </a:t>
            </a:r>
            <a:r>
              <a:rPr sz="1800" dirty="0">
                <a:latin typeface="Verdana"/>
                <a:cs typeface="Verdana"/>
              </a:rPr>
              <a:t>Intensity</a:t>
            </a:r>
            <a:r>
              <a:rPr sz="1800" spc="-20" dirty="0">
                <a:latin typeface="Verdana"/>
                <a:cs typeface="Verdana"/>
              </a:rPr>
              <a:t> </a:t>
            </a:r>
            <a:r>
              <a:rPr sz="1800" spc="-10" dirty="0">
                <a:latin typeface="Verdana"/>
                <a:cs typeface="Verdana"/>
              </a:rPr>
              <a:t>Control</a:t>
            </a:r>
            <a:endParaRPr sz="1800">
              <a:latin typeface="Verdana"/>
              <a:cs typeface="Verdana"/>
            </a:endParaRPr>
          </a:p>
          <a:p>
            <a:pPr marL="12700">
              <a:lnSpc>
                <a:spcPct val="100000"/>
              </a:lnSpc>
              <a:spcBef>
                <a:spcPts val="575"/>
              </a:spcBef>
            </a:pPr>
            <a:r>
              <a:rPr sz="1800" dirty="0">
                <a:latin typeface="Wingdings"/>
                <a:cs typeface="Wingdings"/>
              </a:rPr>
              <a:t></a:t>
            </a:r>
            <a:r>
              <a:rPr sz="1800" spc="145" dirty="0">
                <a:latin typeface="Times New Roman"/>
                <a:cs typeface="Times New Roman"/>
              </a:rPr>
              <a:t> </a:t>
            </a:r>
            <a:r>
              <a:rPr sz="1800" dirty="0">
                <a:latin typeface="Verdana"/>
                <a:cs typeface="Verdana"/>
              </a:rPr>
              <a:t>Irradiation</a:t>
            </a:r>
            <a:r>
              <a:rPr sz="1800" spc="-35" dirty="0">
                <a:latin typeface="Verdana"/>
                <a:cs typeface="Verdana"/>
              </a:rPr>
              <a:t> </a:t>
            </a:r>
            <a:r>
              <a:rPr sz="1800" spc="-10" dirty="0">
                <a:latin typeface="Verdana"/>
                <a:cs typeface="Verdana"/>
              </a:rPr>
              <a:t>Gating</a:t>
            </a:r>
            <a:endParaRPr sz="1800">
              <a:latin typeface="Verdana"/>
              <a:cs typeface="Verdana"/>
            </a:endParaRPr>
          </a:p>
        </p:txBody>
      </p:sp>
      <p:grpSp>
        <p:nvGrpSpPr>
          <p:cNvPr id="15" name="object 15"/>
          <p:cNvGrpSpPr/>
          <p:nvPr/>
        </p:nvGrpSpPr>
        <p:grpSpPr>
          <a:xfrm>
            <a:off x="182879" y="4423415"/>
            <a:ext cx="8740775" cy="778510"/>
            <a:chOff x="182879" y="4423415"/>
            <a:chExt cx="8740775" cy="778510"/>
          </a:xfrm>
        </p:grpSpPr>
        <p:sp>
          <p:nvSpPr>
            <p:cNvPr id="16" name="object 16"/>
            <p:cNvSpPr/>
            <p:nvPr/>
          </p:nvSpPr>
          <p:spPr>
            <a:xfrm>
              <a:off x="182879" y="4423415"/>
              <a:ext cx="8740775" cy="778510"/>
            </a:xfrm>
            <a:custGeom>
              <a:avLst/>
              <a:gdLst/>
              <a:ahLst/>
              <a:cxnLst/>
              <a:rect l="l" t="t" r="r" b="b"/>
              <a:pathLst>
                <a:path w="8740775" h="778510">
                  <a:moveTo>
                    <a:pt x="8662339" y="0"/>
                  </a:moveTo>
                  <a:lnTo>
                    <a:pt x="77800" y="0"/>
                  </a:lnTo>
                  <a:lnTo>
                    <a:pt x="47518" y="6114"/>
                  </a:lnTo>
                  <a:lnTo>
                    <a:pt x="22788" y="22788"/>
                  </a:lnTo>
                  <a:lnTo>
                    <a:pt x="6114" y="47518"/>
                  </a:lnTo>
                  <a:lnTo>
                    <a:pt x="0" y="77800"/>
                  </a:lnTo>
                  <a:lnTo>
                    <a:pt x="0" y="700189"/>
                  </a:lnTo>
                  <a:lnTo>
                    <a:pt x="6114" y="730478"/>
                  </a:lnTo>
                  <a:lnTo>
                    <a:pt x="22788" y="755211"/>
                  </a:lnTo>
                  <a:lnTo>
                    <a:pt x="47518" y="771887"/>
                  </a:lnTo>
                  <a:lnTo>
                    <a:pt x="77800" y="778002"/>
                  </a:lnTo>
                  <a:lnTo>
                    <a:pt x="8662339" y="778002"/>
                  </a:lnTo>
                  <a:lnTo>
                    <a:pt x="8717351" y="755218"/>
                  </a:lnTo>
                  <a:lnTo>
                    <a:pt x="8740140" y="700201"/>
                  </a:lnTo>
                  <a:lnTo>
                    <a:pt x="8740152" y="77800"/>
                  </a:lnTo>
                  <a:lnTo>
                    <a:pt x="8734038" y="47518"/>
                  </a:lnTo>
                  <a:lnTo>
                    <a:pt x="8717362" y="22788"/>
                  </a:lnTo>
                  <a:lnTo>
                    <a:pt x="8692628" y="6114"/>
                  </a:lnTo>
                  <a:lnTo>
                    <a:pt x="8662339" y="0"/>
                  </a:lnTo>
                  <a:close/>
                </a:path>
              </a:pathLst>
            </a:custGeom>
            <a:solidFill>
              <a:srgbClr val="F9EFCC"/>
            </a:solidFill>
          </p:spPr>
          <p:txBody>
            <a:bodyPr wrap="square" lIns="0" tIns="0" rIns="0" bIns="0" rtlCol="0"/>
            <a:lstStyle/>
            <a:p>
              <a:endParaRPr/>
            </a:p>
          </p:txBody>
        </p:sp>
        <p:sp>
          <p:nvSpPr>
            <p:cNvPr id="17" name="object 17"/>
            <p:cNvSpPr/>
            <p:nvPr/>
          </p:nvSpPr>
          <p:spPr>
            <a:xfrm>
              <a:off x="430633" y="4672422"/>
              <a:ext cx="406400" cy="285115"/>
            </a:xfrm>
            <a:custGeom>
              <a:avLst/>
              <a:gdLst/>
              <a:ahLst/>
              <a:cxnLst/>
              <a:rect l="l" t="t" r="r" b="b"/>
              <a:pathLst>
                <a:path w="406400" h="285114">
                  <a:moveTo>
                    <a:pt x="143615" y="284920"/>
                  </a:moveTo>
                  <a:lnTo>
                    <a:pt x="0" y="137409"/>
                  </a:lnTo>
                  <a:lnTo>
                    <a:pt x="37330" y="101849"/>
                  </a:lnTo>
                  <a:lnTo>
                    <a:pt x="145368" y="212479"/>
                  </a:lnTo>
                  <a:lnTo>
                    <a:pt x="370228" y="0"/>
                  </a:lnTo>
                  <a:lnTo>
                    <a:pt x="405801" y="36876"/>
                  </a:lnTo>
                  <a:lnTo>
                    <a:pt x="181381" y="249799"/>
                  </a:lnTo>
                  <a:lnTo>
                    <a:pt x="143615" y="284920"/>
                  </a:lnTo>
                  <a:close/>
                </a:path>
              </a:pathLst>
            </a:custGeom>
            <a:solidFill>
              <a:srgbClr val="F0D511"/>
            </a:solidFill>
          </p:spPr>
          <p:txBody>
            <a:bodyPr wrap="square" lIns="0" tIns="0" rIns="0" bIns="0" rtlCol="0"/>
            <a:lstStyle/>
            <a:p>
              <a:endParaRPr/>
            </a:p>
          </p:txBody>
        </p:sp>
      </p:grpSp>
      <p:grpSp>
        <p:nvGrpSpPr>
          <p:cNvPr id="18" name="object 18"/>
          <p:cNvGrpSpPr/>
          <p:nvPr/>
        </p:nvGrpSpPr>
        <p:grpSpPr>
          <a:xfrm>
            <a:off x="182879" y="5395727"/>
            <a:ext cx="8740775" cy="777240"/>
            <a:chOff x="182879" y="5395727"/>
            <a:chExt cx="8740775" cy="777240"/>
          </a:xfrm>
        </p:grpSpPr>
        <p:sp>
          <p:nvSpPr>
            <p:cNvPr id="19" name="object 19"/>
            <p:cNvSpPr/>
            <p:nvPr/>
          </p:nvSpPr>
          <p:spPr>
            <a:xfrm>
              <a:off x="182879" y="5395727"/>
              <a:ext cx="8740775" cy="777240"/>
            </a:xfrm>
            <a:custGeom>
              <a:avLst/>
              <a:gdLst/>
              <a:ahLst/>
              <a:cxnLst/>
              <a:rect l="l" t="t" r="r" b="b"/>
              <a:pathLst>
                <a:path w="8740775" h="777239">
                  <a:moveTo>
                    <a:pt x="8662416" y="0"/>
                  </a:moveTo>
                  <a:lnTo>
                    <a:pt x="77724" y="0"/>
                  </a:lnTo>
                  <a:lnTo>
                    <a:pt x="47470" y="6107"/>
                  </a:lnTo>
                  <a:lnTo>
                    <a:pt x="22764" y="22764"/>
                  </a:lnTo>
                  <a:lnTo>
                    <a:pt x="6107" y="47470"/>
                  </a:lnTo>
                  <a:lnTo>
                    <a:pt x="0" y="77723"/>
                  </a:lnTo>
                  <a:lnTo>
                    <a:pt x="0" y="699503"/>
                  </a:lnTo>
                  <a:lnTo>
                    <a:pt x="6107" y="729759"/>
                  </a:lnTo>
                  <a:lnTo>
                    <a:pt x="22764" y="754468"/>
                  </a:lnTo>
                  <a:lnTo>
                    <a:pt x="47470" y="771130"/>
                  </a:lnTo>
                  <a:lnTo>
                    <a:pt x="77724" y="777239"/>
                  </a:lnTo>
                  <a:lnTo>
                    <a:pt x="8662416" y="777239"/>
                  </a:lnTo>
                  <a:lnTo>
                    <a:pt x="8717375" y="754475"/>
                  </a:lnTo>
                  <a:lnTo>
                    <a:pt x="8740140" y="699515"/>
                  </a:lnTo>
                  <a:lnTo>
                    <a:pt x="8740152" y="77723"/>
                  </a:lnTo>
                  <a:lnTo>
                    <a:pt x="8734044" y="47470"/>
                  </a:lnTo>
                  <a:lnTo>
                    <a:pt x="8717386" y="22764"/>
                  </a:lnTo>
                  <a:lnTo>
                    <a:pt x="8692677" y="6107"/>
                  </a:lnTo>
                  <a:lnTo>
                    <a:pt x="8662416" y="0"/>
                  </a:lnTo>
                  <a:close/>
                </a:path>
              </a:pathLst>
            </a:custGeom>
            <a:solidFill>
              <a:srgbClr val="F9EFCC"/>
            </a:solidFill>
          </p:spPr>
          <p:txBody>
            <a:bodyPr wrap="square" lIns="0" tIns="0" rIns="0" bIns="0" rtlCol="0"/>
            <a:lstStyle/>
            <a:p>
              <a:endParaRPr/>
            </a:p>
          </p:txBody>
        </p:sp>
        <p:sp>
          <p:nvSpPr>
            <p:cNvPr id="20" name="object 20"/>
            <p:cNvSpPr/>
            <p:nvPr/>
          </p:nvSpPr>
          <p:spPr>
            <a:xfrm>
              <a:off x="430633" y="5644737"/>
              <a:ext cx="406400" cy="285115"/>
            </a:xfrm>
            <a:custGeom>
              <a:avLst/>
              <a:gdLst/>
              <a:ahLst/>
              <a:cxnLst/>
              <a:rect l="l" t="t" r="r" b="b"/>
              <a:pathLst>
                <a:path w="406400" h="285114">
                  <a:moveTo>
                    <a:pt x="143615" y="284916"/>
                  </a:moveTo>
                  <a:lnTo>
                    <a:pt x="0" y="137405"/>
                  </a:lnTo>
                  <a:lnTo>
                    <a:pt x="37330" y="101845"/>
                  </a:lnTo>
                  <a:lnTo>
                    <a:pt x="145368" y="212475"/>
                  </a:lnTo>
                  <a:lnTo>
                    <a:pt x="370228" y="0"/>
                  </a:lnTo>
                  <a:lnTo>
                    <a:pt x="405801" y="36872"/>
                  </a:lnTo>
                  <a:lnTo>
                    <a:pt x="181381" y="249795"/>
                  </a:lnTo>
                  <a:lnTo>
                    <a:pt x="143615" y="284916"/>
                  </a:lnTo>
                  <a:close/>
                </a:path>
              </a:pathLst>
            </a:custGeom>
            <a:solidFill>
              <a:srgbClr val="F0D511"/>
            </a:solidFill>
          </p:spPr>
          <p:txBody>
            <a:bodyPr wrap="square" lIns="0" tIns="0" rIns="0" bIns="0" rtlCol="0"/>
            <a:lstStyle/>
            <a:p>
              <a:endParaRPr/>
            </a:p>
          </p:txBody>
        </p:sp>
      </p:grpSp>
      <p:sp>
        <p:nvSpPr>
          <p:cNvPr id="21" name="object 21"/>
          <p:cNvSpPr txBox="1"/>
          <p:nvPr/>
        </p:nvSpPr>
        <p:spPr>
          <a:xfrm>
            <a:off x="1150593" y="4639679"/>
            <a:ext cx="6813550" cy="1428596"/>
          </a:xfrm>
          <a:prstGeom prst="rect">
            <a:avLst/>
          </a:prstGeom>
        </p:spPr>
        <p:txBody>
          <a:bodyPr vert="horz" wrap="square" lIns="0" tIns="12700" rIns="0" bIns="0" rtlCol="0">
            <a:spAutoFit/>
          </a:bodyPr>
          <a:lstStyle/>
          <a:p>
            <a:pPr marL="12700">
              <a:lnSpc>
                <a:spcPct val="100000"/>
              </a:lnSpc>
              <a:spcBef>
                <a:spcPts val="100"/>
              </a:spcBef>
            </a:pPr>
            <a:r>
              <a:rPr sz="1900" dirty="0">
                <a:latin typeface="Verdana"/>
                <a:cs typeface="Verdana"/>
              </a:rPr>
              <a:t>Compatible</a:t>
            </a:r>
            <a:r>
              <a:rPr sz="1900" spc="-40" dirty="0">
                <a:latin typeface="Verdana"/>
                <a:cs typeface="Verdana"/>
              </a:rPr>
              <a:t> </a:t>
            </a:r>
            <a:r>
              <a:rPr sz="1900" dirty="0">
                <a:latin typeface="Verdana"/>
                <a:cs typeface="Verdana"/>
              </a:rPr>
              <a:t>with</a:t>
            </a:r>
            <a:r>
              <a:rPr sz="1900" spc="-25" dirty="0">
                <a:latin typeface="Verdana"/>
                <a:cs typeface="Verdana"/>
              </a:rPr>
              <a:t> </a:t>
            </a:r>
            <a:r>
              <a:rPr sz="1900" dirty="0">
                <a:latin typeface="Verdana"/>
                <a:cs typeface="Verdana"/>
              </a:rPr>
              <a:t>FLASH</a:t>
            </a:r>
            <a:r>
              <a:rPr sz="1900" spc="-20" dirty="0">
                <a:latin typeface="Verdana"/>
                <a:cs typeface="Verdana"/>
              </a:rPr>
              <a:t> </a:t>
            </a:r>
            <a:r>
              <a:rPr sz="1900" dirty="0" err="1">
                <a:latin typeface="Verdana"/>
                <a:cs typeface="Verdana"/>
              </a:rPr>
              <a:t>treatmen</a:t>
            </a:r>
            <a:r>
              <a:rPr lang="de-DE" sz="1900" dirty="0">
                <a:latin typeface="Verdana"/>
                <a:cs typeface="Verdana"/>
              </a:rPr>
              <a:t>t</a:t>
            </a:r>
            <a:br>
              <a:rPr lang="de-DE" sz="1900" dirty="0">
                <a:latin typeface="Verdana"/>
                <a:cs typeface="Verdana"/>
              </a:rPr>
            </a:br>
            <a:endParaRPr sz="2300" dirty="0">
              <a:latin typeface="Verdana"/>
              <a:cs typeface="Verdana"/>
            </a:endParaRPr>
          </a:p>
          <a:p>
            <a:pPr marL="12700" marR="5080">
              <a:lnSpc>
                <a:spcPts val="2080"/>
              </a:lnSpc>
              <a:spcBef>
                <a:spcPts val="1775"/>
              </a:spcBef>
            </a:pPr>
            <a:r>
              <a:rPr sz="1900" dirty="0">
                <a:latin typeface="Verdana"/>
                <a:cs typeface="Verdana"/>
              </a:rPr>
              <a:t>Ripple</a:t>
            </a:r>
            <a:r>
              <a:rPr sz="1900" spc="-35" dirty="0">
                <a:latin typeface="Verdana"/>
                <a:cs typeface="Verdana"/>
              </a:rPr>
              <a:t> </a:t>
            </a:r>
            <a:r>
              <a:rPr sz="1900" dirty="0">
                <a:latin typeface="Verdana"/>
                <a:cs typeface="Verdana"/>
              </a:rPr>
              <a:t>reduction</a:t>
            </a:r>
            <a:r>
              <a:rPr sz="1900" spc="-35" dirty="0">
                <a:latin typeface="Verdana"/>
                <a:cs typeface="Verdana"/>
              </a:rPr>
              <a:t> </a:t>
            </a:r>
            <a:r>
              <a:rPr sz="1900" dirty="0">
                <a:latin typeface="Verdana"/>
                <a:cs typeface="Verdana"/>
              </a:rPr>
              <a:t>by</a:t>
            </a:r>
            <a:r>
              <a:rPr sz="1900" spc="-35" dirty="0">
                <a:latin typeface="Verdana"/>
                <a:cs typeface="Verdana"/>
              </a:rPr>
              <a:t> </a:t>
            </a:r>
            <a:r>
              <a:rPr sz="1900" dirty="0">
                <a:latin typeface="Verdana"/>
                <a:cs typeface="Verdana"/>
              </a:rPr>
              <a:t>adjusting</a:t>
            </a:r>
            <a:r>
              <a:rPr sz="1900" spc="-35" dirty="0">
                <a:latin typeface="Verdana"/>
                <a:cs typeface="Verdana"/>
              </a:rPr>
              <a:t> </a:t>
            </a:r>
            <a:r>
              <a:rPr sz="1900" dirty="0">
                <a:latin typeface="Verdana"/>
                <a:cs typeface="Verdana"/>
              </a:rPr>
              <a:t>the</a:t>
            </a:r>
            <a:r>
              <a:rPr sz="1900" spc="-35" dirty="0">
                <a:latin typeface="Verdana"/>
                <a:cs typeface="Verdana"/>
              </a:rPr>
              <a:t> </a:t>
            </a:r>
            <a:r>
              <a:rPr sz="1900" dirty="0">
                <a:latin typeface="Verdana"/>
                <a:cs typeface="Verdana"/>
              </a:rPr>
              <a:t>excitation</a:t>
            </a:r>
            <a:r>
              <a:rPr sz="1900" spc="-35" dirty="0">
                <a:latin typeface="Verdana"/>
                <a:cs typeface="Verdana"/>
              </a:rPr>
              <a:t> </a:t>
            </a:r>
            <a:r>
              <a:rPr sz="1900" dirty="0">
                <a:latin typeface="Verdana"/>
                <a:cs typeface="Verdana"/>
              </a:rPr>
              <a:t>pattern</a:t>
            </a:r>
            <a:r>
              <a:rPr sz="1900" spc="-30" dirty="0">
                <a:latin typeface="Verdana"/>
                <a:cs typeface="Verdana"/>
              </a:rPr>
              <a:t> </a:t>
            </a:r>
            <a:r>
              <a:rPr sz="1900" spc="-25" dirty="0">
                <a:latin typeface="Verdana"/>
                <a:cs typeface="Verdana"/>
              </a:rPr>
              <a:t>and </a:t>
            </a:r>
            <a:r>
              <a:rPr sz="1900" dirty="0">
                <a:latin typeface="Verdana"/>
                <a:cs typeface="Verdana"/>
              </a:rPr>
              <a:t>introducing</a:t>
            </a:r>
            <a:r>
              <a:rPr sz="1900" spc="-35" dirty="0">
                <a:latin typeface="Verdana"/>
                <a:cs typeface="Verdana"/>
              </a:rPr>
              <a:t> </a:t>
            </a:r>
            <a:r>
              <a:rPr sz="1900" dirty="0">
                <a:latin typeface="Verdana"/>
                <a:cs typeface="Verdana"/>
              </a:rPr>
              <a:t>a</a:t>
            </a:r>
            <a:r>
              <a:rPr sz="1900" spc="5" dirty="0">
                <a:latin typeface="Verdana"/>
                <a:cs typeface="Verdana"/>
              </a:rPr>
              <a:t> </a:t>
            </a:r>
            <a:r>
              <a:rPr sz="1900" spc="-10" dirty="0">
                <a:latin typeface="Verdana"/>
                <a:cs typeface="Verdana"/>
              </a:rPr>
              <a:t>closed-</a:t>
            </a:r>
            <a:r>
              <a:rPr sz="1900" dirty="0">
                <a:latin typeface="Verdana"/>
                <a:cs typeface="Verdana"/>
              </a:rPr>
              <a:t>loop</a:t>
            </a:r>
            <a:r>
              <a:rPr sz="1900" spc="-5" dirty="0">
                <a:latin typeface="Verdana"/>
                <a:cs typeface="Verdana"/>
              </a:rPr>
              <a:t> </a:t>
            </a:r>
            <a:r>
              <a:rPr sz="1900" dirty="0">
                <a:latin typeface="Verdana"/>
                <a:cs typeface="Verdana"/>
              </a:rPr>
              <a:t>feedback</a:t>
            </a:r>
            <a:r>
              <a:rPr sz="1900" spc="-15" dirty="0">
                <a:latin typeface="Verdana"/>
                <a:cs typeface="Verdana"/>
              </a:rPr>
              <a:t> </a:t>
            </a:r>
            <a:r>
              <a:rPr sz="1900" spc="-10" dirty="0">
                <a:latin typeface="Verdana"/>
                <a:cs typeface="Verdana"/>
              </a:rPr>
              <a:t>regulation</a:t>
            </a:r>
            <a:endParaRPr sz="1900" dirty="0">
              <a:latin typeface="Verdana"/>
              <a:cs typeface="Verdana"/>
            </a:endParaRPr>
          </a:p>
        </p:txBody>
      </p:sp>
      <p:sp>
        <p:nvSpPr>
          <p:cNvPr id="23" name="Textfeld 22">
            <a:extLst>
              <a:ext uri="{FF2B5EF4-FFF2-40B4-BE49-F238E27FC236}">
                <a16:creationId xmlns:a16="http://schemas.microsoft.com/office/drawing/2014/main" id="{A52F750D-3F84-EC20-8EE3-20A865DB93D1}"/>
              </a:ext>
            </a:extLst>
          </p:cNvPr>
          <p:cNvSpPr txBox="1"/>
          <p:nvPr/>
        </p:nvSpPr>
        <p:spPr>
          <a:xfrm>
            <a:off x="1084786" y="2545642"/>
            <a:ext cx="6535213" cy="646331"/>
          </a:xfrm>
          <a:prstGeom prst="rect">
            <a:avLst/>
          </a:prstGeom>
          <a:noFill/>
        </p:spPr>
        <p:txBody>
          <a:bodyPr wrap="square">
            <a:spAutoFit/>
          </a:bodyPr>
          <a:lstStyle/>
          <a:p>
            <a:pPr marL="12700">
              <a:lnSpc>
                <a:spcPct val="100000"/>
              </a:lnSpc>
            </a:pPr>
            <a:r>
              <a:rPr lang="en-US" sz="1800" dirty="0">
                <a:latin typeface="Verdana"/>
                <a:cs typeface="Verdana"/>
              </a:rPr>
              <a:t>Changing the beam energy during the spill </a:t>
            </a:r>
            <a:br>
              <a:rPr lang="en-US" sz="1800" dirty="0">
                <a:latin typeface="Verdana"/>
                <a:cs typeface="Verdana"/>
              </a:rPr>
            </a:br>
            <a:r>
              <a:rPr lang="en-US" sz="1800" dirty="0">
                <a:latin typeface="Verdana"/>
                <a:cs typeface="Verdana"/>
                <a:sym typeface="Wingdings" panose="05000000000000000000" pitchFamily="2" charset="2"/>
              </a:rPr>
              <a:t> Multi Energy Extraction</a:t>
            </a:r>
            <a:endParaRPr lang="en-US" sz="1800" dirty="0">
              <a:latin typeface="Verdana"/>
              <a:cs typeface="Verdana"/>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CCE9BE-EA08-4C7B-B7FC-832DBC973A62}"/>
              </a:ext>
            </a:extLst>
          </p:cNvPr>
          <p:cNvSpPr>
            <a:spLocks noGrp="1"/>
          </p:cNvSpPr>
          <p:nvPr>
            <p:ph type="title"/>
          </p:nvPr>
        </p:nvSpPr>
        <p:spPr/>
        <p:txBody>
          <a:bodyPr/>
          <a:lstStyle/>
          <a:p>
            <a:r>
              <a:rPr lang="de-AT" dirty="0"/>
              <a:t>RFKO SIMULATION - PROOF OF PRINCIPLE</a:t>
            </a:r>
          </a:p>
        </p:txBody>
      </p:sp>
      <p:pic>
        <p:nvPicPr>
          <p:cNvPr id="6" name="Grafik 5">
            <a:extLst>
              <a:ext uri="{FF2B5EF4-FFF2-40B4-BE49-F238E27FC236}">
                <a16:creationId xmlns:a16="http://schemas.microsoft.com/office/drawing/2014/main" id="{EEB328E3-41C9-40EB-99D0-F1B35DB284AB}"/>
              </a:ext>
            </a:extLst>
          </p:cNvPr>
          <p:cNvPicPr>
            <a:picLocks noChangeAspect="1"/>
          </p:cNvPicPr>
          <p:nvPr/>
        </p:nvPicPr>
        <p:blipFill rotWithShape="1">
          <a:blip r:embed="rId2"/>
          <a:srcRect l="34454" r="33749" b="9628"/>
          <a:stretch/>
        </p:blipFill>
        <p:spPr>
          <a:xfrm>
            <a:off x="5351388" y="990600"/>
            <a:ext cx="3276600" cy="5288713"/>
          </a:xfrm>
          <a:prstGeom prst="rect">
            <a:avLst/>
          </a:prstGeom>
        </p:spPr>
      </p:pic>
      <p:pic>
        <p:nvPicPr>
          <p:cNvPr id="4" name="object 3">
            <a:extLst>
              <a:ext uri="{FF2B5EF4-FFF2-40B4-BE49-F238E27FC236}">
                <a16:creationId xmlns:a16="http://schemas.microsoft.com/office/drawing/2014/main" id="{831E56F9-BBB5-7B08-C2EB-130FF4740583}"/>
              </a:ext>
            </a:extLst>
          </p:cNvPr>
          <p:cNvPicPr/>
          <p:nvPr/>
        </p:nvPicPr>
        <p:blipFill rotWithShape="1">
          <a:blip r:embed="rId3" cstate="print"/>
          <a:srcRect t="10158"/>
          <a:stretch/>
        </p:blipFill>
        <p:spPr>
          <a:xfrm>
            <a:off x="293327" y="4252409"/>
            <a:ext cx="4854426" cy="2275350"/>
          </a:xfrm>
          <a:prstGeom prst="rect">
            <a:avLst/>
          </a:prstGeom>
        </p:spPr>
      </p:pic>
      <p:pic>
        <p:nvPicPr>
          <p:cNvPr id="3" name="Grafik 2">
            <a:extLst>
              <a:ext uri="{FF2B5EF4-FFF2-40B4-BE49-F238E27FC236}">
                <a16:creationId xmlns:a16="http://schemas.microsoft.com/office/drawing/2014/main" id="{470FA654-8BE9-B2AE-B2F0-84273E9AC21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4816" y="896092"/>
            <a:ext cx="4368800" cy="3276600"/>
          </a:xfrm>
          <a:prstGeom prst="rect">
            <a:avLst/>
          </a:prstGeom>
        </p:spPr>
      </p:pic>
    </p:spTree>
    <p:extLst>
      <p:ext uri="{BB962C8B-B14F-4D97-AF65-F5344CB8AC3E}">
        <p14:creationId xmlns:p14="http://schemas.microsoft.com/office/powerpoint/2010/main" val="26447992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A72E99DF-E1B7-6A4F-A2A3-93327B884DD8}"/>
              </a:ext>
            </a:extLst>
          </p:cNvPr>
          <p:cNvSpPr>
            <a:spLocks noGrp="1"/>
          </p:cNvSpPr>
          <p:nvPr>
            <p:ph type="title"/>
          </p:nvPr>
        </p:nvSpPr>
        <p:spPr/>
        <p:txBody>
          <a:bodyPr/>
          <a:lstStyle/>
          <a:p>
            <a:r>
              <a:rPr lang="de-AT" dirty="0"/>
              <a:t>RFKO PARAMETER OPTIMIZATION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0B141927-FD9E-42E2-9456-12AF097CBE72}"/>
                  </a:ext>
                </a:extLst>
              </p:cNvPr>
              <p:cNvSpPr>
                <a:spLocks noGrp="1"/>
              </p:cNvSpPr>
              <p:nvPr>
                <p:ph idx="1"/>
              </p:nvPr>
            </p:nvSpPr>
            <p:spPr>
              <a:xfrm>
                <a:off x="182880" y="1505250"/>
                <a:ext cx="4599655" cy="4671713"/>
              </a:xfrm>
            </p:spPr>
            <p:txBody>
              <a:bodyPr>
                <a:normAutofit fontScale="92500" lnSpcReduction="10000"/>
              </a:bodyPr>
              <a:lstStyle/>
              <a:p>
                <a:pPr marL="0" indent="0" algn="l" defTabSz="685800" rtl="0">
                  <a:buNone/>
                </a:pPr>
                <a:r>
                  <a:rPr lang="en-US" sz="1600" kern="1200" dirty="0">
                    <a:solidFill>
                      <a:srgbClr val="000000"/>
                    </a:solidFill>
                    <a:latin typeface="Verdana" panose="020B0604030504040204"/>
                    <a:ea typeface="+mn-ea"/>
                    <a:cs typeface="+mn-cs"/>
                  </a:rPr>
                  <a:t>The RFKO extraction settings can be divided in 2 categories:</a:t>
                </a:r>
              </a:p>
              <a:p>
                <a:pPr algn="l" defTabSz="685800" rtl="0"/>
                <a:r>
                  <a:rPr lang="en-US" sz="1600" b="1" kern="1200" dirty="0">
                    <a:solidFill>
                      <a:srgbClr val="000000"/>
                    </a:solidFill>
                    <a:latin typeface="Verdana" panose="020B0604030504040204"/>
                    <a:ea typeface="+mn-ea"/>
                    <a:cs typeface="+mn-cs"/>
                  </a:rPr>
                  <a:t>The machine parameters</a:t>
                </a:r>
                <a:r>
                  <a:rPr lang="en-US" sz="1600" kern="1200" dirty="0">
                    <a:solidFill>
                      <a:srgbClr val="000000"/>
                    </a:solidFill>
                    <a:latin typeface="Verdana" panose="020B0604030504040204"/>
                    <a:ea typeface="+mn-ea"/>
                    <a:cs typeface="+mn-cs"/>
                  </a:rPr>
                  <a:t>:</a:t>
                </a:r>
              </a:p>
              <a:p>
                <a:pPr lvl="1" defTabSz="685800"/>
                <a:r>
                  <a:rPr lang="en-US" sz="1600" kern="1200" dirty="0">
                    <a:solidFill>
                      <a:srgbClr val="FF0000"/>
                    </a:solidFill>
                    <a:latin typeface="Verdana" panose="020B0604030504040204"/>
                    <a:ea typeface="+mn-ea"/>
                    <a:cs typeface="+mn-cs"/>
                  </a:rPr>
                  <a:t>Tunes, Chromaticity, </a:t>
                </a:r>
                <a14:m>
                  <m:oMath xmlns:m="http://schemas.openxmlformats.org/officeDocument/2006/math">
                    <m:sSub>
                      <m:sSubPr>
                        <m:ctrlPr>
                          <a:rPr lang="en-US" sz="1600" i="1" kern="1200">
                            <a:solidFill>
                              <a:srgbClr val="FF0000"/>
                            </a:solidFill>
                            <a:latin typeface="Cambria Math" panose="02040503050406030204" pitchFamily="18" charset="0"/>
                            <a:ea typeface="+mn-ea"/>
                            <a:cs typeface="+mn-cs"/>
                          </a:rPr>
                        </m:ctrlPr>
                      </m:sSubPr>
                      <m:e>
                        <m:r>
                          <a:rPr lang="en-US" sz="1600" i="1" kern="1200">
                            <a:solidFill>
                              <a:srgbClr val="FF0000"/>
                            </a:solidFill>
                            <a:latin typeface="Cambria Math" panose="02040503050406030204" pitchFamily="18" charset="0"/>
                            <a:ea typeface="Cambria Math" panose="02040503050406030204" pitchFamily="18" charset="0"/>
                            <a:cs typeface="+mn-cs"/>
                          </a:rPr>
                          <m:t>𝛿</m:t>
                        </m:r>
                      </m:e>
                      <m:sub>
                        <m:r>
                          <a:rPr lang="en-US" sz="1600" i="1" kern="1200">
                            <a:solidFill>
                              <a:srgbClr val="FF0000"/>
                            </a:solidFill>
                            <a:latin typeface="Cambria Math" panose="02040503050406030204" pitchFamily="18" charset="0"/>
                            <a:ea typeface="+mn-ea"/>
                            <a:cs typeface="+mn-cs"/>
                          </a:rPr>
                          <m:t>𝑝</m:t>
                        </m:r>
                      </m:sub>
                    </m:sSub>
                  </m:oMath>
                </a14:m>
                <a:r>
                  <a:rPr lang="en-US" sz="1600" kern="1200" dirty="0">
                    <a:solidFill>
                      <a:srgbClr val="FF0000"/>
                    </a:solidFill>
                    <a:latin typeface="Verdana" panose="020B0604030504040204"/>
                    <a:ea typeface="+mn-ea"/>
                    <a:cs typeface="+mn-cs"/>
                  </a:rPr>
                  <a:t>, phase-advances,…</a:t>
                </a:r>
              </a:p>
              <a:p>
                <a:pPr marL="557213" lvl="1" indent="-214313" algn="l" defTabSz="685800" rtl="0">
                  <a:buFont typeface="Wingdings" panose="05000000000000000000" pitchFamily="2" charset="2"/>
                  <a:buChar char="è"/>
                </a:pPr>
                <a:r>
                  <a:rPr lang="en-US" sz="1600" kern="1200" dirty="0">
                    <a:solidFill>
                      <a:srgbClr val="000000"/>
                    </a:solidFill>
                    <a:latin typeface="Verdana" panose="020B0604030504040204"/>
                    <a:ea typeface="+mn-ea"/>
                    <a:cs typeface="+mn-cs"/>
                    <a:sym typeface="Wingdings" panose="05000000000000000000" pitchFamily="2" charset="2"/>
                  </a:rPr>
                  <a:t> Impact the extracted </a:t>
                </a:r>
                <a:r>
                  <a:rPr lang="en-US" sz="1600" kern="1200" dirty="0">
                    <a:solidFill>
                      <a:srgbClr val="00B050"/>
                    </a:solidFill>
                    <a:latin typeface="Verdana" panose="020B0604030504040204"/>
                    <a:ea typeface="+mn-ea"/>
                    <a:cs typeface="+mn-cs"/>
                    <a:sym typeface="Wingdings" panose="05000000000000000000" pitchFamily="2" charset="2"/>
                  </a:rPr>
                  <a:t>beam condition at ESE: spiral steps (beam size), beam loss at ESE, angle spread, energy spread, transmission </a:t>
                </a:r>
                <a:r>
                  <a:rPr lang="en-US" sz="1600" kern="1200" dirty="0">
                    <a:solidFill>
                      <a:srgbClr val="00B050"/>
                    </a:solidFill>
                    <a:latin typeface="Verdana" panose="020B0604030504040204"/>
                    <a:ea typeface="+mn-ea"/>
                    <a:cs typeface="+mn-cs"/>
                  </a:rPr>
                  <a:t>  </a:t>
                </a:r>
              </a:p>
              <a:p>
                <a:pPr algn="l" defTabSz="685800" rtl="0"/>
                <a:endParaRPr lang="en-US" sz="1600" kern="1200" dirty="0">
                  <a:solidFill>
                    <a:srgbClr val="000000"/>
                  </a:solidFill>
                  <a:latin typeface="Verdana" panose="020B0604030504040204"/>
                  <a:ea typeface="+mn-ea"/>
                  <a:cs typeface="+mn-cs"/>
                </a:endParaRPr>
              </a:p>
              <a:p>
                <a:pPr marL="0" indent="0" algn="l" defTabSz="685800" rtl="0">
                  <a:buNone/>
                </a:pPr>
                <a:endParaRPr lang="en-US" sz="1600" kern="1200" dirty="0">
                  <a:solidFill>
                    <a:srgbClr val="000000"/>
                  </a:solidFill>
                  <a:latin typeface="Verdana" panose="020B0604030504040204"/>
                  <a:ea typeface="+mn-ea"/>
                  <a:cs typeface="+mn-cs"/>
                </a:endParaRPr>
              </a:p>
              <a:p>
                <a:pPr algn="l" defTabSz="685800" rtl="0"/>
                <a:r>
                  <a:rPr lang="en-US" sz="1600" b="1" kern="1200" dirty="0">
                    <a:solidFill>
                      <a:srgbClr val="000000"/>
                    </a:solidFill>
                    <a:latin typeface="Verdana" panose="020B0604030504040204"/>
                    <a:ea typeface="+mn-ea"/>
                    <a:cs typeface="+mn-cs"/>
                  </a:rPr>
                  <a:t>RFKO Signal parameters</a:t>
                </a:r>
                <a:r>
                  <a:rPr lang="en-US" sz="1600" kern="1200" dirty="0">
                    <a:solidFill>
                      <a:srgbClr val="000000"/>
                    </a:solidFill>
                    <a:latin typeface="Verdana" panose="020B0604030504040204"/>
                    <a:ea typeface="+mn-ea"/>
                    <a:cs typeface="+mn-cs"/>
                  </a:rPr>
                  <a:t>:</a:t>
                </a:r>
              </a:p>
              <a:p>
                <a:pPr lvl="1" defTabSz="685800"/>
                <a:r>
                  <a:rPr lang="en-US" sz="1600" kern="1200" dirty="0">
                    <a:solidFill>
                      <a:srgbClr val="FF0000"/>
                    </a:solidFill>
                    <a:latin typeface="Verdana" panose="020B0604030504040204"/>
                    <a:ea typeface="+mn-ea"/>
                    <a:cs typeface="+mn-cs"/>
                  </a:rPr>
                  <a:t>The extraction methods, Kick amplitude, RFKO frequency spread, central frequency, Time sweep (for FM),time randomness and phase offsets (for PSK)</a:t>
                </a:r>
              </a:p>
              <a:p>
                <a:pPr marL="342900" lvl="1" algn="l" defTabSz="685800" rtl="0"/>
                <a:r>
                  <a:rPr lang="en-US" sz="1600" kern="1200" dirty="0">
                    <a:solidFill>
                      <a:srgbClr val="000000"/>
                    </a:solidFill>
                    <a:latin typeface="Verdana" panose="020B0604030504040204"/>
                    <a:ea typeface="+mn-ea"/>
                    <a:cs typeface="+mn-cs"/>
                    <a:sym typeface="Wingdings" panose="05000000000000000000" pitchFamily="2" charset="2"/>
                  </a:rPr>
                  <a:t> Impact the extracted </a:t>
                </a:r>
                <a:r>
                  <a:rPr lang="en-US" sz="1600" kern="1200" dirty="0">
                    <a:solidFill>
                      <a:srgbClr val="00B050"/>
                    </a:solidFill>
                    <a:latin typeface="Verdana" panose="020B0604030504040204"/>
                    <a:ea typeface="+mn-ea"/>
                    <a:cs typeface="+mn-cs"/>
                    <a:sym typeface="Wingdings" panose="05000000000000000000" pitchFamily="2" charset="2"/>
                  </a:rPr>
                  <a:t>spill condition (smoothness, spill length, ripples…)</a:t>
                </a:r>
                <a:endParaRPr lang="en-150" sz="1600" kern="1200" dirty="0">
                  <a:solidFill>
                    <a:srgbClr val="00B050"/>
                  </a:solidFill>
                  <a:latin typeface="Verdana" panose="020B0604030504040204"/>
                  <a:ea typeface="+mn-ea"/>
                  <a:cs typeface="+mn-cs"/>
                </a:endParaRPr>
              </a:p>
            </p:txBody>
          </p:sp>
        </mc:Choice>
        <mc:Fallback xmlns="">
          <p:sp>
            <p:nvSpPr>
              <p:cNvPr id="3" name="Content Placeholder 2">
                <a:extLst>
                  <a:ext uri="{FF2B5EF4-FFF2-40B4-BE49-F238E27FC236}">
                    <a16:creationId xmlns:a16="http://schemas.microsoft.com/office/drawing/2014/main" id="{0B141927-FD9E-42E2-9456-12AF097CBE72}"/>
                  </a:ext>
                </a:extLst>
              </p:cNvPr>
              <p:cNvSpPr>
                <a:spLocks noGrp="1" noRot="1" noChangeAspect="1" noMove="1" noResize="1" noEditPoints="1" noAdjustHandles="1" noChangeArrowheads="1" noChangeShapeType="1" noTextEdit="1"/>
              </p:cNvSpPr>
              <p:nvPr>
                <p:ph idx="1"/>
              </p:nvPr>
            </p:nvSpPr>
            <p:spPr>
              <a:xfrm>
                <a:off x="182880" y="1505250"/>
                <a:ext cx="4599655" cy="4671713"/>
              </a:xfrm>
              <a:blipFill>
                <a:blip r:embed="rId2"/>
                <a:stretch>
                  <a:fillRect l="-1060" t="-653" r="-1589"/>
                </a:stretch>
              </a:blipFill>
            </p:spPr>
            <p:txBody>
              <a:bodyPr/>
              <a:lstStyle/>
              <a:p>
                <a:r>
                  <a:rPr lang="en-US">
                    <a:noFill/>
                  </a:rPr>
                  <a:t> </a:t>
                </a:r>
              </a:p>
            </p:txBody>
          </p:sp>
        </mc:Fallback>
      </mc:AlternateContent>
      <p:grpSp>
        <p:nvGrpSpPr>
          <p:cNvPr id="8" name="Group 7">
            <a:extLst>
              <a:ext uri="{FF2B5EF4-FFF2-40B4-BE49-F238E27FC236}">
                <a16:creationId xmlns:a16="http://schemas.microsoft.com/office/drawing/2014/main" id="{44FA29AF-AD95-4F3E-83F2-2CD0F0CA7C11}"/>
              </a:ext>
            </a:extLst>
          </p:cNvPr>
          <p:cNvGrpSpPr/>
          <p:nvPr/>
        </p:nvGrpSpPr>
        <p:grpSpPr>
          <a:xfrm>
            <a:off x="4848167" y="1155841"/>
            <a:ext cx="3394466" cy="2642237"/>
            <a:chOff x="4987534" y="1306349"/>
            <a:chExt cx="2436064" cy="1896221"/>
          </a:xfrm>
        </p:grpSpPr>
        <p:pic>
          <p:nvPicPr>
            <p:cNvPr id="40" name="Picture 39">
              <a:extLst>
                <a:ext uri="{FF2B5EF4-FFF2-40B4-BE49-F238E27FC236}">
                  <a16:creationId xmlns:a16="http://schemas.microsoft.com/office/drawing/2014/main" id="{B7DEC47B-CFB5-4278-A9B8-03AE787D2AD4}"/>
                </a:ext>
              </a:extLst>
            </p:cNvPr>
            <p:cNvPicPr>
              <a:picLocks noChangeAspect="1"/>
            </p:cNvPicPr>
            <p:nvPr/>
          </p:nvPicPr>
          <p:blipFill>
            <a:blip r:embed="rId3"/>
            <a:stretch>
              <a:fillRect/>
            </a:stretch>
          </p:blipFill>
          <p:spPr>
            <a:xfrm>
              <a:off x="4987534" y="1306349"/>
              <a:ext cx="2436064" cy="1896221"/>
            </a:xfrm>
            <a:prstGeom prst="rect">
              <a:avLst/>
            </a:prstGeom>
          </p:spPr>
        </p:pic>
        <p:sp>
          <p:nvSpPr>
            <p:cNvPr id="48" name="Rectangle 47">
              <a:extLst>
                <a:ext uri="{FF2B5EF4-FFF2-40B4-BE49-F238E27FC236}">
                  <a16:creationId xmlns:a16="http://schemas.microsoft.com/office/drawing/2014/main" id="{4A33CDF4-D2F1-4216-9B2A-A906F2D6689F}"/>
                </a:ext>
              </a:extLst>
            </p:cNvPr>
            <p:cNvSpPr/>
            <p:nvPr/>
          </p:nvSpPr>
          <p:spPr>
            <a:xfrm>
              <a:off x="5316523" y="1546831"/>
              <a:ext cx="34289" cy="1418915"/>
            </a:xfrm>
            <a:prstGeom prst="rect">
              <a:avLst/>
            </a:prstGeom>
            <a:solidFill>
              <a:srgbClr val="92D05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rtl="0"/>
              <a:endParaRPr lang="en-150" sz="1350" kern="1200">
                <a:solidFill>
                  <a:srgbClr val="FFFFFF"/>
                </a:solidFill>
                <a:latin typeface="Verdana" panose="020B0604030504040204"/>
              </a:endParaRPr>
            </a:p>
          </p:txBody>
        </p:sp>
        <p:sp>
          <p:nvSpPr>
            <p:cNvPr id="49" name="TextBox 48">
              <a:extLst>
                <a:ext uri="{FF2B5EF4-FFF2-40B4-BE49-F238E27FC236}">
                  <a16:creationId xmlns:a16="http://schemas.microsoft.com/office/drawing/2014/main" id="{860D448F-7F50-4246-8802-259D8AD8362E}"/>
                </a:ext>
              </a:extLst>
            </p:cNvPr>
            <p:cNvSpPr txBox="1"/>
            <p:nvPr/>
          </p:nvSpPr>
          <p:spPr>
            <a:xfrm>
              <a:off x="5316523" y="1487084"/>
              <a:ext cx="541090" cy="230832"/>
            </a:xfrm>
            <a:prstGeom prst="rect">
              <a:avLst/>
            </a:prstGeom>
            <a:noFill/>
          </p:spPr>
          <p:txBody>
            <a:bodyPr wrap="square" rtlCol="0">
              <a:spAutoFit/>
            </a:bodyPr>
            <a:lstStyle/>
            <a:p>
              <a:pPr algn="l" defTabSz="685800" rtl="0"/>
              <a:r>
                <a:rPr lang="en-US" sz="900" kern="1200" dirty="0">
                  <a:solidFill>
                    <a:srgbClr val="000000"/>
                  </a:solidFill>
                  <a:latin typeface="Verdana" panose="020B0604030504040204"/>
                  <a:ea typeface="+mn-ea"/>
                  <a:cs typeface="+mn-cs"/>
                </a:rPr>
                <a:t>ESE</a:t>
              </a:r>
              <a:endParaRPr lang="en-150" sz="900" kern="1200" dirty="0">
                <a:solidFill>
                  <a:srgbClr val="000000"/>
                </a:solidFill>
                <a:latin typeface="Verdana" panose="020B0604030504040204"/>
                <a:ea typeface="+mn-ea"/>
                <a:cs typeface="+mn-cs"/>
              </a:endParaRPr>
            </a:p>
          </p:txBody>
        </p:sp>
      </p:grpSp>
      <p:grpSp>
        <p:nvGrpSpPr>
          <p:cNvPr id="9" name="Group 8">
            <a:extLst>
              <a:ext uri="{FF2B5EF4-FFF2-40B4-BE49-F238E27FC236}">
                <a16:creationId xmlns:a16="http://schemas.microsoft.com/office/drawing/2014/main" id="{4FFB45A0-6DA9-4DF3-B5DA-DC4F43B13F6D}"/>
              </a:ext>
            </a:extLst>
          </p:cNvPr>
          <p:cNvGrpSpPr/>
          <p:nvPr/>
        </p:nvGrpSpPr>
        <p:grpSpPr>
          <a:xfrm>
            <a:off x="4911833" y="3701806"/>
            <a:ext cx="3267133" cy="2599221"/>
            <a:chOff x="4572000" y="3085601"/>
            <a:chExt cx="3267133" cy="2599221"/>
          </a:xfrm>
        </p:grpSpPr>
        <p:pic>
          <p:nvPicPr>
            <p:cNvPr id="42" name="Picture 41">
              <a:extLst>
                <a:ext uri="{FF2B5EF4-FFF2-40B4-BE49-F238E27FC236}">
                  <a16:creationId xmlns:a16="http://schemas.microsoft.com/office/drawing/2014/main" id="{E13E52AF-C9BE-499E-92C6-448895B6C070}"/>
                </a:ext>
              </a:extLst>
            </p:cNvPr>
            <p:cNvPicPr>
              <a:picLocks noChangeAspect="1"/>
            </p:cNvPicPr>
            <p:nvPr/>
          </p:nvPicPr>
          <p:blipFill>
            <a:blip r:embed="rId4"/>
            <a:stretch>
              <a:fillRect/>
            </a:stretch>
          </p:blipFill>
          <p:spPr>
            <a:xfrm>
              <a:off x="4572000" y="3085601"/>
              <a:ext cx="3267133" cy="2599221"/>
            </a:xfrm>
            <a:prstGeom prst="rect">
              <a:avLst/>
            </a:prstGeom>
          </p:spPr>
        </p:pic>
        <p:sp>
          <p:nvSpPr>
            <p:cNvPr id="50" name="Rectangle 49">
              <a:extLst>
                <a:ext uri="{FF2B5EF4-FFF2-40B4-BE49-F238E27FC236}">
                  <a16:creationId xmlns:a16="http://schemas.microsoft.com/office/drawing/2014/main" id="{21EEA2E8-699A-48CE-B775-45FC6FB94C57}"/>
                </a:ext>
              </a:extLst>
            </p:cNvPr>
            <p:cNvSpPr/>
            <p:nvPr/>
          </p:nvSpPr>
          <p:spPr>
            <a:xfrm rot="5400000">
              <a:off x="6135270" y="4230013"/>
              <a:ext cx="34291" cy="2329763"/>
            </a:xfrm>
            <a:prstGeom prst="rect">
              <a:avLst/>
            </a:prstGeom>
            <a:solidFill>
              <a:srgbClr val="92D050"/>
            </a:solidFill>
            <a:ln w="952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rtl="0"/>
              <a:endParaRPr lang="en-150" sz="1350" kern="1200">
                <a:solidFill>
                  <a:srgbClr val="FFFFFF"/>
                </a:solidFill>
                <a:latin typeface="Verdana" panose="020B0604030504040204"/>
              </a:endParaRPr>
            </a:p>
          </p:txBody>
        </p:sp>
        <p:sp>
          <p:nvSpPr>
            <p:cNvPr id="51" name="TextBox 50">
              <a:extLst>
                <a:ext uri="{FF2B5EF4-FFF2-40B4-BE49-F238E27FC236}">
                  <a16:creationId xmlns:a16="http://schemas.microsoft.com/office/drawing/2014/main" id="{01DC753F-67DB-443F-9243-400882435557}"/>
                </a:ext>
              </a:extLst>
            </p:cNvPr>
            <p:cNvSpPr txBox="1"/>
            <p:nvPr/>
          </p:nvSpPr>
          <p:spPr>
            <a:xfrm>
              <a:off x="6905505" y="5308165"/>
              <a:ext cx="541090" cy="230832"/>
            </a:xfrm>
            <a:prstGeom prst="rect">
              <a:avLst/>
            </a:prstGeom>
            <a:noFill/>
          </p:spPr>
          <p:txBody>
            <a:bodyPr wrap="square" rtlCol="0">
              <a:spAutoFit/>
            </a:bodyPr>
            <a:lstStyle/>
            <a:p>
              <a:pPr algn="l" defTabSz="685800" rtl="0"/>
              <a:r>
                <a:rPr lang="en-US" sz="900" kern="1200" dirty="0">
                  <a:solidFill>
                    <a:srgbClr val="000000"/>
                  </a:solidFill>
                  <a:latin typeface="Verdana" panose="020B0604030504040204"/>
                  <a:ea typeface="+mn-ea"/>
                  <a:cs typeface="+mn-cs"/>
                </a:rPr>
                <a:t>ESE</a:t>
              </a:r>
              <a:endParaRPr lang="en-150" sz="900" kern="1200" dirty="0">
                <a:solidFill>
                  <a:srgbClr val="000000"/>
                </a:solidFill>
                <a:latin typeface="Verdana" panose="020B0604030504040204"/>
                <a:ea typeface="+mn-ea"/>
                <a:cs typeface="+mn-cs"/>
              </a:endParaRPr>
            </a:p>
          </p:txBody>
        </p:sp>
      </p:grpSp>
      <p:sp>
        <p:nvSpPr>
          <p:cNvPr id="10" name="TextBox 9">
            <a:extLst>
              <a:ext uri="{FF2B5EF4-FFF2-40B4-BE49-F238E27FC236}">
                <a16:creationId xmlns:a16="http://schemas.microsoft.com/office/drawing/2014/main" id="{CC8C51CD-5405-44A8-9E75-B15CDC1D5FCF}"/>
              </a:ext>
            </a:extLst>
          </p:cNvPr>
          <p:cNvSpPr txBox="1"/>
          <p:nvPr/>
        </p:nvSpPr>
        <p:spPr>
          <a:xfrm>
            <a:off x="168928" y="6155202"/>
            <a:ext cx="2443298" cy="307777"/>
          </a:xfrm>
          <a:prstGeom prst="rect">
            <a:avLst/>
          </a:prstGeom>
          <a:noFill/>
        </p:spPr>
        <p:txBody>
          <a:bodyPr wrap="none" rtlCol="0">
            <a:spAutoFit/>
          </a:bodyPr>
          <a:lstStyle/>
          <a:p>
            <a:r>
              <a:rPr lang="de-DE" sz="1400" i="1" dirty="0" err="1"/>
              <a:t>Courtesy</a:t>
            </a:r>
            <a:r>
              <a:rPr lang="de-DE" sz="1400" i="1" dirty="0"/>
              <a:t> </a:t>
            </a:r>
            <a:r>
              <a:rPr lang="de-DE" sz="1400" i="1" dirty="0" err="1"/>
              <a:t>of</a:t>
            </a:r>
            <a:r>
              <a:rPr lang="de-DE" sz="1400" i="1" dirty="0"/>
              <a:t> Fabien Plassard</a:t>
            </a:r>
            <a:endParaRPr lang="en-US" sz="1400" i="1" dirty="0"/>
          </a:p>
        </p:txBody>
      </p:sp>
    </p:spTree>
    <p:extLst>
      <p:ext uri="{BB962C8B-B14F-4D97-AF65-F5344CB8AC3E}">
        <p14:creationId xmlns:p14="http://schemas.microsoft.com/office/powerpoint/2010/main" val="6725785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438CC-D9BF-4F0A-B6FC-275B7F003CB9}"/>
              </a:ext>
            </a:extLst>
          </p:cNvPr>
          <p:cNvSpPr>
            <a:spLocks noGrp="1"/>
          </p:cNvSpPr>
          <p:nvPr>
            <p:ph type="title"/>
          </p:nvPr>
        </p:nvSpPr>
        <p:spPr/>
        <p:txBody>
          <a:bodyPr/>
          <a:lstStyle/>
          <a:p>
            <a:r>
              <a:rPr lang="de-DE" dirty="0" err="1"/>
              <a:t>Machine</a:t>
            </a:r>
            <a:r>
              <a:rPr lang="de-DE" dirty="0"/>
              <a:t> Parameter</a:t>
            </a:r>
            <a:br>
              <a:rPr lang="de-DE" dirty="0"/>
            </a:br>
            <a:r>
              <a:rPr lang="de-DE" dirty="0" err="1"/>
              <a:t>optimisation</a:t>
            </a:r>
            <a:endParaRPr lang="en-US" dirty="0"/>
          </a:p>
        </p:txBody>
      </p:sp>
      <p:pic>
        <p:nvPicPr>
          <p:cNvPr id="6" name="Content Placeholder 5">
            <a:extLst>
              <a:ext uri="{FF2B5EF4-FFF2-40B4-BE49-F238E27FC236}">
                <a16:creationId xmlns:a16="http://schemas.microsoft.com/office/drawing/2014/main" id="{4FA7C2BA-95FA-4B87-9AF1-9F7EE8245086}"/>
              </a:ext>
            </a:extLst>
          </p:cNvPr>
          <p:cNvPicPr>
            <a:picLocks noGrp="1" noChangeAspect="1"/>
          </p:cNvPicPr>
          <p:nvPr>
            <p:ph idx="1"/>
          </p:nvPr>
        </p:nvPicPr>
        <p:blipFill>
          <a:blip r:embed="rId2"/>
          <a:stretch>
            <a:fillRect/>
          </a:stretch>
        </p:blipFill>
        <p:spPr>
          <a:xfrm>
            <a:off x="182563" y="1533564"/>
            <a:ext cx="8740775" cy="4614784"/>
          </a:xfrm>
        </p:spPr>
      </p:pic>
      <p:sp>
        <p:nvSpPr>
          <p:cNvPr id="7" name="TextBox 6">
            <a:extLst>
              <a:ext uri="{FF2B5EF4-FFF2-40B4-BE49-F238E27FC236}">
                <a16:creationId xmlns:a16="http://schemas.microsoft.com/office/drawing/2014/main" id="{64885BA4-7CB6-4D99-99C8-5E6BF022F52E}"/>
              </a:ext>
            </a:extLst>
          </p:cNvPr>
          <p:cNvSpPr txBox="1"/>
          <p:nvPr/>
        </p:nvSpPr>
        <p:spPr>
          <a:xfrm>
            <a:off x="5410200" y="340415"/>
            <a:ext cx="3253739" cy="1077218"/>
          </a:xfrm>
          <a:prstGeom prst="rect">
            <a:avLst/>
          </a:prstGeom>
          <a:noFill/>
        </p:spPr>
        <p:txBody>
          <a:bodyPr wrap="square" rtlCol="0">
            <a:spAutoFit/>
          </a:bodyPr>
          <a:lstStyle/>
          <a:p>
            <a:pPr marL="285750" indent="-285750">
              <a:buFont typeface="Arial" panose="020B0604020202020204" pitchFamily="34" charset="0"/>
              <a:buChar char="•"/>
            </a:pPr>
            <a:r>
              <a:rPr lang="de-DE" sz="1600" dirty="0" err="1"/>
              <a:t>Extraction</a:t>
            </a:r>
            <a:r>
              <a:rPr lang="de-DE" sz="1600" dirty="0"/>
              <a:t> </a:t>
            </a:r>
            <a:r>
              <a:rPr lang="de-DE" sz="1600" dirty="0" err="1"/>
              <a:t>efficiency</a:t>
            </a:r>
            <a:endParaRPr lang="de-DE" sz="1600" dirty="0"/>
          </a:p>
          <a:p>
            <a:pPr marL="285750" indent="-285750">
              <a:buFont typeface="Arial" panose="020B0604020202020204" pitchFamily="34" charset="0"/>
              <a:buChar char="•"/>
            </a:pPr>
            <a:r>
              <a:rPr lang="de-DE" sz="1600" dirty="0"/>
              <a:t>Transmission </a:t>
            </a:r>
            <a:r>
              <a:rPr lang="de-DE" sz="1600" dirty="0" err="1"/>
              <a:t>efficiency</a:t>
            </a:r>
            <a:endParaRPr lang="de-DE" sz="1600" dirty="0"/>
          </a:p>
          <a:p>
            <a:pPr marL="285750" indent="-285750">
              <a:buFont typeface="Arial" panose="020B0604020202020204" pitchFamily="34" charset="0"/>
              <a:buChar char="•"/>
            </a:pPr>
            <a:r>
              <a:rPr lang="de-DE" sz="1600" dirty="0"/>
              <a:t>Beam </a:t>
            </a:r>
            <a:r>
              <a:rPr lang="de-DE" sz="1600" dirty="0" err="1"/>
              <a:t>distribution</a:t>
            </a:r>
            <a:r>
              <a:rPr lang="de-DE" sz="1600" dirty="0"/>
              <a:t> at </a:t>
            </a:r>
            <a:r>
              <a:rPr lang="de-DE" sz="1600" dirty="0" err="1"/>
              <a:t>septa</a:t>
            </a:r>
            <a:endParaRPr lang="de-DE" sz="1600" dirty="0"/>
          </a:p>
          <a:p>
            <a:pPr marL="285750" indent="-285750">
              <a:buFont typeface="Arial" panose="020B0604020202020204" pitchFamily="34" charset="0"/>
              <a:buChar char="•"/>
            </a:pPr>
            <a:r>
              <a:rPr lang="de-DE" sz="1600" dirty="0"/>
              <a:t>Dispersion</a:t>
            </a:r>
            <a:endParaRPr lang="en-US" sz="1600" dirty="0"/>
          </a:p>
        </p:txBody>
      </p:sp>
    </p:spTree>
    <p:extLst>
      <p:ext uri="{BB962C8B-B14F-4D97-AF65-F5344CB8AC3E}">
        <p14:creationId xmlns:p14="http://schemas.microsoft.com/office/powerpoint/2010/main" val="4067997137"/>
      </p:ext>
    </p:extLst>
  </p:cSld>
  <p:clrMapOvr>
    <a:masterClrMapping/>
  </p:clrMapOvr>
</p:sld>
</file>

<file path=ppt/theme/theme1.xml><?xml version="1.0" encoding="utf-8"?>
<a:theme xmlns:a="http://schemas.openxmlformats.org/drawingml/2006/main" name="MedAustron Master EN">
  <a:themeElements>
    <a:clrScheme name="MedAustron 1">
      <a:dk1>
        <a:srgbClr val="000000"/>
      </a:dk1>
      <a:lt1>
        <a:srgbClr val="FFFFFF"/>
      </a:lt1>
      <a:dk2>
        <a:srgbClr val="44546A"/>
      </a:dk2>
      <a:lt2>
        <a:srgbClr val="E7E6E6"/>
      </a:lt2>
      <a:accent1>
        <a:srgbClr val="00599A"/>
      </a:accent1>
      <a:accent2>
        <a:srgbClr val="F1D611"/>
      </a:accent2>
      <a:accent3>
        <a:srgbClr val="14316C"/>
      </a:accent3>
      <a:accent4>
        <a:srgbClr val="A8B712"/>
      </a:accent4>
      <a:accent5>
        <a:srgbClr val="F7A512"/>
      </a:accent5>
      <a:accent6>
        <a:srgbClr val="BAD5F1"/>
      </a:accent6>
      <a:hlink>
        <a:srgbClr val="0E2149"/>
      </a:hlink>
      <a:folHlink>
        <a:srgbClr val="954F72"/>
      </a:folHlink>
    </a:clrScheme>
    <a:fontScheme name="Consolas-Verdana">
      <a:majorFont>
        <a:latin typeface="Consolas" panose="020B0609020204030204"/>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Verdana" panose="020B060403050404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äsentation5" id="{9E2B989E-B089-B848-AFEB-BD9994BBFC7D}" vid="{B7F6C56D-1E1A-5F47-A1E8-008D9E823953}"/>
    </a:ext>
  </a:extLst>
</a:theme>
</file>

<file path=ppt/theme/theme2.xml><?xml version="1.0" encoding="utf-8"?>
<a:theme xmlns:a="http://schemas.openxmlformats.org/drawingml/2006/main" name="1_MedAustron Master EN">
  <a:themeElements>
    <a:clrScheme name="MedAustron">
      <a:dk1>
        <a:srgbClr val="000000"/>
      </a:dk1>
      <a:lt1>
        <a:srgbClr val="FFFFFF"/>
      </a:lt1>
      <a:dk2>
        <a:srgbClr val="44546A"/>
      </a:dk2>
      <a:lt2>
        <a:srgbClr val="E7E6E6"/>
      </a:lt2>
      <a:accent1>
        <a:srgbClr val="93A7BA"/>
      </a:accent1>
      <a:accent2>
        <a:srgbClr val="F1D611"/>
      </a:accent2>
      <a:accent3>
        <a:srgbClr val="14316C"/>
      </a:accent3>
      <a:accent4>
        <a:srgbClr val="F7A512"/>
      </a:accent4>
      <a:accent5>
        <a:srgbClr val="0069B3"/>
      </a:accent5>
      <a:accent6>
        <a:srgbClr val="A8B719"/>
      </a:accent6>
      <a:hlink>
        <a:srgbClr val="0E2149"/>
      </a:hlink>
      <a:folHlink>
        <a:srgbClr val="954F72"/>
      </a:folHlink>
    </a:clrScheme>
    <a:fontScheme name="Consolas-Verdana">
      <a:majorFont>
        <a:latin typeface="Consolas" panose="020B0609020204030204"/>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Verdana" panose="020B060403050404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äsentation8" id="{634BBEDC-066B-F34F-A468-0E6D7473A5A2}" vid="{817D9DAC-5DC1-8F4B-B254-2E95BB7F512A}"/>
    </a:ext>
  </a:extLst>
</a:theme>
</file>

<file path=ppt/theme/theme3.xml><?xml version="1.0" encoding="utf-8"?>
<a:theme xmlns:a="http://schemas.openxmlformats.org/drawingml/2006/main" name="2_MedAustron Master EN">
  <a:themeElements>
    <a:clrScheme name="MedAustron">
      <a:dk1>
        <a:srgbClr val="000000"/>
      </a:dk1>
      <a:lt1>
        <a:srgbClr val="FFFFFF"/>
      </a:lt1>
      <a:dk2>
        <a:srgbClr val="44546A"/>
      </a:dk2>
      <a:lt2>
        <a:srgbClr val="E7E6E6"/>
      </a:lt2>
      <a:accent1>
        <a:srgbClr val="93A7BA"/>
      </a:accent1>
      <a:accent2>
        <a:srgbClr val="F1D611"/>
      </a:accent2>
      <a:accent3>
        <a:srgbClr val="14316C"/>
      </a:accent3>
      <a:accent4>
        <a:srgbClr val="F7A512"/>
      </a:accent4>
      <a:accent5>
        <a:srgbClr val="0069B3"/>
      </a:accent5>
      <a:accent6>
        <a:srgbClr val="A8B719"/>
      </a:accent6>
      <a:hlink>
        <a:srgbClr val="0E2149"/>
      </a:hlink>
      <a:folHlink>
        <a:srgbClr val="954F72"/>
      </a:folHlink>
    </a:clrScheme>
    <a:fontScheme name="Consolas-Verdana">
      <a:majorFont>
        <a:latin typeface="Consolas" panose="020B0609020204030204"/>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Verdana" panose="020B060403050404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edAustron Master Breitbild.potx [Schreibgeschützt]" id="{2A43AD16-D399-4F4E-BA72-84F0F7CFD4BD}" vid="{7F51672B-9720-4EA0-840F-655C37960EF6}"/>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605</Words>
  <Application>Microsoft Office PowerPoint</Application>
  <PresentationFormat>On-screen Show (4:3)</PresentationFormat>
  <Paragraphs>128</Paragraphs>
  <Slides>22</Slides>
  <Notes>0</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22</vt:i4>
      </vt:variant>
    </vt:vector>
  </HeadingPairs>
  <TitlesOfParts>
    <vt:vector size="36" baseType="lpstr">
      <vt:lpstr>Arial</vt:lpstr>
      <vt:lpstr>Calibri</vt:lpstr>
      <vt:lpstr>Cambria Math</vt:lpstr>
      <vt:lpstr>Courier New</vt:lpstr>
      <vt:lpstr>Garamond</vt:lpstr>
      <vt:lpstr>HiraMinProN-W3</vt:lpstr>
      <vt:lpstr>Menlo Regular</vt:lpstr>
      <vt:lpstr>Segoe UI Symbol</vt:lpstr>
      <vt:lpstr>Times New Roman</vt:lpstr>
      <vt:lpstr>Verdana</vt:lpstr>
      <vt:lpstr>Wingdings</vt:lpstr>
      <vt:lpstr>MedAustron Master EN</vt:lpstr>
      <vt:lpstr>1_MedAustron Master EN</vt:lpstr>
      <vt:lpstr>2_MedAustron Master EN</vt:lpstr>
      <vt:lpstr>Slow Extraction Developments at MedAustron </vt:lpstr>
      <vt:lpstr>Slow Extraction at MedAustron </vt:lpstr>
      <vt:lpstr>Steinbach Diagram</vt:lpstr>
      <vt:lpstr>BETATRON CORE EXTRACTION</vt:lpstr>
      <vt:lpstr>RADIO FREQUENCY KNOCK OUT (RFKO) EXTRACTION</vt:lpstr>
      <vt:lpstr>ADVANTAGES OF RFKO</vt:lpstr>
      <vt:lpstr>RFKO SIMULATION - PROOF OF PRINCIPLE</vt:lpstr>
      <vt:lpstr>RFKO PARAMETER OPTIMIZATION</vt:lpstr>
      <vt:lpstr>Machine Parameter optimisation</vt:lpstr>
      <vt:lpstr>RFKO Signal Optimisation</vt:lpstr>
      <vt:lpstr>RFKO SETUP</vt:lpstr>
      <vt:lpstr>MEASUREMENT RESULTS</vt:lpstr>
      <vt:lpstr>RFKO Beam Quality</vt:lpstr>
      <vt:lpstr>CONSTANT OPTICS SLOW EXTRACTION (COSE)</vt:lpstr>
      <vt:lpstr>MULTI ENERGY EXTRACTION WITH COSE</vt:lpstr>
      <vt:lpstr>PHASE DISPLACEMENT EXTRACTION (PDE)</vt:lpstr>
      <vt:lpstr>PDE measurements</vt:lpstr>
      <vt:lpstr>PDE Measurements</vt:lpstr>
      <vt:lpstr>Ripple Reduction</vt:lpstr>
      <vt:lpstr>SUMMARY</vt:lpstr>
      <vt:lpstr>THANK YOU</vt:lpstr>
      <vt:lpstr>THANK YOU FOR YOUR ATTENTION!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Slow Extraction Optimisation at MedAustron</dc:title>
  <dc:creator>Kühteubl Florian - TU Wien</dc:creator>
  <cp:lastModifiedBy>Kühteubl Florian - TU Wien</cp:lastModifiedBy>
  <cp:revision>53</cp:revision>
  <cp:lastPrinted>2023-06-14T12:02:44Z</cp:lastPrinted>
  <dcterms:created xsi:type="dcterms:W3CDTF">2023-06-13T21:51:25Z</dcterms:created>
  <dcterms:modified xsi:type="dcterms:W3CDTF">2024-02-13T13:37:53Z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0x010100638BC7B46D997F46AF642510F122FC9F</vt:lpwstr>
  </property>
  <property fmtid="{D5CDD505-2E9C-101B-9397-08002B2CF9AE}" pid="3" name="Created">
    <vt:filetime>2023-03-10T00:00:00Z</vt:filetime>
  </property>
  <property fmtid="{D5CDD505-2E9C-101B-9397-08002B2CF9AE}" pid="4" name="Creator">
    <vt:lpwstr>Acrobat PDFMaker 22 für PowerPoint</vt:lpwstr>
  </property>
  <property fmtid="{D5CDD505-2E9C-101B-9397-08002B2CF9AE}" pid="5" name="LastSaved">
    <vt:filetime>2023-06-13T00:00:00Z</vt:filetime>
  </property>
  <property fmtid="{D5CDD505-2E9C-101B-9397-08002B2CF9AE}" pid="6" name="Producer">
    <vt:lpwstr>Adobe PDF Library 22.3.98</vt:lpwstr>
  </property>
</Properties>
</file>