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6" r:id="rId2"/>
    <p:sldId id="303" r:id="rId3"/>
    <p:sldId id="335" r:id="rId4"/>
    <p:sldId id="364" r:id="rId5"/>
    <p:sldId id="304" r:id="rId6"/>
    <p:sldId id="306" r:id="rId7"/>
    <p:sldId id="307" r:id="rId8"/>
    <p:sldId id="309" r:id="rId9"/>
    <p:sldId id="312" r:id="rId10"/>
    <p:sldId id="371" r:id="rId11"/>
    <p:sldId id="290" r:id="rId12"/>
    <p:sldId id="291" r:id="rId13"/>
    <p:sldId id="363" r:id="rId14"/>
    <p:sldId id="368" r:id="rId15"/>
    <p:sldId id="369" r:id="rId16"/>
    <p:sldId id="370" r:id="rId17"/>
    <p:sldId id="341" r:id="rId18"/>
    <p:sldId id="353" r:id="rId19"/>
    <p:sldId id="349" r:id="rId20"/>
    <p:sldId id="355" r:id="rId21"/>
    <p:sldId id="360" r:id="rId22"/>
    <p:sldId id="362" r:id="rId23"/>
    <p:sldId id="366" r:id="rId24"/>
    <p:sldId id="365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8EC64-55D2-1553-EEA0-A4F9A495323A}" name="Guest User" initials="GU" userId="S::urn:spo:anon#a552db9f7f9926ce087fd9c8dbbb67b84ff95a07918b7ad384cdfb71b031ca46::" providerId="AD"/>
  <p188:author id="{71B6E97F-497E-718D-2D52-DC7197CFEDC9}" name="Marco Calviani" initials="MC" userId="S::marco.calviani@cern.ch::ddf8b175-a69f-4f4e-bfb3-bc7162f64e1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40BC5-896B-35F4-993F-1AE5EE3D6C6D}" v="31" dt="2024-01-29T12:36:31.764"/>
    <p1510:client id="{8D803C31-FE22-1347-8229-FBD10CCE6676}" v="297" dt="2024-01-30T09:33:37.430"/>
  </p1510:revLst>
</p1510:revInfo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/>
    <p:restoredTop sz="95859"/>
  </p:normalViewPr>
  <p:slideViewPr>
    <p:cSldViewPr snapToGrid="0" snapToObjects="1">
      <p:cViewPr varScale="1">
        <p:scale>
          <a:sx n="108" d="100"/>
          <a:sy n="108" d="100"/>
        </p:scale>
        <p:origin x="7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Calviani" userId="S::marco.calviani@cern.ch::ddf8b175-a69f-4f4e-bfb3-bc7162f64e1b" providerId="AD" clId="Web-{C8386FA8-47D2-3773-90AB-6971065903B6}"/>
    <pc:docChg chg="mod">
      <pc:chgData name="Marco Calviani" userId="S::marco.calviani@cern.ch::ddf8b175-a69f-4f4e-bfb3-bc7162f64e1b" providerId="AD" clId="Web-{C8386FA8-47D2-3773-90AB-6971065903B6}" dt="2024-01-25T07:33:44.313" v="6"/>
      <pc:docMkLst>
        <pc:docMk/>
      </pc:docMkLst>
      <pc:sldChg chg="modCm">
        <pc:chgData name="Marco Calviani" userId="S::marco.calviani@cern.ch::ddf8b175-a69f-4f4e-bfb3-bc7162f64e1b" providerId="AD" clId="Web-{C8386FA8-47D2-3773-90AB-6971065903B6}" dt="2024-01-25T07:30:48.576" v="1"/>
        <pc:sldMkLst>
          <pc:docMk/>
          <pc:sldMk cId="3816345268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rco Calviani" userId="S::marco.calviani@cern.ch::ddf8b175-a69f-4f4e-bfb3-bc7162f64e1b" providerId="AD" clId="Web-{C8386FA8-47D2-3773-90AB-6971065903B6}" dt="2024-01-25T07:30:48.576" v="1"/>
              <pc2:cmMkLst xmlns:pc2="http://schemas.microsoft.com/office/powerpoint/2019/9/main/command">
                <pc:docMk/>
                <pc:sldMk cId="3816345268" sldId="296"/>
                <pc2:cmMk id="{05E84FB6-93E2-4561-8527-BFBF68DC5376}"/>
              </pc2:cmMkLst>
              <pc226:cmRplyChg chg="add">
                <pc226:chgData name="Marco Calviani" userId="S::marco.calviani@cern.ch::ddf8b175-a69f-4f4e-bfb3-bc7162f64e1b" providerId="AD" clId="Web-{C8386FA8-47D2-3773-90AB-6971065903B6}" dt="2024-01-25T07:30:48.576" v="1"/>
                <pc2:cmRplyMkLst xmlns:pc2="http://schemas.microsoft.com/office/powerpoint/2019/9/main/command">
                  <pc:docMk/>
                  <pc:sldMk cId="3816345268" sldId="296"/>
                  <pc2:cmMk id="{05E84FB6-93E2-4561-8527-BFBF68DC5376}"/>
                  <pc2:cmRplyMk id="{F379F070-2E70-4344-ACB3-F93F6F06541C}"/>
                </pc2:cmRplyMkLst>
              </pc226:cmRplyChg>
            </pc226:cmChg>
          </p:ext>
        </pc:extLst>
      </pc:sldChg>
      <pc:sldChg chg="addCm">
        <pc:chgData name="Marco Calviani" userId="S::marco.calviani@cern.ch::ddf8b175-a69f-4f4e-bfb3-bc7162f64e1b" providerId="AD" clId="Web-{C8386FA8-47D2-3773-90AB-6971065903B6}" dt="2024-01-25T07:32:41.093" v="4"/>
        <pc:sldMkLst>
          <pc:docMk/>
          <pc:sldMk cId="3358645593" sldId="3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co Calviani" userId="S::marco.calviani@cern.ch::ddf8b175-a69f-4f4e-bfb3-bc7162f64e1b" providerId="AD" clId="Web-{C8386FA8-47D2-3773-90AB-6971065903B6}" dt="2024-01-25T07:32:41.093" v="4"/>
              <pc2:cmMkLst xmlns:pc2="http://schemas.microsoft.com/office/powerpoint/2019/9/main/command">
                <pc:docMk/>
                <pc:sldMk cId="3358645593" sldId="353"/>
                <pc2:cmMk id="{F79C957B-C936-477A-A602-499908CAAD1F}"/>
              </pc2:cmMkLst>
            </pc226:cmChg>
          </p:ext>
        </pc:extLst>
      </pc:sldChg>
      <pc:sldChg chg="addCm">
        <pc:chgData name="Marco Calviani" userId="S::marco.calviani@cern.ch::ddf8b175-a69f-4f4e-bfb3-bc7162f64e1b" providerId="AD" clId="Web-{C8386FA8-47D2-3773-90AB-6971065903B6}" dt="2024-01-25T07:33:04.531" v="5"/>
        <pc:sldMkLst>
          <pc:docMk/>
          <pc:sldMk cId="2298028856" sldId="3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co Calviani" userId="S::marco.calviani@cern.ch::ddf8b175-a69f-4f4e-bfb3-bc7162f64e1b" providerId="AD" clId="Web-{C8386FA8-47D2-3773-90AB-6971065903B6}" dt="2024-01-25T07:33:04.531" v="5"/>
              <pc2:cmMkLst xmlns:pc2="http://schemas.microsoft.com/office/powerpoint/2019/9/main/command">
                <pc:docMk/>
                <pc:sldMk cId="2298028856" sldId="360"/>
                <pc2:cmMk id="{C80221D8-CB0D-4D81-AB88-6FDA5235F008}"/>
              </pc2:cmMkLst>
            </pc226:cmChg>
          </p:ext>
        </pc:extLst>
      </pc:sldChg>
      <pc:sldChg chg="addCm modCm">
        <pc:chgData name="Marco Calviani" userId="S::marco.calviani@cern.ch::ddf8b175-a69f-4f4e-bfb3-bc7162f64e1b" providerId="AD" clId="Web-{C8386FA8-47D2-3773-90AB-6971065903B6}" dt="2024-01-25T07:32:17.530" v="3"/>
        <pc:sldMkLst>
          <pc:docMk/>
          <pc:sldMk cId="1911908821" sldId="3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co Calviani" userId="S::marco.calviani@cern.ch::ddf8b175-a69f-4f4e-bfb3-bc7162f64e1b" providerId="AD" clId="Web-{C8386FA8-47D2-3773-90AB-6971065903B6}" dt="2024-01-25T07:32:17.530" v="3"/>
              <pc2:cmMkLst xmlns:pc2="http://schemas.microsoft.com/office/powerpoint/2019/9/main/command">
                <pc:docMk/>
                <pc:sldMk cId="1911908821" sldId="363"/>
                <pc2:cmMk id="{2DDB8681-2E41-4374-B309-CD10274878E3}"/>
              </pc2:cmMkLst>
              <pc226:cmRplyChg chg="add">
                <pc226:chgData name="Marco Calviani" userId="S::marco.calviani@cern.ch::ddf8b175-a69f-4f4e-bfb3-bc7162f64e1b" providerId="AD" clId="Web-{C8386FA8-47D2-3773-90AB-6971065903B6}" dt="2024-01-25T07:32:17.530" v="3"/>
                <pc2:cmRplyMkLst xmlns:pc2="http://schemas.microsoft.com/office/powerpoint/2019/9/main/command">
                  <pc:docMk/>
                  <pc:sldMk cId="1911908821" sldId="363"/>
                  <pc2:cmMk id="{2DDB8681-2E41-4374-B309-CD10274878E3}"/>
                  <pc2:cmRplyMk id="{EC576D13-1538-402A-9B72-9835A698236D}"/>
                </pc2:cmRplyMkLst>
              </pc226:cmRplyChg>
            </pc226:cmChg>
          </p:ext>
        </pc:extLst>
      </pc:sldChg>
      <pc:sldChg chg="addCm">
        <pc:chgData name="Marco Calviani" userId="S::marco.calviani@cern.ch::ddf8b175-a69f-4f4e-bfb3-bc7162f64e1b" providerId="AD" clId="Web-{C8386FA8-47D2-3773-90AB-6971065903B6}" dt="2024-01-25T07:33:44.313" v="6"/>
        <pc:sldMkLst>
          <pc:docMk/>
          <pc:sldMk cId="1814086834" sldId="3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co Calviani" userId="S::marco.calviani@cern.ch::ddf8b175-a69f-4f4e-bfb3-bc7162f64e1b" providerId="AD" clId="Web-{C8386FA8-47D2-3773-90AB-6971065903B6}" dt="2024-01-25T07:33:44.313" v="6"/>
              <pc2:cmMkLst xmlns:pc2="http://schemas.microsoft.com/office/powerpoint/2019/9/main/command">
                <pc:docMk/>
                <pc:sldMk cId="1814086834" sldId="365"/>
                <pc2:cmMk id="{231FB5DD-1330-48D2-B26B-1E687A2491E6}"/>
              </pc2:cmMkLst>
            </pc226:cmChg>
          </p:ext>
        </pc:extLst>
      </pc:sldChg>
    </pc:docChg>
  </pc:docChgLst>
  <pc:docChgLst>
    <pc:chgData name="Luigi Salvatore Esposito" userId="aaf0838c-02a7-468c-adbd-e6bfae39eea2" providerId="ADAL" clId="{8D803C31-FE22-1347-8229-FBD10CCE6676}"/>
    <pc:docChg chg="undo custSel addSld modSld">
      <pc:chgData name="Luigi Salvatore Esposito" userId="aaf0838c-02a7-468c-adbd-e6bfae39eea2" providerId="ADAL" clId="{8D803C31-FE22-1347-8229-FBD10CCE6676}" dt="2024-01-30T09:33:37.429" v="2327"/>
      <pc:docMkLst>
        <pc:docMk/>
      </pc:docMkLst>
      <pc:sldChg chg="modAnim">
        <pc:chgData name="Luigi Salvatore Esposito" userId="aaf0838c-02a7-468c-adbd-e6bfae39eea2" providerId="ADAL" clId="{8D803C31-FE22-1347-8229-FBD10CCE6676}" dt="2024-01-29T12:04:17.296" v="1680"/>
        <pc:sldMkLst>
          <pc:docMk/>
          <pc:sldMk cId="2815396858" sldId="290"/>
        </pc:sldMkLst>
      </pc:sldChg>
      <pc:sldChg chg="modSp mod delCm modCm">
        <pc:chgData name="Luigi Salvatore Esposito" userId="aaf0838c-02a7-468c-adbd-e6bfae39eea2" providerId="ADAL" clId="{8D803C31-FE22-1347-8229-FBD10CCE6676}" dt="2024-01-29T11:40:34.985" v="1346"/>
        <pc:sldMkLst>
          <pc:docMk/>
          <pc:sldMk cId="3816345268" sldId="296"/>
        </pc:sldMkLst>
        <pc:spChg chg="mod">
          <ac:chgData name="Luigi Salvatore Esposito" userId="aaf0838c-02a7-468c-adbd-e6bfae39eea2" providerId="ADAL" clId="{8D803C31-FE22-1347-8229-FBD10CCE6676}" dt="2024-01-25T09:58:01.743" v="1284" actId="20577"/>
          <ac:spMkLst>
            <pc:docMk/>
            <pc:sldMk cId="3816345268" sldId="296"/>
            <ac:spMk id="2" creationId="{792C55D0-EF65-5184-5180-70C748F9EC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uigi Salvatore Esposito" userId="aaf0838c-02a7-468c-adbd-e6bfae39eea2" providerId="ADAL" clId="{8D803C31-FE22-1347-8229-FBD10CCE6676}" dt="2024-01-29T11:40:34.985" v="1346"/>
              <pc2:cmMkLst xmlns:pc2="http://schemas.microsoft.com/office/powerpoint/2019/9/main/command">
                <pc:docMk/>
                <pc:sldMk cId="3816345268" sldId="296"/>
                <pc2:cmMk id="{05E84FB6-93E2-4561-8527-BFBF68DC5376}"/>
              </pc2:cmMkLst>
            </pc226:cmChg>
          </p:ext>
        </pc:extLst>
      </pc:sldChg>
      <pc:sldChg chg="modSp mod">
        <pc:chgData name="Luigi Salvatore Esposito" userId="aaf0838c-02a7-468c-adbd-e6bfae39eea2" providerId="ADAL" clId="{8D803C31-FE22-1347-8229-FBD10CCE6676}" dt="2024-01-29T11:41:46.275" v="1351" actId="20577"/>
        <pc:sldMkLst>
          <pc:docMk/>
          <pc:sldMk cId="98500552" sldId="303"/>
        </pc:sldMkLst>
        <pc:spChg chg="mod">
          <ac:chgData name="Luigi Salvatore Esposito" userId="aaf0838c-02a7-468c-adbd-e6bfae39eea2" providerId="ADAL" clId="{8D803C31-FE22-1347-8229-FBD10CCE6676}" dt="2024-01-29T11:41:46.275" v="1351" actId="20577"/>
          <ac:spMkLst>
            <pc:docMk/>
            <pc:sldMk cId="98500552" sldId="303"/>
            <ac:spMk id="2" creationId="{0D54F806-66CD-020E-1BB8-EF70982E8657}"/>
          </ac:spMkLst>
        </pc:spChg>
      </pc:sldChg>
      <pc:sldChg chg="delSp modSp mod modAnim">
        <pc:chgData name="Luigi Salvatore Esposito" userId="aaf0838c-02a7-468c-adbd-e6bfae39eea2" providerId="ADAL" clId="{8D803C31-FE22-1347-8229-FBD10CCE6676}" dt="2024-01-29T12:01:45.075" v="1672" actId="1036"/>
        <pc:sldMkLst>
          <pc:docMk/>
          <pc:sldMk cId="2414846682" sldId="306"/>
        </pc:sldMkLst>
        <pc:spChg chg="del mod">
          <ac:chgData name="Luigi Salvatore Esposito" userId="aaf0838c-02a7-468c-adbd-e6bfae39eea2" providerId="ADAL" clId="{8D803C31-FE22-1347-8229-FBD10CCE6676}" dt="2024-01-29T11:54:37.031" v="1540"/>
          <ac:spMkLst>
            <pc:docMk/>
            <pc:sldMk cId="2414846682" sldId="306"/>
            <ac:spMk id="3" creationId="{14C47DC2-154F-2D04-714A-139AAE948EB7}"/>
          </ac:spMkLst>
        </pc:spChg>
        <pc:spChg chg="mod">
          <ac:chgData name="Luigi Salvatore Esposito" userId="aaf0838c-02a7-468c-adbd-e6bfae39eea2" providerId="ADAL" clId="{8D803C31-FE22-1347-8229-FBD10CCE6676}" dt="2024-01-29T12:01:45.075" v="1672" actId="1036"/>
          <ac:spMkLst>
            <pc:docMk/>
            <pc:sldMk cId="2414846682" sldId="306"/>
            <ac:spMk id="6" creationId="{46416D6C-453E-A414-9131-129C2AB29DCB}"/>
          </ac:spMkLst>
        </pc:spChg>
        <pc:spChg chg="mod">
          <ac:chgData name="Luigi Salvatore Esposito" userId="aaf0838c-02a7-468c-adbd-e6bfae39eea2" providerId="ADAL" clId="{8D803C31-FE22-1347-8229-FBD10CCE6676}" dt="2024-01-29T12:01:43.340" v="1667" actId="1076"/>
          <ac:spMkLst>
            <pc:docMk/>
            <pc:sldMk cId="2414846682" sldId="306"/>
            <ac:spMk id="26" creationId="{AE71B87E-0D5F-9169-1634-827BA2BF08D5}"/>
          </ac:spMkLst>
        </pc:spChg>
        <pc:grpChg chg="mod">
          <ac:chgData name="Luigi Salvatore Esposito" userId="aaf0838c-02a7-468c-adbd-e6bfae39eea2" providerId="ADAL" clId="{8D803C31-FE22-1347-8229-FBD10CCE6676}" dt="2024-01-29T12:01:45.075" v="1672" actId="1036"/>
          <ac:grpSpMkLst>
            <pc:docMk/>
            <pc:sldMk cId="2414846682" sldId="306"/>
            <ac:grpSpMk id="20" creationId="{E2B5A6B3-86E7-9215-16EA-765403D22FA5}"/>
          </ac:grpSpMkLst>
        </pc:grpChg>
        <pc:picChg chg="mod">
          <ac:chgData name="Luigi Salvatore Esposito" userId="aaf0838c-02a7-468c-adbd-e6bfae39eea2" providerId="ADAL" clId="{8D803C31-FE22-1347-8229-FBD10CCE6676}" dt="2024-01-29T12:01:45.075" v="1672" actId="1036"/>
          <ac:picMkLst>
            <pc:docMk/>
            <pc:sldMk cId="2414846682" sldId="306"/>
            <ac:picMk id="1026" creationId="{8B22352A-D66B-D870-C321-5AD71DB49FAF}"/>
          </ac:picMkLst>
        </pc:picChg>
      </pc:sldChg>
      <pc:sldChg chg="modSp">
        <pc:chgData name="Luigi Salvatore Esposito" userId="aaf0838c-02a7-468c-adbd-e6bfae39eea2" providerId="ADAL" clId="{8D803C31-FE22-1347-8229-FBD10CCE6676}" dt="2024-01-19T11:56:39.141" v="29" actId="20577"/>
        <pc:sldMkLst>
          <pc:docMk/>
          <pc:sldMk cId="4264201832" sldId="309"/>
        </pc:sldMkLst>
        <pc:spChg chg="mod">
          <ac:chgData name="Luigi Salvatore Esposito" userId="aaf0838c-02a7-468c-adbd-e6bfae39eea2" providerId="ADAL" clId="{8D803C31-FE22-1347-8229-FBD10CCE6676}" dt="2024-01-19T11:56:39.141" v="29" actId="20577"/>
          <ac:spMkLst>
            <pc:docMk/>
            <pc:sldMk cId="4264201832" sldId="309"/>
            <ac:spMk id="2" creationId="{AC98F8FC-C1FC-BDCE-7173-1FF405E7A457}"/>
          </ac:spMkLst>
        </pc:spChg>
      </pc:sldChg>
      <pc:sldChg chg="addSp delSp modSp mod delAnim modAnim">
        <pc:chgData name="Luigi Salvatore Esposito" userId="aaf0838c-02a7-468c-adbd-e6bfae39eea2" providerId="ADAL" clId="{8D803C31-FE22-1347-8229-FBD10CCE6676}" dt="2024-01-30T09:33:37.429" v="2327"/>
        <pc:sldMkLst>
          <pc:docMk/>
          <pc:sldMk cId="2705414914" sldId="335"/>
        </pc:sldMkLst>
        <pc:spChg chg="mod">
          <ac:chgData name="Luigi Salvatore Esposito" userId="aaf0838c-02a7-468c-adbd-e6bfae39eea2" providerId="ADAL" clId="{8D803C31-FE22-1347-8229-FBD10CCE6676}" dt="2024-01-29T11:51:01.759" v="1518" actId="14100"/>
          <ac:spMkLst>
            <pc:docMk/>
            <pc:sldMk cId="2705414914" sldId="335"/>
            <ac:spMk id="10" creationId="{00000000-0000-0000-0000-000000000000}"/>
          </ac:spMkLst>
        </pc:spChg>
        <pc:spChg chg="mod">
          <ac:chgData name="Luigi Salvatore Esposito" userId="aaf0838c-02a7-468c-adbd-e6bfae39eea2" providerId="ADAL" clId="{8D803C31-FE22-1347-8229-FBD10CCE6676}" dt="2024-01-29T11:51:39.548" v="1525" actId="1076"/>
          <ac:spMkLst>
            <pc:docMk/>
            <pc:sldMk cId="2705414914" sldId="335"/>
            <ac:spMk id="13" creationId="{FB234D3A-416A-B468-A079-EE1E5A606C95}"/>
          </ac:spMkLst>
        </pc:spChg>
        <pc:spChg chg="mod">
          <ac:chgData name="Luigi Salvatore Esposito" userId="aaf0838c-02a7-468c-adbd-e6bfae39eea2" providerId="ADAL" clId="{8D803C31-FE22-1347-8229-FBD10CCE6676}" dt="2024-01-29T11:50:30.737" v="1430" actId="1036"/>
          <ac:spMkLst>
            <pc:docMk/>
            <pc:sldMk cId="2705414914" sldId="335"/>
            <ac:spMk id="16" creationId="{FE062ECF-5429-D81D-75FB-9058D1212D61}"/>
          </ac:spMkLst>
        </pc:spChg>
        <pc:spChg chg="mod">
          <ac:chgData name="Luigi Salvatore Esposito" userId="aaf0838c-02a7-468c-adbd-e6bfae39eea2" providerId="ADAL" clId="{8D803C31-FE22-1347-8229-FBD10CCE6676}" dt="2024-01-29T11:48:14.928" v="1376" actId="1037"/>
          <ac:spMkLst>
            <pc:docMk/>
            <pc:sldMk cId="2705414914" sldId="335"/>
            <ac:spMk id="17" creationId="{BD2668A3-9D54-2BA2-C16B-9B4ACE492690}"/>
          </ac:spMkLst>
        </pc:spChg>
        <pc:spChg chg="mod">
          <ac:chgData name="Luigi Salvatore Esposito" userId="aaf0838c-02a7-468c-adbd-e6bfae39eea2" providerId="ADAL" clId="{8D803C31-FE22-1347-8229-FBD10CCE6676}" dt="2024-01-29T11:47:16.441" v="1358"/>
          <ac:spMkLst>
            <pc:docMk/>
            <pc:sldMk cId="2705414914" sldId="335"/>
            <ac:spMk id="19" creationId="{362FD742-C871-8ED4-8CE3-592EF4AD9C8D}"/>
          </ac:spMkLst>
        </pc:spChg>
        <pc:grpChg chg="mod">
          <ac:chgData name="Luigi Salvatore Esposito" userId="aaf0838c-02a7-468c-adbd-e6bfae39eea2" providerId="ADAL" clId="{8D803C31-FE22-1347-8229-FBD10CCE6676}" dt="2024-01-29T11:51:09.258" v="1521" actId="1076"/>
          <ac:grpSpMkLst>
            <pc:docMk/>
            <pc:sldMk cId="2705414914" sldId="335"/>
            <ac:grpSpMk id="3" creationId="{20F1FBE1-676A-643B-EB4F-24DA6D75BFC4}"/>
          </ac:grpSpMkLst>
        </pc:grpChg>
        <pc:grpChg chg="add mod">
          <ac:chgData name="Luigi Salvatore Esposito" userId="aaf0838c-02a7-468c-adbd-e6bfae39eea2" providerId="ADAL" clId="{8D803C31-FE22-1347-8229-FBD10CCE6676}" dt="2024-01-29T11:50:55.985" v="1517" actId="1036"/>
          <ac:grpSpMkLst>
            <pc:docMk/>
            <pc:sldMk cId="2705414914" sldId="335"/>
            <ac:grpSpMk id="9" creationId="{A0F1B344-7B0F-C95E-8634-AF19EA66413E}"/>
          </ac:grpSpMkLst>
        </pc:grpChg>
        <pc:picChg chg="mod">
          <ac:chgData name="Luigi Salvatore Esposito" userId="aaf0838c-02a7-468c-adbd-e6bfae39eea2" providerId="ADAL" clId="{8D803C31-FE22-1347-8229-FBD10CCE6676}" dt="2024-01-30T09:32:29.527" v="2322" actId="554"/>
          <ac:picMkLst>
            <pc:docMk/>
            <pc:sldMk cId="2705414914" sldId="335"/>
            <ac:picMk id="6" creationId="{00000000-0000-0000-0000-000000000000}"/>
          </ac:picMkLst>
        </pc:picChg>
        <pc:picChg chg="mod">
          <ac:chgData name="Luigi Salvatore Esposito" userId="aaf0838c-02a7-468c-adbd-e6bfae39eea2" providerId="ADAL" clId="{8D803C31-FE22-1347-8229-FBD10CCE6676}" dt="2024-01-30T09:32:29.527" v="2322" actId="554"/>
          <ac:picMkLst>
            <pc:docMk/>
            <pc:sldMk cId="2705414914" sldId="335"/>
            <ac:picMk id="7" creationId="{00000000-0000-0000-0000-000000000000}"/>
          </ac:picMkLst>
        </pc:picChg>
        <pc:picChg chg="del mod">
          <ac:chgData name="Luigi Salvatore Esposito" userId="aaf0838c-02a7-468c-adbd-e6bfae39eea2" providerId="ADAL" clId="{8D803C31-FE22-1347-8229-FBD10CCE6676}" dt="2024-01-30T09:32:06.064" v="2316" actId="478"/>
          <ac:picMkLst>
            <pc:docMk/>
            <pc:sldMk cId="2705414914" sldId="335"/>
            <ac:picMk id="8" creationId="{00000000-0000-0000-0000-000000000000}"/>
          </ac:picMkLst>
        </pc:picChg>
        <pc:picChg chg="mod">
          <ac:chgData name="Luigi Salvatore Esposito" userId="aaf0838c-02a7-468c-adbd-e6bfae39eea2" providerId="ADAL" clId="{8D803C31-FE22-1347-8229-FBD10CCE6676}" dt="2024-01-29T11:47:16.441" v="1358"/>
          <ac:picMkLst>
            <pc:docMk/>
            <pc:sldMk cId="2705414914" sldId="335"/>
            <ac:picMk id="15" creationId="{3C15D557-85D4-43B7-B2A4-B1FCDB5FA549}"/>
          </ac:picMkLst>
        </pc:picChg>
        <pc:picChg chg="add mod">
          <ac:chgData name="Luigi Salvatore Esposito" userId="aaf0838c-02a7-468c-adbd-e6bfae39eea2" providerId="ADAL" clId="{8D803C31-FE22-1347-8229-FBD10CCE6676}" dt="2024-01-30T09:32:19.632" v="2321" actId="1076"/>
          <ac:picMkLst>
            <pc:docMk/>
            <pc:sldMk cId="2705414914" sldId="335"/>
            <ac:picMk id="20" creationId="{24FEA8EA-3EED-B5DD-2331-08FB80B060B9}"/>
          </ac:picMkLst>
        </pc:picChg>
        <pc:cxnChg chg="mod">
          <ac:chgData name="Luigi Salvatore Esposito" userId="aaf0838c-02a7-468c-adbd-e6bfae39eea2" providerId="ADAL" clId="{8D803C31-FE22-1347-8229-FBD10CCE6676}" dt="2024-01-29T11:48:19.537" v="1381" actId="1037"/>
          <ac:cxnSpMkLst>
            <pc:docMk/>
            <pc:sldMk cId="2705414914" sldId="335"/>
            <ac:cxnSpMk id="18" creationId="{DD8D6BBF-972A-7118-B7E9-696BBAE28658}"/>
          </ac:cxnSpMkLst>
        </pc:cxnChg>
      </pc:sldChg>
      <pc:sldChg chg="addSp delSp modSp mod addAnim delAnim modAnim chgLayout">
        <pc:chgData name="Luigi Salvatore Esposito" userId="aaf0838c-02a7-468c-adbd-e6bfae39eea2" providerId="ADAL" clId="{8D803C31-FE22-1347-8229-FBD10CCE6676}" dt="2024-01-29T14:34:29.662" v="2309" actId="6264"/>
        <pc:sldMkLst>
          <pc:docMk/>
          <pc:sldMk cId="432260126" sldId="341"/>
        </pc:sldMkLst>
        <pc:spChg chg="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2" creationId="{00000000-0000-0000-0000-000000000000}"/>
          </ac:spMkLst>
        </pc:spChg>
        <pc:spChg chg="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3" creationId="{86272B49-245D-B59C-DE05-953C0CA48439}"/>
          </ac:spMkLst>
        </pc:spChg>
        <pc:spChg chg="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4" creationId="{00000000-0000-0000-0000-000000000000}"/>
          </ac:spMkLst>
        </pc:spChg>
        <pc:spChg chg="add del mo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5" creationId="{07CC2C91-EB93-379C-C1FD-C552C46178B6}"/>
          </ac:spMkLst>
        </pc:spChg>
        <pc:spChg chg="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6" creationId="{00000000-0000-0000-0000-000000000000}"/>
          </ac:spMkLst>
        </pc:spChg>
        <pc:spChg chg="add del mo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7" creationId="{AEF52B57-4525-00D6-AE75-49E1F63D0D24}"/>
          </ac:spMkLst>
        </pc:spChg>
        <pc:spChg chg="add del mo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9" creationId="{3A394118-4D74-CF33-BC68-55A4F56F821E}"/>
          </ac:spMkLst>
        </pc:spChg>
        <pc:spChg chg="add del mo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13" creationId="{1AA5CF87-E384-8B4C-65E9-1D4C98BBDCBF}"/>
          </ac:spMkLst>
        </pc:spChg>
        <pc:spChg chg="add del mo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14" creationId="{58F1F0D4-6F9C-EBFA-DA6E-0D49B46DB801}"/>
          </ac:spMkLst>
        </pc:spChg>
        <pc:spChg chg="add del 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15" creationId="{C5FD7DEC-ADEF-F7DE-EAAE-EDD38A2002C1}"/>
          </ac:spMkLst>
        </pc:spChg>
        <pc:spChg chg="add del mo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16" creationId="{0D83AB46-5D61-D5CF-971E-CEB618E9F48D}"/>
          </ac:spMkLst>
        </pc:spChg>
        <pc:spChg chg="add del mo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17" creationId="{18D4261B-BBF8-2715-498F-17E921617D2E}"/>
          </ac:spMkLst>
        </pc:spChg>
        <pc:spChg chg="add del mo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18" creationId="{FC09F7DB-3123-36F3-2EC4-DC18F9A20E3F}"/>
          </ac:spMkLst>
        </pc:spChg>
        <pc:spChg chg="add del mo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19" creationId="{11C29DC1-4842-ABED-586C-503D0C6ECD04}"/>
          </ac:spMkLst>
        </pc:spChg>
        <pc:spChg chg="add del mo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20" creationId="{F5B204D7-8D58-8452-7C81-A65D7324A04B}"/>
          </ac:spMkLst>
        </pc:spChg>
        <pc:spChg chg="add del mod ord">
          <ac:chgData name="Luigi Salvatore Esposito" userId="aaf0838c-02a7-468c-adbd-e6bfae39eea2" providerId="ADAL" clId="{8D803C31-FE22-1347-8229-FBD10CCE6676}" dt="2024-01-29T14:34:27.819" v="2308" actId="6264"/>
          <ac:spMkLst>
            <pc:docMk/>
            <pc:sldMk cId="432260126" sldId="341"/>
            <ac:spMk id="21" creationId="{8C5E1C75-F09B-7646-17C4-3E4B8A0297CB}"/>
          </ac:spMkLst>
        </pc:spChg>
        <pc:spChg chg="mod ord">
          <ac:chgData name="Luigi Salvatore Esposito" userId="aaf0838c-02a7-468c-adbd-e6bfae39eea2" providerId="ADAL" clId="{8D803C31-FE22-1347-8229-FBD10CCE6676}" dt="2024-01-29T14:34:29.662" v="2309" actId="6264"/>
          <ac:spMkLst>
            <pc:docMk/>
            <pc:sldMk cId="432260126" sldId="341"/>
            <ac:spMk id="47" creationId="{1646A730-B361-6591-5B08-760CF60B4125}"/>
          </ac:spMkLst>
        </pc:spChg>
      </pc:sldChg>
      <pc:sldChg chg="delSp modSp mod delAnim">
        <pc:chgData name="Luigi Salvatore Esposito" userId="aaf0838c-02a7-468c-adbd-e6bfae39eea2" providerId="ADAL" clId="{8D803C31-FE22-1347-8229-FBD10CCE6676}" dt="2024-01-29T12:20:57.750" v="2133" actId="1038"/>
        <pc:sldMkLst>
          <pc:docMk/>
          <pc:sldMk cId="1250634373" sldId="349"/>
        </pc:sldMkLst>
        <pc:spChg chg="mod">
          <ac:chgData name="Luigi Salvatore Esposito" userId="aaf0838c-02a7-468c-adbd-e6bfae39eea2" providerId="ADAL" clId="{8D803C31-FE22-1347-8229-FBD10CCE6676}" dt="2024-01-29T12:20:36.417" v="2088" actId="20577"/>
          <ac:spMkLst>
            <pc:docMk/>
            <pc:sldMk cId="1250634373" sldId="349"/>
            <ac:spMk id="5" creationId="{B737A2E5-D278-4477-3F62-847F1FE9D990}"/>
          </ac:spMkLst>
        </pc:spChg>
        <pc:picChg chg="mod">
          <ac:chgData name="Luigi Salvatore Esposito" userId="aaf0838c-02a7-468c-adbd-e6bfae39eea2" providerId="ADAL" clId="{8D803C31-FE22-1347-8229-FBD10CCE6676}" dt="2024-01-29T12:20:57.750" v="2133" actId="1038"/>
          <ac:picMkLst>
            <pc:docMk/>
            <pc:sldMk cId="1250634373" sldId="349"/>
            <ac:picMk id="10" creationId="{359A52D7-86CA-AEBB-1631-E7DF3DD75AFD}"/>
          </ac:picMkLst>
        </pc:picChg>
        <pc:picChg chg="mod">
          <ac:chgData name="Luigi Salvatore Esposito" userId="aaf0838c-02a7-468c-adbd-e6bfae39eea2" providerId="ADAL" clId="{8D803C31-FE22-1347-8229-FBD10CCE6676}" dt="2024-01-29T12:20:57.750" v="2133" actId="1038"/>
          <ac:picMkLst>
            <pc:docMk/>
            <pc:sldMk cId="1250634373" sldId="349"/>
            <ac:picMk id="12" creationId="{615161C7-2220-894D-128B-7B98726512D5}"/>
          </ac:picMkLst>
        </pc:picChg>
        <pc:picChg chg="mod">
          <ac:chgData name="Luigi Salvatore Esposito" userId="aaf0838c-02a7-468c-adbd-e6bfae39eea2" providerId="ADAL" clId="{8D803C31-FE22-1347-8229-FBD10CCE6676}" dt="2024-01-29T12:20:47.298" v="2120" actId="1038"/>
          <ac:picMkLst>
            <pc:docMk/>
            <pc:sldMk cId="1250634373" sldId="349"/>
            <ac:picMk id="14" creationId="{B0D7C4E0-4524-D44A-2758-4E140B63E301}"/>
          </ac:picMkLst>
        </pc:picChg>
        <pc:picChg chg="mod">
          <ac:chgData name="Luigi Salvatore Esposito" userId="aaf0838c-02a7-468c-adbd-e6bfae39eea2" providerId="ADAL" clId="{8D803C31-FE22-1347-8229-FBD10CCE6676}" dt="2024-01-29T12:20:57.750" v="2133" actId="1038"/>
          <ac:picMkLst>
            <pc:docMk/>
            <pc:sldMk cId="1250634373" sldId="349"/>
            <ac:picMk id="16" creationId="{E0697158-1581-FF89-AA41-E88DA3DBD216}"/>
          </ac:picMkLst>
        </pc:picChg>
        <pc:picChg chg="del">
          <ac:chgData name="Luigi Salvatore Esposito" userId="aaf0838c-02a7-468c-adbd-e6bfae39eea2" providerId="ADAL" clId="{8D803C31-FE22-1347-8229-FBD10CCE6676}" dt="2024-01-29T12:16:24.819" v="1933" actId="478"/>
          <ac:picMkLst>
            <pc:docMk/>
            <pc:sldMk cId="1250634373" sldId="349"/>
            <ac:picMk id="18" creationId="{21EB68CF-5CF6-2EEF-B230-06C6C114C869}"/>
          </ac:picMkLst>
        </pc:picChg>
        <pc:picChg chg="mod">
          <ac:chgData name="Luigi Salvatore Esposito" userId="aaf0838c-02a7-468c-adbd-e6bfae39eea2" providerId="ADAL" clId="{8D803C31-FE22-1347-8229-FBD10CCE6676}" dt="2024-01-29T12:20:57.750" v="2133" actId="1038"/>
          <ac:picMkLst>
            <pc:docMk/>
            <pc:sldMk cId="1250634373" sldId="349"/>
            <ac:picMk id="20" creationId="{2CB694A1-C4D9-2DEF-0562-4CB93FDE7E6C}"/>
          </ac:picMkLst>
        </pc:picChg>
        <pc:picChg chg="mod">
          <ac:chgData name="Luigi Salvatore Esposito" userId="aaf0838c-02a7-468c-adbd-e6bfae39eea2" providerId="ADAL" clId="{8D803C31-FE22-1347-8229-FBD10CCE6676}" dt="2024-01-29T12:20:48.542" v="2121" actId="1038"/>
          <ac:picMkLst>
            <pc:docMk/>
            <pc:sldMk cId="1250634373" sldId="349"/>
            <ac:picMk id="22" creationId="{E59CE24A-A9D9-9CF9-3948-104F243C5BE4}"/>
          </ac:picMkLst>
        </pc:picChg>
      </pc:sldChg>
      <pc:sldChg chg="modSp mod delCm">
        <pc:chgData name="Luigi Salvatore Esposito" userId="aaf0838c-02a7-468c-adbd-e6bfae39eea2" providerId="ADAL" clId="{8D803C31-FE22-1347-8229-FBD10CCE6676}" dt="2024-01-29T12:24:41.245" v="2205"/>
        <pc:sldMkLst>
          <pc:docMk/>
          <pc:sldMk cId="3358645593" sldId="353"/>
        </pc:sldMkLst>
        <pc:spChg chg="mod">
          <ac:chgData name="Luigi Salvatore Esposito" userId="aaf0838c-02a7-468c-adbd-e6bfae39eea2" providerId="ADAL" clId="{8D803C31-FE22-1347-8229-FBD10CCE6676}" dt="2024-01-25T09:59:59.814" v="1314" actId="20577"/>
          <ac:spMkLst>
            <pc:docMk/>
            <pc:sldMk cId="3358645593" sldId="353"/>
            <ac:spMk id="3" creationId="{F78B6A01-5CD0-C080-08DE-E8C976F2193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uigi Salvatore Esposito" userId="aaf0838c-02a7-468c-adbd-e6bfae39eea2" providerId="ADAL" clId="{8D803C31-FE22-1347-8229-FBD10CCE6676}" dt="2024-01-29T12:24:41.245" v="2205"/>
              <pc2:cmMkLst xmlns:pc2="http://schemas.microsoft.com/office/powerpoint/2019/9/main/command">
                <pc:docMk/>
                <pc:sldMk cId="3358645593" sldId="353"/>
                <pc2:cmMk id="{F79C957B-C936-477A-A602-499908CAAD1F}"/>
              </pc2:cmMkLst>
            </pc226:cmChg>
          </p:ext>
        </pc:extLst>
      </pc:sldChg>
      <pc:sldChg chg="addSp modSp mod">
        <pc:chgData name="Luigi Salvatore Esposito" userId="aaf0838c-02a7-468c-adbd-e6bfae39eea2" providerId="ADAL" clId="{8D803C31-FE22-1347-8229-FBD10CCE6676}" dt="2024-01-29T12:23:43.831" v="2203" actId="1076"/>
        <pc:sldMkLst>
          <pc:docMk/>
          <pc:sldMk cId="1922235345" sldId="355"/>
        </pc:sldMkLst>
        <pc:spChg chg="add mod">
          <ac:chgData name="Luigi Salvatore Esposito" userId="aaf0838c-02a7-468c-adbd-e6bfae39eea2" providerId="ADAL" clId="{8D803C31-FE22-1347-8229-FBD10CCE6676}" dt="2024-01-29T12:23:41.148" v="2202" actId="1076"/>
          <ac:spMkLst>
            <pc:docMk/>
            <pc:sldMk cId="1922235345" sldId="355"/>
            <ac:spMk id="6" creationId="{659CC1C4-E299-913A-8788-D03CAA1E0A4D}"/>
          </ac:spMkLst>
        </pc:spChg>
        <pc:spChg chg="mod">
          <ac:chgData name="Luigi Salvatore Esposito" userId="aaf0838c-02a7-468c-adbd-e6bfae39eea2" providerId="ADAL" clId="{8D803C31-FE22-1347-8229-FBD10CCE6676}" dt="2024-01-29T12:22:12.082" v="2182" actId="1076"/>
          <ac:spMkLst>
            <pc:docMk/>
            <pc:sldMk cId="1922235345" sldId="355"/>
            <ac:spMk id="13" creationId="{1517B550-C349-0F07-51AC-96542CE6EBA5}"/>
          </ac:spMkLst>
        </pc:spChg>
        <pc:spChg chg="mod">
          <ac:chgData name="Luigi Salvatore Esposito" userId="aaf0838c-02a7-468c-adbd-e6bfae39eea2" providerId="ADAL" clId="{8D803C31-FE22-1347-8229-FBD10CCE6676}" dt="2024-01-29T12:23:01.327" v="2191" actId="1076"/>
          <ac:spMkLst>
            <pc:docMk/>
            <pc:sldMk cId="1922235345" sldId="355"/>
            <ac:spMk id="16" creationId="{99C9AE25-B20E-2D76-2A6F-686758B3BE7D}"/>
          </ac:spMkLst>
        </pc:spChg>
        <pc:picChg chg="mod">
          <ac:chgData name="Luigi Salvatore Esposito" userId="aaf0838c-02a7-468c-adbd-e6bfae39eea2" providerId="ADAL" clId="{8D803C31-FE22-1347-8229-FBD10CCE6676}" dt="2024-01-29T12:22:14.092" v="2183" actId="1076"/>
          <ac:picMkLst>
            <pc:docMk/>
            <pc:sldMk cId="1922235345" sldId="355"/>
            <ac:picMk id="12" creationId="{E06D7A7C-1EB5-FA6B-FE22-02CD6522BAE9}"/>
          </ac:picMkLst>
        </pc:picChg>
        <pc:picChg chg="mod">
          <ac:chgData name="Luigi Salvatore Esposito" userId="aaf0838c-02a7-468c-adbd-e6bfae39eea2" providerId="ADAL" clId="{8D803C31-FE22-1347-8229-FBD10CCE6676}" dt="2024-01-29T12:22:31.448" v="2186" actId="1076"/>
          <ac:picMkLst>
            <pc:docMk/>
            <pc:sldMk cId="1922235345" sldId="355"/>
            <ac:picMk id="15" creationId="{5E0AB575-21C3-75E8-F242-C6C8B228286D}"/>
          </ac:picMkLst>
        </pc:picChg>
        <pc:picChg chg="mod">
          <ac:chgData name="Luigi Salvatore Esposito" userId="aaf0838c-02a7-468c-adbd-e6bfae39eea2" providerId="ADAL" clId="{8D803C31-FE22-1347-8229-FBD10CCE6676}" dt="2024-01-29T12:22:45.986" v="2188" actId="1076"/>
          <ac:picMkLst>
            <pc:docMk/>
            <pc:sldMk cId="1922235345" sldId="355"/>
            <ac:picMk id="18" creationId="{DFE858B8-55E7-26B0-D297-33A752CC2B61}"/>
          </ac:picMkLst>
        </pc:picChg>
        <pc:picChg chg="mod">
          <ac:chgData name="Luigi Salvatore Esposito" userId="aaf0838c-02a7-468c-adbd-e6bfae39eea2" providerId="ADAL" clId="{8D803C31-FE22-1347-8229-FBD10CCE6676}" dt="2024-01-29T12:22:19.347" v="2184" actId="1076"/>
          <ac:picMkLst>
            <pc:docMk/>
            <pc:sldMk cId="1922235345" sldId="355"/>
            <ac:picMk id="20" creationId="{1F416430-688E-BA3C-FE90-C4DA29664808}"/>
          </ac:picMkLst>
        </pc:picChg>
        <pc:picChg chg="mod">
          <ac:chgData name="Luigi Salvatore Esposito" userId="aaf0838c-02a7-468c-adbd-e6bfae39eea2" providerId="ADAL" clId="{8D803C31-FE22-1347-8229-FBD10CCE6676}" dt="2024-01-29T12:22:27.805" v="2185" actId="1076"/>
          <ac:picMkLst>
            <pc:docMk/>
            <pc:sldMk cId="1922235345" sldId="355"/>
            <ac:picMk id="22" creationId="{AB3D0E38-C535-5B1B-6FEF-F321FFF22079}"/>
          </ac:picMkLst>
        </pc:picChg>
        <pc:picChg chg="mod">
          <ac:chgData name="Luigi Salvatore Esposito" userId="aaf0838c-02a7-468c-adbd-e6bfae39eea2" providerId="ADAL" clId="{8D803C31-FE22-1347-8229-FBD10CCE6676}" dt="2024-01-29T12:23:43.831" v="2203" actId="1076"/>
          <ac:picMkLst>
            <pc:docMk/>
            <pc:sldMk cId="1922235345" sldId="355"/>
            <ac:picMk id="24" creationId="{96D58137-76DC-8C7A-E962-C5B6BC47AD26}"/>
          </ac:picMkLst>
        </pc:picChg>
      </pc:sldChg>
      <pc:sldChg chg="addSp modSp mod delCm">
        <pc:chgData name="Luigi Salvatore Esposito" userId="aaf0838c-02a7-468c-adbd-e6bfae39eea2" providerId="ADAL" clId="{8D803C31-FE22-1347-8229-FBD10CCE6676}" dt="2024-01-29T12:24:32.500" v="2204"/>
        <pc:sldMkLst>
          <pc:docMk/>
          <pc:sldMk cId="2298028856" sldId="360"/>
        </pc:sldMkLst>
        <pc:spChg chg="mod">
          <ac:chgData name="Luigi Salvatore Esposito" userId="aaf0838c-02a7-468c-adbd-e6bfae39eea2" providerId="ADAL" clId="{8D803C31-FE22-1347-8229-FBD10CCE6676}" dt="2024-01-25T10:00:18.834" v="1323" actId="20577"/>
          <ac:spMkLst>
            <pc:docMk/>
            <pc:sldMk cId="2298028856" sldId="360"/>
            <ac:spMk id="3" creationId="{F78B6A01-5CD0-C080-08DE-E8C976F2193E}"/>
          </ac:spMkLst>
        </pc:spChg>
        <pc:spChg chg="add mod">
          <ac:chgData name="Luigi Salvatore Esposito" userId="aaf0838c-02a7-468c-adbd-e6bfae39eea2" providerId="ADAL" clId="{8D803C31-FE22-1347-8229-FBD10CCE6676}" dt="2024-01-25T09:56:48.140" v="1223" actId="20577"/>
          <ac:spMkLst>
            <pc:docMk/>
            <pc:sldMk cId="2298028856" sldId="360"/>
            <ac:spMk id="7" creationId="{319444CA-330C-DD86-6D9B-CCDA5541E916}"/>
          </ac:spMkLst>
        </pc:spChg>
        <pc:graphicFrameChg chg="mod">
          <ac:chgData name="Luigi Salvatore Esposito" userId="aaf0838c-02a7-468c-adbd-e6bfae39eea2" providerId="ADAL" clId="{8D803C31-FE22-1347-8229-FBD10CCE6676}" dt="2024-01-25T09:43:01.280" v="612" actId="1035"/>
          <ac:graphicFrameMkLst>
            <pc:docMk/>
            <pc:sldMk cId="2298028856" sldId="360"/>
            <ac:graphicFrameMk id="4" creationId="{1620C48A-19EE-1F0D-94AD-BCDBB9743190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uigi Salvatore Esposito" userId="aaf0838c-02a7-468c-adbd-e6bfae39eea2" providerId="ADAL" clId="{8D803C31-FE22-1347-8229-FBD10CCE6676}" dt="2024-01-29T12:24:32.500" v="2204"/>
              <pc2:cmMkLst xmlns:pc2="http://schemas.microsoft.com/office/powerpoint/2019/9/main/command">
                <pc:docMk/>
                <pc:sldMk cId="2298028856" sldId="360"/>
                <pc2:cmMk id="{C80221D8-CB0D-4D81-AB88-6FDA5235F008}"/>
              </pc2:cmMkLst>
            </pc226:cmChg>
          </p:ext>
        </pc:extLst>
      </pc:sldChg>
      <pc:sldChg chg="addSp modSp mod">
        <pc:chgData name="Luigi Salvatore Esposito" userId="aaf0838c-02a7-468c-adbd-e6bfae39eea2" providerId="ADAL" clId="{8D803C31-FE22-1347-8229-FBD10CCE6676}" dt="2024-01-25T10:00:24.781" v="1332" actId="20577"/>
        <pc:sldMkLst>
          <pc:docMk/>
          <pc:sldMk cId="2967069279" sldId="362"/>
        </pc:sldMkLst>
        <pc:spChg chg="mod">
          <ac:chgData name="Luigi Salvatore Esposito" userId="aaf0838c-02a7-468c-adbd-e6bfae39eea2" providerId="ADAL" clId="{8D803C31-FE22-1347-8229-FBD10CCE6676}" dt="2024-01-25T10:00:24.781" v="1332" actId="20577"/>
          <ac:spMkLst>
            <pc:docMk/>
            <pc:sldMk cId="2967069279" sldId="362"/>
            <ac:spMk id="3" creationId="{F78B6A01-5CD0-C080-08DE-E8C976F2193E}"/>
          </ac:spMkLst>
        </pc:spChg>
        <pc:spChg chg="add mod">
          <ac:chgData name="Luigi Salvatore Esposito" userId="aaf0838c-02a7-468c-adbd-e6bfae39eea2" providerId="ADAL" clId="{8D803C31-FE22-1347-8229-FBD10CCE6676}" dt="2024-01-25T09:56:03.615" v="1178" actId="12788"/>
          <ac:spMkLst>
            <pc:docMk/>
            <pc:sldMk cId="2967069279" sldId="362"/>
            <ac:spMk id="9" creationId="{2F17AD14-CBCD-8057-AB5F-C51D2ECE393F}"/>
          </ac:spMkLst>
        </pc:spChg>
        <pc:spChg chg="add mod">
          <ac:chgData name="Luigi Salvatore Esposito" userId="aaf0838c-02a7-468c-adbd-e6bfae39eea2" providerId="ADAL" clId="{8D803C31-FE22-1347-8229-FBD10CCE6676}" dt="2024-01-25T09:55:03.976" v="1167" actId="12788"/>
          <ac:spMkLst>
            <pc:docMk/>
            <pc:sldMk cId="2967069279" sldId="362"/>
            <ac:spMk id="10" creationId="{50CFA11D-81E2-DB9D-FE06-DA51618BE897}"/>
          </ac:spMkLst>
        </pc:spChg>
        <pc:spChg chg="add mod">
          <ac:chgData name="Luigi Salvatore Esposito" userId="aaf0838c-02a7-468c-adbd-e6bfae39eea2" providerId="ADAL" clId="{8D803C31-FE22-1347-8229-FBD10CCE6676}" dt="2024-01-25T09:55:17.797" v="1174" actId="1037"/>
          <ac:spMkLst>
            <pc:docMk/>
            <pc:sldMk cId="2967069279" sldId="362"/>
            <ac:spMk id="11" creationId="{263684C2-7E7F-A674-84EE-7D5846353019}"/>
          </ac:spMkLst>
        </pc:spChg>
        <pc:spChg chg="add mod">
          <ac:chgData name="Luigi Salvatore Esposito" userId="aaf0838c-02a7-468c-adbd-e6bfae39eea2" providerId="ADAL" clId="{8D803C31-FE22-1347-8229-FBD10CCE6676}" dt="2024-01-25T09:55:29.091" v="1175" actId="208"/>
          <ac:spMkLst>
            <pc:docMk/>
            <pc:sldMk cId="2967069279" sldId="362"/>
            <ac:spMk id="12" creationId="{FFA7AD0F-174D-A84D-11EB-9D79193F7EF4}"/>
          </ac:spMkLst>
        </pc:spChg>
        <pc:spChg chg="add mod">
          <ac:chgData name="Luigi Salvatore Esposito" userId="aaf0838c-02a7-468c-adbd-e6bfae39eea2" providerId="ADAL" clId="{8D803C31-FE22-1347-8229-FBD10CCE6676}" dt="2024-01-25T09:55:17.797" v="1174" actId="1037"/>
          <ac:spMkLst>
            <pc:docMk/>
            <pc:sldMk cId="2967069279" sldId="362"/>
            <ac:spMk id="13" creationId="{B12D9A0D-CE28-C592-469C-37E3B7ADA1CA}"/>
          </ac:spMkLst>
        </pc:spChg>
        <pc:graphicFrameChg chg="mod">
          <ac:chgData name="Luigi Salvatore Esposito" userId="aaf0838c-02a7-468c-adbd-e6bfae39eea2" providerId="ADAL" clId="{8D803C31-FE22-1347-8229-FBD10CCE6676}" dt="2024-01-25T09:54:39.828" v="1165"/>
          <ac:graphicFrameMkLst>
            <pc:docMk/>
            <pc:sldMk cId="2967069279" sldId="362"/>
            <ac:graphicFrameMk id="4" creationId="{1620C48A-19EE-1F0D-94AD-BCDBB9743190}"/>
          </ac:graphicFrameMkLst>
        </pc:graphicFrameChg>
      </pc:sldChg>
      <pc:sldChg chg="addSp delSp modSp mod delCm">
        <pc:chgData name="Luigi Salvatore Esposito" userId="aaf0838c-02a7-468c-adbd-e6bfae39eea2" providerId="ADAL" clId="{8D803C31-FE22-1347-8229-FBD10CCE6676}" dt="2024-01-29T12:24:49.842" v="2206"/>
        <pc:sldMkLst>
          <pc:docMk/>
          <pc:sldMk cId="1911908821" sldId="363"/>
        </pc:sldMkLst>
        <pc:spChg chg="del">
          <ac:chgData name="Luigi Salvatore Esposito" userId="aaf0838c-02a7-468c-adbd-e6bfae39eea2" providerId="ADAL" clId="{8D803C31-FE22-1347-8229-FBD10CCE6676}" dt="2024-01-29T12:03:22.758" v="1677" actId="478"/>
          <ac:spMkLst>
            <pc:docMk/>
            <pc:sldMk cId="1911908821" sldId="363"/>
            <ac:spMk id="8" creationId="{F98F01E2-B337-3148-7651-6F62530A6B32}"/>
          </ac:spMkLst>
        </pc:spChg>
        <pc:spChg chg="add del mod">
          <ac:chgData name="Luigi Salvatore Esposito" userId="aaf0838c-02a7-468c-adbd-e6bfae39eea2" providerId="ADAL" clId="{8D803C31-FE22-1347-8229-FBD10CCE6676}" dt="2024-01-29T12:03:20.016" v="1676" actId="478"/>
          <ac:spMkLst>
            <pc:docMk/>
            <pc:sldMk cId="1911908821" sldId="363"/>
            <ac:spMk id="11" creationId="{4F2665A8-A678-E2F3-C342-84A9ABB153C0}"/>
          </ac:spMkLst>
        </pc:spChg>
        <pc:graphicFrameChg chg="del">
          <ac:chgData name="Luigi Salvatore Esposito" userId="aaf0838c-02a7-468c-adbd-e6bfae39eea2" providerId="ADAL" clId="{8D803C31-FE22-1347-8229-FBD10CCE6676}" dt="2024-01-29T12:03:13.310" v="1675" actId="478"/>
          <ac:graphicFrameMkLst>
            <pc:docMk/>
            <pc:sldMk cId="1911908821" sldId="363"/>
            <ac:graphicFrameMk id="5" creationId="{7AB1EB09-AE86-A0BC-9E31-0C73A194A2A1}"/>
          </ac:graphicFrameMkLst>
        </pc:graphicFrameChg>
        <pc:graphicFrameChg chg="del">
          <ac:chgData name="Luigi Salvatore Esposito" userId="aaf0838c-02a7-468c-adbd-e6bfae39eea2" providerId="ADAL" clId="{8D803C31-FE22-1347-8229-FBD10CCE6676}" dt="2024-01-29T12:03:11.628" v="1674" actId="478"/>
          <ac:graphicFrameMkLst>
            <pc:docMk/>
            <pc:sldMk cId="1911908821" sldId="363"/>
            <ac:graphicFrameMk id="6" creationId="{8B42D8DA-4F52-893B-A53C-9D5906C35AEE}"/>
          </ac:graphicFrameMkLst>
        </pc:graphicFrameChg>
        <pc:graphicFrameChg chg="del">
          <ac:chgData name="Luigi Salvatore Esposito" userId="aaf0838c-02a7-468c-adbd-e6bfae39eea2" providerId="ADAL" clId="{8D803C31-FE22-1347-8229-FBD10CCE6676}" dt="2024-01-29T12:03:09.893" v="1673" actId="478"/>
          <ac:graphicFrameMkLst>
            <pc:docMk/>
            <pc:sldMk cId="1911908821" sldId="363"/>
            <ac:graphicFrameMk id="7" creationId="{295A4EE8-7CDC-03D3-7887-6498C33D7E3D}"/>
          </ac:graphicFrameMkLst>
        </pc:graphicFrameChg>
        <pc:picChg chg="mod">
          <ac:chgData name="Luigi Salvatore Esposito" userId="aaf0838c-02a7-468c-adbd-e6bfae39eea2" providerId="ADAL" clId="{8D803C31-FE22-1347-8229-FBD10CCE6676}" dt="2024-01-29T12:03:40.388" v="1678" actId="1076"/>
          <ac:picMkLst>
            <pc:docMk/>
            <pc:sldMk cId="1911908821" sldId="363"/>
            <ac:picMk id="12" creationId="{23979660-1470-D8D8-538D-084A40BB4D2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uigi Salvatore Esposito" userId="aaf0838c-02a7-468c-adbd-e6bfae39eea2" providerId="ADAL" clId="{8D803C31-FE22-1347-8229-FBD10CCE6676}" dt="2024-01-29T12:24:49.842" v="2206"/>
              <pc2:cmMkLst xmlns:pc2="http://schemas.microsoft.com/office/powerpoint/2019/9/main/command">
                <pc:docMk/>
                <pc:sldMk cId="1911908821" sldId="363"/>
                <pc2:cmMk id="{2DDB8681-2E41-4374-B309-CD10274878E3}"/>
              </pc2:cmMkLst>
            </pc226:cmChg>
          </p:ext>
        </pc:extLst>
      </pc:sldChg>
      <pc:sldChg chg="modAnim">
        <pc:chgData name="Luigi Salvatore Esposito" userId="aaf0838c-02a7-468c-adbd-e6bfae39eea2" providerId="ADAL" clId="{8D803C31-FE22-1347-8229-FBD10CCE6676}" dt="2024-01-29T11:52:43.363" v="1529"/>
        <pc:sldMkLst>
          <pc:docMk/>
          <pc:sldMk cId="2887824547" sldId="364"/>
        </pc:sldMkLst>
      </pc:sldChg>
      <pc:sldChg chg="modSp mod delCm modCm">
        <pc:chgData name="Luigi Salvatore Esposito" userId="aaf0838c-02a7-468c-adbd-e6bfae39eea2" providerId="ADAL" clId="{8D803C31-FE22-1347-8229-FBD10CCE6676}" dt="2024-01-29T12:25:11.921" v="2207"/>
        <pc:sldMkLst>
          <pc:docMk/>
          <pc:sldMk cId="1814086834" sldId="365"/>
        </pc:sldMkLst>
        <pc:spChg chg="mod">
          <ac:chgData name="Luigi Salvatore Esposito" userId="aaf0838c-02a7-468c-adbd-e6bfae39eea2" providerId="ADAL" clId="{8D803C31-FE22-1347-8229-FBD10CCE6676}" dt="2024-01-25T10:00:36.264" v="1345" actId="5793"/>
          <ac:spMkLst>
            <pc:docMk/>
            <pc:sldMk cId="1814086834" sldId="365"/>
            <ac:spMk id="2" creationId="{575D1758-2197-D763-78B1-6750AF34CBB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uigi Salvatore Esposito" userId="aaf0838c-02a7-468c-adbd-e6bfae39eea2" providerId="ADAL" clId="{8D803C31-FE22-1347-8229-FBD10CCE6676}" dt="2024-01-29T12:25:11.921" v="2207"/>
              <pc2:cmMkLst xmlns:pc2="http://schemas.microsoft.com/office/powerpoint/2019/9/main/command">
                <pc:docMk/>
                <pc:sldMk cId="1814086834" sldId="365"/>
                <pc2:cmMk id="{231FB5DD-1330-48D2-B26B-1E687A2491E6}"/>
              </pc2:cmMkLst>
            </pc226:cmChg>
          </p:ext>
        </pc:extLst>
      </pc:sldChg>
      <pc:sldChg chg="modSp mod">
        <pc:chgData name="Luigi Salvatore Esposito" userId="aaf0838c-02a7-468c-adbd-e6bfae39eea2" providerId="ADAL" clId="{8D803C31-FE22-1347-8229-FBD10CCE6676}" dt="2024-01-30T09:31:25.470" v="2315" actId="20577"/>
        <pc:sldMkLst>
          <pc:docMk/>
          <pc:sldMk cId="3772039279" sldId="366"/>
        </pc:sldMkLst>
        <pc:spChg chg="mod">
          <ac:chgData name="Luigi Salvatore Esposito" userId="aaf0838c-02a7-468c-adbd-e6bfae39eea2" providerId="ADAL" clId="{8D803C31-FE22-1347-8229-FBD10CCE6676}" dt="2024-01-30T09:31:25.470" v="2315" actId="20577"/>
          <ac:spMkLst>
            <pc:docMk/>
            <pc:sldMk cId="3772039279" sldId="366"/>
            <ac:spMk id="12" creationId="{9AFAC034-83B1-A8AF-FBA5-A1DBC753B6EE}"/>
          </ac:spMkLst>
        </pc:spChg>
      </pc:sldChg>
      <pc:sldChg chg="addSp modSp mod modAnim">
        <pc:chgData name="Luigi Salvatore Esposito" userId="aaf0838c-02a7-468c-adbd-e6bfae39eea2" providerId="ADAL" clId="{8D803C31-FE22-1347-8229-FBD10CCE6676}" dt="2024-01-29T14:29:10.403" v="2305" actId="20577"/>
        <pc:sldMkLst>
          <pc:docMk/>
          <pc:sldMk cId="2125219378" sldId="368"/>
        </pc:sldMkLst>
        <pc:spChg chg="mod">
          <ac:chgData name="Luigi Salvatore Esposito" userId="aaf0838c-02a7-468c-adbd-e6bfae39eea2" providerId="ADAL" clId="{8D803C31-FE22-1347-8229-FBD10CCE6676}" dt="2024-01-29T14:25:53.048" v="2242" actId="113"/>
          <ac:spMkLst>
            <pc:docMk/>
            <pc:sldMk cId="2125219378" sldId="368"/>
            <ac:spMk id="4" creationId="{00000000-0000-0000-0000-000000000000}"/>
          </ac:spMkLst>
        </pc:spChg>
        <pc:spChg chg="mod">
          <ac:chgData name="Luigi Salvatore Esposito" userId="aaf0838c-02a7-468c-adbd-e6bfae39eea2" providerId="ADAL" clId="{8D803C31-FE22-1347-8229-FBD10CCE6676}" dt="2024-01-29T12:06:12.529" v="1708" actId="1036"/>
          <ac:spMkLst>
            <pc:docMk/>
            <pc:sldMk cId="2125219378" sldId="368"/>
            <ac:spMk id="15" creationId="{00000000-0000-0000-0000-000000000000}"/>
          </ac:spMkLst>
        </pc:spChg>
        <pc:spChg chg="mod">
          <ac:chgData name="Luigi Salvatore Esposito" userId="aaf0838c-02a7-468c-adbd-e6bfae39eea2" providerId="ADAL" clId="{8D803C31-FE22-1347-8229-FBD10CCE6676}" dt="2024-01-29T12:05:57.995" v="1682"/>
          <ac:spMkLst>
            <pc:docMk/>
            <pc:sldMk cId="2125219378" sldId="368"/>
            <ac:spMk id="16" creationId="{00000000-0000-0000-0000-000000000000}"/>
          </ac:spMkLst>
        </pc:spChg>
        <pc:spChg chg="add">
          <ac:chgData name="Luigi Salvatore Esposito" userId="aaf0838c-02a7-468c-adbd-e6bfae39eea2" providerId="ADAL" clId="{8D803C31-FE22-1347-8229-FBD10CCE6676}" dt="2024-01-29T14:24:47.074" v="2210"/>
          <ac:spMkLst>
            <pc:docMk/>
            <pc:sldMk cId="2125219378" sldId="368"/>
            <ac:spMk id="43" creationId="{7C9996F7-9A15-4566-76BA-B3A8EB804A08}"/>
          </ac:spMkLst>
        </pc:spChg>
        <pc:spChg chg="add mod">
          <ac:chgData name="Luigi Salvatore Esposito" userId="aaf0838c-02a7-468c-adbd-e6bfae39eea2" providerId="ADAL" clId="{8D803C31-FE22-1347-8229-FBD10CCE6676}" dt="2024-01-29T14:29:10.403" v="2305" actId="20577"/>
          <ac:spMkLst>
            <pc:docMk/>
            <pc:sldMk cId="2125219378" sldId="368"/>
            <ac:spMk id="45" creationId="{F9604C98-2736-D018-9D36-BCA6F9A59485}"/>
          </ac:spMkLst>
        </pc:spChg>
        <pc:spChg chg="mod">
          <ac:chgData name="Luigi Salvatore Esposito" userId="aaf0838c-02a7-468c-adbd-e6bfae39eea2" providerId="ADAL" clId="{8D803C31-FE22-1347-8229-FBD10CCE6676}" dt="2024-01-29T14:25:31.677" v="2239" actId="27636"/>
          <ac:spMkLst>
            <pc:docMk/>
            <pc:sldMk cId="2125219378" sldId="368"/>
            <ac:spMk id="51" creationId="{5140D3CE-1D02-41B8-B879-24FAFA74C889}"/>
          </ac:spMkLst>
        </pc:spChg>
        <pc:spChg chg="mod">
          <ac:chgData name="Luigi Salvatore Esposito" userId="aaf0838c-02a7-468c-adbd-e6bfae39eea2" providerId="ADAL" clId="{8D803C31-FE22-1347-8229-FBD10CCE6676}" dt="2024-01-29T14:29:03.782" v="2301" actId="20577"/>
          <ac:spMkLst>
            <pc:docMk/>
            <pc:sldMk cId="2125219378" sldId="368"/>
            <ac:spMk id="103" creationId="{A3C5ADE3-F25D-DABA-68F6-B69BC32DFA78}"/>
          </ac:spMkLst>
        </pc:spChg>
        <pc:grpChg chg="add mod">
          <ac:chgData name="Luigi Salvatore Esposito" userId="aaf0838c-02a7-468c-adbd-e6bfae39eea2" providerId="ADAL" clId="{8D803C31-FE22-1347-8229-FBD10CCE6676}" dt="2024-01-29T14:28:30.068" v="2296" actId="1036"/>
          <ac:grpSpMkLst>
            <pc:docMk/>
            <pc:sldMk cId="2125219378" sldId="368"/>
            <ac:grpSpMk id="46" creationId="{9BE2507D-1293-22E2-E114-0A839087BEC5}"/>
          </ac:grpSpMkLst>
        </pc:grpChg>
        <pc:grpChg chg="mod">
          <ac:chgData name="Luigi Salvatore Esposito" userId="aaf0838c-02a7-468c-adbd-e6bfae39eea2" providerId="ADAL" clId="{8D803C31-FE22-1347-8229-FBD10CCE6676}" dt="2024-01-29T14:25:25.912" v="2237" actId="1038"/>
          <ac:grpSpMkLst>
            <pc:docMk/>
            <pc:sldMk cId="2125219378" sldId="368"/>
            <ac:grpSpMk id="52" creationId="{00000000-0000-0000-0000-000000000000}"/>
          </ac:grpSpMkLst>
        </pc:grpChg>
        <pc:grpChg chg="mod">
          <ac:chgData name="Luigi Salvatore Esposito" userId="aaf0838c-02a7-468c-adbd-e6bfae39eea2" providerId="ADAL" clId="{8D803C31-FE22-1347-8229-FBD10CCE6676}" dt="2024-01-29T14:25:39.436" v="2240" actId="1038"/>
          <ac:grpSpMkLst>
            <pc:docMk/>
            <pc:sldMk cId="2125219378" sldId="368"/>
            <ac:grpSpMk id="135" creationId="{B6D7A73F-81A0-8E25-81C7-6AFC9D481F79}"/>
          </ac:grpSpMkLst>
        </pc:grpChg>
        <pc:grpChg chg="mod">
          <ac:chgData name="Luigi Salvatore Esposito" userId="aaf0838c-02a7-468c-adbd-e6bfae39eea2" providerId="ADAL" clId="{8D803C31-FE22-1347-8229-FBD10CCE6676}" dt="2024-01-29T14:28:22.732" v="2285" actId="1037"/>
          <ac:grpSpMkLst>
            <pc:docMk/>
            <pc:sldMk cId="2125219378" sldId="368"/>
            <ac:grpSpMk id="136" creationId="{1864C091-665A-7A93-E508-94465545965B}"/>
          </ac:grpSpMkLst>
        </pc:grpChg>
        <pc:picChg chg="add mod">
          <ac:chgData name="Luigi Salvatore Esposito" userId="aaf0838c-02a7-468c-adbd-e6bfae39eea2" providerId="ADAL" clId="{8D803C31-FE22-1347-8229-FBD10CCE6676}" dt="2024-01-29T14:26:32.383" v="2258" actId="1076"/>
          <ac:picMkLst>
            <pc:docMk/>
            <pc:sldMk cId="2125219378" sldId="368"/>
            <ac:picMk id="44" creationId="{78C2C915-DC6D-7505-E6A7-AE5D344BB444}"/>
          </ac:picMkLst>
        </pc:picChg>
        <pc:picChg chg="mod">
          <ac:chgData name="Luigi Salvatore Esposito" userId="aaf0838c-02a7-468c-adbd-e6bfae39eea2" providerId="ADAL" clId="{8D803C31-FE22-1347-8229-FBD10CCE6676}" dt="2024-01-29T14:28:17.287" v="2279" actId="12788"/>
          <ac:picMkLst>
            <pc:docMk/>
            <pc:sldMk cId="2125219378" sldId="368"/>
            <ac:picMk id="134" creationId="{8FA1AF9A-646B-12AD-D3E3-232BCE546C82}"/>
          </ac:picMkLst>
        </pc:picChg>
      </pc:sldChg>
      <pc:sldChg chg="addSp delSp modSp mod modAnim">
        <pc:chgData name="Luigi Salvatore Esposito" userId="aaf0838c-02a7-468c-adbd-e6bfae39eea2" providerId="ADAL" clId="{8D803C31-FE22-1347-8229-FBD10CCE6676}" dt="2024-01-29T12:13:18.970" v="1846"/>
        <pc:sldMkLst>
          <pc:docMk/>
          <pc:sldMk cId="133111531" sldId="369"/>
        </pc:sldMkLst>
        <pc:spChg chg="mod">
          <ac:chgData name="Luigi Salvatore Esposito" userId="aaf0838c-02a7-468c-adbd-e6bfae39eea2" providerId="ADAL" clId="{8D803C31-FE22-1347-8229-FBD10CCE6676}" dt="2024-01-29T12:11:05.766" v="1821" actId="14100"/>
          <ac:spMkLst>
            <pc:docMk/>
            <pc:sldMk cId="133111531" sldId="369"/>
            <ac:spMk id="21" creationId="{01CEF1B4-944C-99D7-D250-896A6D8B1708}"/>
          </ac:spMkLst>
        </pc:spChg>
        <pc:spChg chg="del topLvl">
          <ac:chgData name="Luigi Salvatore Esposito" userId="aaf0838c-02a7-468c-adbd-e6bfae39eea2" providerId="ADAL" clId="{8D803C31-FE22-1347-8229-FBD10CCE6676}" dt="2024-01-29T12:11:46.216" v="1825" actId="478"/>
          <ac:spMkLst>
            <pc:docMk/>
            <pc:sldMk cId="133111531" sldId="369"/>
            <ac:spMk id="25" creationId="{00000000-0000-0000-0000-000000000000}"/>
          </ac:spMkLst>
        </pc:spChg>
        <pc:spChg chg="topLvl">
          <ac:chgData name="Luigi Salvatore Esposito" userId="aaf0838c-02a7-468c-adbd-e6bfae39eea2" providerId="ADAL" clId="{8D803C31-FE22-1347-8229-FBD10CCE6676}" dt="2024-01-29T12:07:43.626" v="1723" actId="165"/>
          <ac:spMkLst>
            <pc:docMk/>
            <pc:sldMk cId="133111531" sldId="369"/>
            <ac:spMk id="27" creationId="{00000000-0000-0000-0000-000000000000}"/>
          </ac:spMkLst>
        </pc:spChg>
        <pc:spChg chg="topLvl">
          <ac:chgData name="Luigi Salvatore Esposito" userId="aaf0838c-02a7-468c-adbd-e6bfae39eea2" providerId="ADAL" clId="{8D803C31-FE22-1347-8229-FBD10CCE6676}" dt="2024-01-29T12:12:36.361" v="1830" actId="165"/>
          <ac:spMkLst>
            <pc:docMk/>
            <pc:sldMk cId="133111531" sldId="369"/>
            <ac:spMk id="33" creationId="{00000000-0000-0000-0000-000000000000}"/>
          </ac:spMkLst>
        </pc:spChg>
        <pc:spChg chg="mod topLvl">
          <ac:chgData name="Luigi Salvatore Esposito" userId="aaf0838c-02a7-468c-adbd-e6bfae39eea2" providerId="ADAL" clId="{8D803C31-FE22-1347-8229-FBD10CCE6676}" dt="2024-01-29T12:09:30.128" v="1774" actId="1035"/>
          <ac:spMkLst>
            <pc:docMk/>
            <pc:sldMk cId="133111531" sldId="369"/>
            <ac:spMk id="34" creationId="{00000000-0000-0000-0000-000000000000}"/>
          </ac:spMkLst>
        </pc:spChg>
        <pc:spChg chg="mod topLvl">
          <ac:chgData name="Luigi Salvatore Esposito" userId="aaf0838c-02a7-468c-adbd-e6bfae39eea2" providerId="ADAL" clId="{8D803C31-FE22-1347-8229-FBD10CCE6676}" dt="2024-01-29T12:09:44.535" v="1790" actId="1036"/>
          <ac:spMkLst>
            <pc:docMk/>
            <pc:sldMk cId="133111531" sldId="369"/>
            <ac:spMk id="57" creationId="{00000000-0000-0000-0000-000000000000}"/>
          </ac:spMkLst>
        </pc:spChg>
        <pc:spChg chg="mod">
          <ac:chgData name="Luigi Salvatore Esposito" userId="aaf0838c-02a7-468c-adbd-e6bfae39eea2" providerId="ADAL" clId="{8D803C31-FE22-1347-8229-FBD10CCE6676}" dt="2024-01-29T12:12:51.004" v="1841" actId="1038"/>
          <ac:spMkLst>
            <pc:docMk/>
            <pc:sldMk cId="133111531" sldId="369"/>
            <ac:spMk id="75" creationId="{00000000-0000-0000-0000-000000000000}"/>
          </ac:spMkLst>
        </pc:spChg>
        <pc:grpChg chg="add">
          <ac:chgData name="Luigi Salvatore Esposito" userId="aaf0838c-02a7-468c-adbd-e6bfae39eea2" providerId="ADAL" clId="{8D803C31-FE22-1347-8229-FBD10CCE6676}" dt="2024-01-29T12:09:53.394" v="1791" actId="164"/>
          <ac:grpSpMkLst>
            <pc:docMk/>
            <pc:sldMk cId="133111531" sldId="369"/>
            <ac:grpSpMk id="13" creationId="{9B836F3A-A027-5C79-0657-FDB4C0FDC526}"/>
          </ac:grpSpMkLst>
        </pc:grpChg>
        <pc:grpChg chg="add del">
          <ac:chgData name="Luigi Salvatore Esposito" userId="aaf0838c-02a7-468c-adbd-e6bfae39eea2" providerId="ADAL" clId="{8D803C31-FE22-1347-8229-FBD10CCE6676}" dt="2024-01-29T12:12:36.361" v="1830" actId="165"/>
          <ac:grpSpMkLst>
            <pc:docMk/>
            <pc:sldMk cId="133111531" sldId="369"/>
            <ac:grpSpMk id="14" creationId="{3B0E32B4-807D-771C-7E86-1FBA64B524E4}"/>
          </ac:grpSpMkLst>
        </pc:grpChg>
        <pc:grpChg chg="add">
          <ac:chgData name="Luigi Salvatore Esposito" userId="aaf0838c-02a7-468c-adbd-e6bfae39eea2" providerId="ADAL" clId="{8D803C31-FE22-1347-8229-FBD10CCE6676}" dt="2024-01-29T12:10:23.989" v="1794" actId="164"/>
          <ac:grpSpMkLst>
            <pc:docMk/>
            <pc:sldMk cId="133111531" sldId="369"/>
            <ac:grpSpMk id="15" creationId="{5A36676B-8DB8-4A0C-A4CE-34FEDAF85255}"/>
          </ac:grpSpMkLst>
        </pc:grpChg>
        <pc:grpChg chg="add">
          <ac:chgData name="Luigi Salvatore Esposito" userId="aaf0838c-02a7-468c-adbd-e6bfae39eea2" providerId="ADAL" clId="{8D803C31-FE22-1347-8229-FBD10CCE6676}" dt="2024-01-29T12:12:47.227" v="1831" actId="164"/>
          <ac:grpSpMkLst>
            <pc:docMk/>
            <pc:sldMk cId="133111531" sldId="369"/>
            <ac:grpSpMk id="16" creationId="{D14A5D4F-A58D-6A41-64E9-AAE1D571DE3D}"/>
          </ac:grpSpMkLst>
        </pc:grpChg>
        <pc:grpChg chg="del">
          <ac:chgData name="Luigi Salvatore Esposito" userId="aaf0838c-02a7-468c-adbd-e6bfae39eea2" providerId="ADAL" clId="{8D803C31-FE22-1347-8229-FBD10CCE6676}" dt="2024-01-29T12:07:43.626" v="1723" actId="165"/>
          <ac:grpSpMkLst>
            <pc:docMk/>
            <pc:sldMk cId="133111531" sldId="369"/>
            <ac:grpSpMk id="24" creationId="{00000000-0000-0000-0000-000000000000}"/>
          </ac:grpSpMkLst>
        </pc:grpChg>
        <pc:grpChg chg="topLvl">
          <ac:chgData name="Luigi Salvatore Esposito" userId="aaf0838c-02a7-468c-adbd-e6bfae39eea2" providerId="ADAL" clId="{8D803C31-FE22-1347-8229-FBD10CCE6676}" dt="2024-01-29T12:07:43.626" v="1723" actId="165"/>
          <ac:grpSpMkLst>
            <pc:docMk/>
            <pc:sldMk cId="133111531" sldId="369"/>
            <ac:grpSpMk id="26" creationId="{00000000-0000-0000-0000-000000000000}"/>
          </ac:grpSpMkLst>
        </pc:grpChg>
        <pc:grpChg chg="del topLvl">
          <ac:chgData name="Luigi Salvatore Esposito" userId="aaf0838c-02a7-468c-adbd-e6bfae39eea2" providerId="ADAL" clId="{8D803C31-FE22-1347-8229-FBD10CCE6676}" dt="2024-01-29T12:08:26.026" v="1725" actId="165"/>
          <ac:grpSpMkLst>
            <pc:docMk/>
            <pc:sldMk cId="133111531" sldId="369"/>
            <ac:grpSpMk id="28" creationId="{00000000-0000-0000-0000-000000000000}"/>
          </ac:grpSpMkLst>
        </pc:grpChg>
        <pc:grpChg chg="topLvl">
          <ac:chgData name="Luigi Salvatore Esposito" userId="aaf0838c-02a7-468c-adbd-e6bfae39eea2" providerId="ADAL" clId="{8D803C31-FE22-1347-8229-FBD10CCE6676}" dt="2024-01-29T12:12:36.361" v="1830" actId="165"/>
          <ac:grpSpMkLst>
            <pc:docMk/>
            <pc:sldMk cId="133111531" sldId="369"/>
            <ac:grpSpMk id="30" creationId="{00000000-0000-0000-0000-000000000000}"/>
          </ac:grpSpMkLst>
        </pc:grpChg>
        <pc:cxnChg chg="mod">
          <ac:chgData name="Luigi Salvatore Esposito" userId="aaf0838c-02a7-468c-adbd-e6bfae39eea2" providerId="ADAL" clId="{8D803C31-FE22-1347-8229-FBD10CCE6676}" dt="2024-01-29T12:09:44.535" v="1790" actId="1036"/>
          <ac:cxnSpMkLst>
            <pc:docMk/>
            <pc:sldMk cId="133111531" sldId="369"/>
            <ac:cxnSpMk id="11" creationId="{74F07A19-2C5A-C33E-4D41-9A7B75DB96A5}"/>
          </ac:cxnSpMkLst>
        </pc:cxnChg>
        <pc:cxnChg chg="topLvl">
          <ac:chgData name="Luigi Salvatore Esposito" userId="aaf0838c-02a7-468c-adbd-e6bfae39eea2" providerId="ADAL" clId="{8D803C31-FE22-1347-8229-FBD10CCE6676}" dt="2024-01-29T12:12:36.361" v="1830" actId="165"/>
          <ac:cxnSpMkLst>
            <pc:docMk/>
            <pc:sldMk cId="133111531" sldId="369"/>
            <ac:cxnSpMk id="31" creationId="{00000000-0000-0000-0000-000000000000}"/>
          </ac:cxnSpMkLst>
        </pc:cxnChg>
        <pc:cxnChg chg="topLvl">
          <ac:chgData name="Luigi Salvatore Esposito" userId="aaf0838c-02a7-468c-adbd-e6bfae39eea2" providerId="ADAL" clId="{8D803C31-FE22-1347-8229-FBD10CCE6676}" dt="2024-01-29T12:12:36.361" v="1830" actId="165"/>
          <ac:cxnSpMkLst>
            <pc:docMk/>
            <pc:sldMk cId="133111531" sldId="369"/>
            <ac:cxnSpMk id="32" creationId="{00000000-0000-0000-0000-000000000000}"/>
          </ac:cxnSpMkLst>
        </pc:cxnChg>
        <pc:cxnChg chg="mod topLvl">
          <ac:chgData name="Luigi Salvatore Esposito" userId="aaf0838c-02a7-468c-adbd-e6bfae39eea2" providerId="ADAL" clId="{8D803C31-FE22-1347-8229-FBD10CCE6676}" dt="2024-01-29T12:09:30.128" v="1774" actId="1035"/>
          <ac:cxnSpMkLst>
            <pc:docMk/>
            <pc:sldMk cId="133111531" sldId="369"/>
            <ac:cxnSpMk id="35" creationId="{00000000-0000-0000-0000-000000000000}"/>
          </ac:cxnSpMkLst>
        </pc:cxnChg>
        <pc:cxnChg chg="topLvl">
          <ac:chgData name="Luigi Salvatore Esposito" userId="aaf0838c-02a7-468c-adbd-e6bfae39eea2" providerId="ADAL" clId="{8D803C31-FE22-1347-8229-FBD10CCE6676}" dt="2024-01-29T12:12:36.361" v="1830" actId="165"/>
          <ac:cxnSpMkLst>
            <pc:docMk/>
            <pc:sldMk cId="133111531" sldId="369"/>
            <ac:cxnSpMk id="36" creationId="{00000000-0000-0000-0000-000000000000}"/>
          </ac:cxnSpMkLst>
        </pc:cxnChg>
      </pc:sldChg>
      <pc:sldChg chg="modSp mod">
        <pc:chgData name="Luigi Salvatore Esposito" userId="aaf0838c-02a7-468c-adbd-e6bfae39eea2" providerId="ADAL" clId="{8D803C31-FE22-1347-8229-FBD10CCE6676}" dt="2024-01-25T09:57:26.189" v="1270" actId="20577"/>
        <pc:sldMkLst>
          <pc:docMk/>
          <pc:sldMk cId="3836862296" sldId="370"/>
        </pc:sldMkLst>
        <pc:spChg chg="mod">
          <ac:chgData name="Luigi Salvatore Esposito" userId="aaf0838c-02a7-468c-adbd-e6bfae39eea2" providerId="ADAL" clId="{8D803C31-FE22-1347-8229-FBD10CCE6676}" dt="2024-01-25T09:57:10.381" v="1262" actId="20577"/>
          <ac:spMkLst>
            <pc:docMk/>
            <pc:sldMk cId="3836862296" sldId="370"/>
            <ac:spMk id="8" creationId="{530B8E2B-72B2-743E-0B97-3AA4CDBFCD6D}"/>
          </ac:spMkLst>
        </pc:spChg>
        <pc:graphicFrameChg chg="modGraphic">
          <ac:chgData name="Luigi Salvatore Esposito" userId="aaf0838c-02a7-468c-adbd-e6bfae39eea2" providerId="ADAL" clId="{8D803C31-FE22-1347-8229-FBD10CCE6676}" dt="2024-01-25T09:57:26.189" v="1270" actId="20577"/>
          <ac:graphicFrameMkLst>
            <pc:docMk/>
            <pc:sldMk cId="3836862296" sldId="370"/>
            <ac:graphicFrameMk id="7" creationId="{5E253EE3-42E3-9AC3-F589-B50BA178953A}"/>
          </ac:graphicFrameMkLst>
        </pc:graphicFrameChg>
      </pc:sldChg>
      <pc:sldChg chg="addSp delSp modSp new mod chgLayout">
        <pc:chgData name="Luigi Salvatore Esposito" userId="aaf0838c-02a7-468c-adbd-e6bfae39eea2" providerId="ADAL" clId="{8D803C31-FE22-1347-8229-FBD10CCE6676}" dt="2024-01-25T09:39:32.029" v="360"/>
        <pc:sldMkLst>
          <pc:docMk/>
          <pc:sldMk cId="3622245702" sldId="371"/>
        </pc:sldMkLst>
        <pc:spChg chg="mod ord">
          <ac:chgData name="Luigi Salvatore Esposito" userId="aaf0838c-02a7-468c-adbd-e6bfae39eea2" providerId="ADAL" clId="{8D803C31-FE22-1347-8229-FBD10CCE6676}" dt="2024-01-25T09:28:40.527" v="205" actId="20577"/>
          <ac:spMkLst>
            <pc:docMk/>
            <pc:sldMk cId="3622245702" sldId="371"/>
            <ac:spMk id="2" creationId="{A4CB405A-79E1-2555-F0D8-460B3CA1B2C0}"/>
          </ac:spMkLst>
        </pc:spChg>
        <pc:spChg chg="del">
          <ac:chgData name="Luigi Salvatore Esposito" userId="aaf0838c-02a7-468c-adbd-e6bfae39eea2" providerId="ADAL" clId="{8D803C31-FE22-1347-8229-FBD10CCE6676}" dt="2024-01-25T09:13:08.990" v="52"/>
          <ac:spMkLst>
            <pc:docMk/>
            <pc:sldMk cId="3622245702" sldId="371"/>
            <ac:spMk id="3" creationId="{B03F01C8-BFFD-8CD4-27A9-85BB3A730F7C}"/>
          </ac:spMkLst>
        </pc:spChg>
        <pc:spChg chg="del">
          <ac:chgData name="Luigi Salvatore Esposito" userId="aaf0838c-02a7-468c-adbd-e6bfae39eea2" providerId="ADAL" clId="{8D803C31-FE22-1347-8229-FBD10CCE6676}" dt="2024-01-25T09:18:33.290" v="113" actId="478"/>
          <ac:spMkLst>
            <pc:docMk/>
            <pc:sldMk cId="3622245702" sldId="371"/>
            <ac:spMk id="4" creationId="{27B57629-4D23-7E77-09E1-C2AA30737BEC}"/>
          </ac:spMkLst>
        </pc:spChg>
        <pc:spChg chg="mod or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5" creationId="{F85AD39C-E2F7-776C-9346-F362631037C5}"/>
          </ac:spMkLst>
        </pc:spChg>
        <pc:spChg chg="mod or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6" creationId="{039A3330-E3F3-500E-18EE-65DC6311E491}"/>
          </ac:spMkLst>
        </pc:spChg>
        <pc:spChg chg="mod or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7" creationId="{11AF20DB-0FB2-E226-0C4B-7B89B2C03524}"/>
          </ac:spMkLst>
        </pc:spChg>
        <pc:spChg chg="add del mod">
          <ac:chgData name="Luigi Salvatore Esposito" userId="aaf0838c-02a7-468c-adbd-e6bfae39eea2" providerId="ADAL" clId="{8D803C31-FE22-1347-8229-FBD10CCE6676}" dt="2024-01-25T09:21:54.824" v="145" actId="6264"/>
          <ac:spMkLst>
            <pc:docMk/>
            <pc:sldMk cId="3622245702" sldId="371"/>
            <ac:spMk id="9" creationId="{4194FFC6-9C46-7A27-214E-184CD79A982E}"/>
          </ac:spMkLst>
        </pc:spChg>
        <pc:spChg chg="add del mod">
          <ac:chgData name="Luigi Salvatore Esposito" userId="aaf0838c-02a7-468c-adbd-e6bfae39eea2" providerId="ADAL" clId="{8D803C31-FE22-1347-8229-FBD10CCE6676}" dt="2024-01-25T09:21:54.824" v="145" actId="6264"/>
          <ac:spMkLst>
            <pc:docMk/>
            <pc:sldMk cId="3622245702" sldId="371"/>
            <ac:spMk id="10" creationId="{528C80EC-1CF6-4B0D-28F5-01455F75D178}"/>
          </ac:spMkLst>
        </pc:spChg>
        <pc:spChg chg="add del mod">
          <ac:chgData name="Luigi Salvatore Esposito" userId="aaf0838c-02a7-468c-adbd-e6bfae39eea2" providerId="ADAL" clId="{8D803C31-FE22-1347-8229-FBD10CCE6676}" dt="2024-01-25T09:21:54.824" v="145" actId="6264"/>
          <ac:spMkLst>
            <pc:docMk/>
            <pc:sldMk cId="3622245702" sldId="371"/>
            <ac:spMk id="11" creationId="{9A42FAA1-94F8-59DA-512C-5D112A995325}"/>
          </ac:spMkLst>
        </pc:spChg>
        <pc:spChg chg="add del mod">
          <ac:chgData name="Luigi Salvatore Esposito" userId="aaf0838c-02a7-468c-adbd-e6bfae39eea2" providerId="ADAL" clId="{8D803C31-FE22-1347-8229-FBD10CCE6676}" dt="2024-01-25T09:21:54.824" v="145" actId="6264"/>
          <ac:spMkLst>
            <pc:docMk/>
            <pc:sldMk cId="3622245702" sldId="371"/>
            <ac:spMk id="12" creationId="{9F628503-15D6-AEFE-803F-C006FE45BB31}"/>
          </ac:spMkLst>
        </pc:spChg>
        <pc:spChg chg="add del mod">
          <ac:chgData name="Luigi Salvatore Esposito" userId="aaf0838c-02a7-468c-adbd-e6bfae39eea2" providerId="ADAL" clId="{8D803C31-FE22-1347-8229-FBD10CCE6676}" dt="2024-01-25T09:21:54.824" v="145" actId="6264"/>
          <ac:spMkLst>
            <pc:docMk/>
            <pc:sldMk cId="3622245702" sldId="371"/>
            <ac:spMk id="13" creationId="{D118BF9E-A3C8-7696-80A1-1BF434D7077C}"/>
          </ac:spMkLst>
        </pc:spChg>
        <pc:spChg chg="add del mod or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4" creationId="{00FE1D20-6B84-681D-30CC-D48D10C52D4B}"/>
          </ac:spMkLst>
        </pc:spChg>
        <pc:spChg chg="add del mo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5" creationId="{995CCF37-9A3B-BF12-68B9-9C97DAB8D95A}"/>
          </ac:spMkLst>
        </pc:spChg>
        <pc:spChg chg="add del mo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6" creationId="{26114F22-77D5-4245-2ED2-D0C92BF59274}"/>
          </ac:spMkLst>
        </pc:spChg>
        <pc:spChg chg="add del mo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7" creationId="{E9B5D801-FC8D-E036-B55B-1FE5FACEA6FC}"/>
          </ac:spMkLst>
        </pc:spChg>
        <pc:spChg chg="add del mo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8" creationId="{94B21CEB-761B-4B3A-4485-022DB8B0763C}"/>
          </ac:spMkLst>
        </pc:spChg>
        <pc:spChg chg="add del mod">
          <ac:chgData name="Luigi Salvatore Esposito" userId="aaf0838c-02a7-468c-adbd-e6bfae39eea2" providerId="ADAL" clId="{8D803C31-FE22-1347-8229-FBD10CCE6676}" dt="2024-01-25T09:21:55.697" v="146" actId="6264"/>
          <ac:spMkLst>
            <pc:docMk/>
            <pc:sldMk cId="3622245702" sldId="371"/>
            <ac:spMk id="19" creationId="{A84645E8-82F9-B1F3-B636-414988B55D37}"/>
          </ac:spMkLst>
        </pc:spChg>
        <pc:spChg chg="add del mod or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0" creationId="{71CEFF88-F978-14A9-3AC2-5113E2AEF401}"/>
          </ac:spMkLst>
        </pc:spChg>
        <pc:spChg chg="add del mo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1" creationId="{6FA80BA1-D14A-3764-0ECC-2585069D3033}"/>
          </ac:spMkLst>
        </pc:spChg>
        <pc:spChg chg="add del mo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2" creationId="{2592BE72-926F-DB8E-3166-ABC9FBEC8247}"/>
          </ac:spMkLst>
        </pc:spChg>
        <pc:spChg chg="add del mo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3" creationId="{FB5D2A66-9C3D-735C-8B85-C7E89304813F}"/>
          </ac:spMkLst>
        </pc:spChg>
        <pc:spChg chg="add del mo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4" creationId="{84C91DAC-5E37-B4B0-DC3A-922FA1A55BD2}"/>
          </ac:spMkLst>
        </pc:spChg>
        <pc:spChg chg="add del mod">
          <ac:chgData name="Luigi Salvatore Esposito" userId="aaf0838c-02a7-468c-adbd-e6bfae39eea2" providerId="ADAL" clId="{8D803C31-FE22-1347-8229-FBD10CCE6676}" dt="2024-01-25T09:21:55.893" v="147" actId="6264"/>
          <ac:spMkLst>
            <pc:docMk/>
            <pc:sldMk cId="3622245702" sldId="371"/>
            <ac:spMk id="25" creationId="{F746AD66-9820-41FE-ABFF-B1C067C696D4}"/>
          </ac:spMkLst>
        </pc:spChg>
        <pc:spChg chg="add del mod or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26" creationId="{02638FE0-A67B-6C5D-882F-5A3530084AA4}"/>
          </ac:spMkLst>
        </pc:spChg>
        <pc:spChg chg="add del mo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27" creationId="{F9015B38-C8B2-1C71-4A37-F07D2C55BD2C}"/>
          </ac:spMkLst>
        </pc:spChg>
        <pc:spChg chg="add del mo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28" creationId="{D769005A-6145-BCE9-87A6-70A9BD4F88F4}"/>
          </ac:spMkLst>
        </pc:spChg>
        <pc:spChg chg="add del mo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29" creationId="{5E192315-8AA4-3F54-EBF7-8209B666166C}"/>
          </ac:spMkLst>
        </pc:spChg>
        <pc:spChg chg="add del mo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30" creationId="{9C0EBDEF-CBA2-54EC-D483-7D7CAC65C30E}"/>
          </ac:spMkLst>
        </pc:spChg>
        <pc:spChg chg="add del mod">
          <ac:chgData name="Luigi Salvatore Esposito" userId="aaf0838c-02a7-468c-adbd-e6bfae39eea2" providerId="ADAL" clId="{8D803C31-FE22-1347-8229-FBD10CCE6676}" dt="2024-01-25T09:21:56.147" v="148" actId="6264"/>
          <ac:spMkLst>
            <pc:docMk/>
            <pc:sldMk cId="3622245702" sldId="371"/>
            <ac:spMk id="31" creationId="{64732692-2D0D-EB21-6B53-C35CE404ADA4}"/>
          </ac:spMkLst>
        </pc:spChg>
        <pc:spChg chg="add del mod or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2" creationId="{B483ECE8-244D-BF0E-26E4-B766CF2282CB}"/>
          </ac:spMkLst>
        </pc:spChg>
        <pc:spChg chg="add del mo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3" creationId="{DBDA87B2-1FD5-2051-B7BF-ED135827E2D5}"/>
          </ac:spMkLst>
        </pc:spChg>
        <pc:spChg chg="add del mo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4" creationId="{825F5A15-0947-332D-DB86-0D32CAFBCACB}"/>
          </ac:spMkLst>
        </pc:spChg>
        <pc:spChg chg="add del mo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5" creationId="{EA72BC97-A4E0-88DD-4684-9C2BCBBECC9A}"/>
          </ac:spMkLst>
        </pc:spChg>
        <pc:spChg chg="add del mo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6" creationId="{EA58BBEF-3B60-F4CD-83F9-B4AB229B30E8}"/>
          </ac:spMkLst>
        </pc:spChg>
        <pc:spChg chg="add del mod">
          <ac:chgData name="Luigi Salvatore Esposito" userId="aaf0838c-02a7-468c-adbd-e6bfae39eea2" providerId="ADAL" clId="{8D803C31-FE22-1347-8229-FBD10CCE6676}" dt="2024-01-25T09:21:56.324" v="149" actId="6264"/>
          <ac:spMkLst>
            <pc:docMk/>
            <pc:sldMk cId="3622245702" sldId="371"/>
            <ac:spMk id="37" creationId="{66BF5EDF-76F4-A9EC-73BA-5D2340E6901D}"/>
          </ac:spMkLst>
        </pc:spChg>
        <pc:spChg chg="add del mod or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38" creationId="{27714BA8-AF61-E1D4-23C4-DCF90A945967}"/>
          </ac:spMkLst>
        </pc:spChg>
        <pc:spChg chg="add del mo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39" creationId="{0A605666-6E70-6517-5CB5-1AC76BA17F38}"/>
          </ac:spMkLst>
        </pc:spChg>
        <pc:spChg chg="add del mo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40" creationId="{85672795-82BF-9B6A-A389-07B89CB11C59}"/>
          </ac:spMkLst>
        </pc:spChg>
        <pc:spChg chg="add del mo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41" creationId="{B7B8F56E-E938-0FE1-519E-A598FF92E946}"/>
          </ac:spMkLst>
        </pc:spChg>
        <pc:spChg chg="add del mo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42" creationId="{30F90AF5-87A4-107F-348F-EFC7EEED5A05}"/>
          </ac:spMkLst>
        </pc:spChg>
        <pc:spChg chg="add del mod">
          <ac:chgData name="Luigi Salvatore Esposito" userId="aaf0838c-02a7-468c-adbd-e6bfae39eea2" providerId="ADAL" clId="{8D803C31-FE22-1347-8229-FBD10CCE6676}" dt="2024-01-25T09:21:56.451" v="150" actId="6264"/>
          <ac:spMkLst>
            <pc:docMk/>
            <pc:sldMk cId="3622245702" sldId="371"/>
            <ac:spMk id="43" creationId="{38C0DEBB-48FB-BEB9-4783-6886DD3346DB}"/>
          </ac:spMkLst>
        </pc:spChg>
        <pc:spChg chg="add del mod ord">
          <ac:chgData name="Luigi Salvatore Esposito" userId="aaf0838c-02a7-468c-adbd-e6bfae39eea2" providerId="ADAL" clId="{8D803C31-FE22-1347-8229-FBD10CCE6676}" dt="2024-01-25T09:21:59.386" v="151" actId="478"/>
          <ac:spMkLst>
            <pc:docMk/>
            <pc:sldMk cId="3622245702" sldId="371"/>
            <ac:spMk id="44" creationId="{43CE055C-7D7C-EBA4-57C4-68911EDC97AF}"/>
          </ac:spMkLst>
        </pc:spChg>
        <pc:graphicFrameChg chg="add mod ord modGraphic">
          <ac:chgData name="Luigi Salvatore Esposito" userId="aaf0838c-02a7-468c-adbd-e6bfae39eea2" providerId="ADAL" clId="{8D803C31-FE22-1347-8229-FBD10CCE6676}" dt="2024-01-25T09:39:32.029" v="360"/>
          <ac:graphicFrameMkLst>
            <pc:docMk/>
            <pc:sldMk cId="3622245702" sldId="371"/>
            <ac:graphicFrameMk id="8" creationId="{3093F24C-287F-FC7E-C47D-6E1218B64C7E}"/>
          </ac:graphicFrameMkLst>
        </pc:graphicFrameChg>
        <pc:picChg chg="add mod">
          <ac:chgData name="Luigi Salvatore Esposito" userId="aaf0838c-02a7-468c-adbd-e6bfae39eea2" providerId="ADAL" clId="{8D803C31-FE22-1347-8229-FBD10CCE6676}" dt="2024-01-25T09:38:17.390" v="333" actId="1036"/>
          <ac:picMkLst>
            <pc:docMk/>
            <pc:sldMk cId="3622245702" sldId="371"/>
            <ac:picMk id="45" creationId="{59E81078-68A4-FEE4-0A55-C65A4088E3CC}"/>
          </ac:picMkLst>
        </pc:picChg>
        <pc:picChg chg="add mod">
          <ac:chgData name="Luigi Salvatore Esposito" userId="aaf0838c-02a7-468c-adbd-e6bfae39eea2" providerId="ADAL" clId="{8D803C31-FE22-1347-8229-FBD10CCE6676}" dt="2024-01-25T09:38:02.589" v="312" actId="167"/>
          <ac:picMkLst>
            <pc:docMk/>
            <pc:sldMk cId="3622245702" sldId="371"/>
            <ac:picMk id="46" creationId="{5650A6AA-BA76-1BDB-ECBB-C614B25965B7}"/>
          </ac:picMkLst>
        </pc:picChg>
      </pc:sldChg>
    </pc:docChg>
  </pc:docChgLst>
  <pc:docChgLst>
    <pc:chgData name="Luigi Salvatore Esposito" userId="S::luigi.salvatore.esposito@cern.ch::aaf0838c-02a7-468c-adbd-e6bfae39eea2" providerId="AD" clId="Web-{00C9EDAD-A95A-9AAF-EFAB-DFC704A59EB9}"/>
    <pc:docChg chg="modSld">
      <pc:chgData name="Luigi Salvatore Esposito" userId="S::luigi.salvatore.esposito@cern.ch::aaf0838c-02a7-468c-adbd-e6bfae39eea2" providerId="AD" clId="Web-{00C9EDAD-A95A-9AAF-EFAB-DFC704A59EB9}" dt="2024-01-25T08:17:21.824" v="153" actId="20577"/>
      <pc:docMkLst>
        <pc:docMk/>
      </pc:docMkLst>
      <pc:sldChg chg="modSp modCm">
        <pc:chgData name="Luigi Salvatore Esposito" userId="S::luigi.salvatore.esposito@cern.ch::aaf0838c-02a7-468c-adbd-e6bfae39eea2" providerId="AD" clId="Web-{00C9EDAD-A95A-9AAF-EFAB-DFC704A59EB9}" dt="2024-01-25T08:16:01.572" v="147"/>
        <pc:sldMkLst>
          <pc:docMk/>
          <pc:sldMk cId="3358645593" sldId="353"/>
        </pc:sldMkLst>
        <pc:graphicFrameChg chg="mod modGraphic">
          <ac:chgData name="Luigi Salvatore Esposito" userId="S::luigi.salvatore.esposito@cern.ch::aaf0838c-02a7-468c-adbd-e6bfae39eea2" providerId="AD" clId="Web-{00C9EDAD-A95A-9AAF-EFAB-DFC704A59EB9}" dt="2024-01-25T08:16:01.572" v="147"/>
          <ac:graphicFrameMkLst>
            <pc:docMk/>
            <pc:sldMk cId="3358645593" sldId="353"/>
            <ac:graphicFrameMk id="10" creationId="{58ECBD93-6AD6-18D5-0415-725CD37FD481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igi Salvatore Esposito" userId="S::luigi.salvatore.esposito@cern.ch::aaf0838c-02a7-468c-adbd-e6bfae39eea2" providerId="AD" clId="Web-{00C9EDAD-A95A-9AAF-EFAB-DFC704A59EB9}" dt="2024-01-25T08:15:08.071" v="74"/>
              <pc2:cmMkLst xmlns:pc2="http://schemas.microsoft.com/office/powerpoint/2019/9/main/command">
                <pc:docMk/>
                <pc:sldMk cId="3358645593" sldId="353"/>
                <pc2:cmMk id="{F79C957B-C936-477A-A602-499908CAAD1F}"/>
              </pc2:cmMkLst>
            </pc226:cmChg>
          </p:ext>
        </pc:extLst>
      </pc:sldChg>
      <pc:sldChg chg="delSp modSp modCm">
        <pc:chgData name="Luigi Salvatore Esposito" userId="S::luigi.salvatore.esposito@cern.ch::aaf0838c-02a7-468c-adbd-e6bfae39eea2" providerId="AD" clId="Web-{00C9EDAD-A95A-9AAF-EFAB-DFC704A59EB9}" dt="2024-01-25T08:16:15.479" v="149"/>
        <pc:sldMkLst>
          <pc:docMk/>
          <pc:sldMk cId="2298028856" sldId="360"/>
        </pc:sldMkLst>
        <pc:spChg chg="del mod">
          <ac:chgData name="Luigi Salvatore Esposito" userId="S::luigi.salvatore.esposito@cern.ch::aaf0838c-02a7-468c-adbd-e6bfae39eea2" providerId="AD" clId="Web-{00C9EDAD-A95A-9AAF-EFAB-DFC704A59EB9}" dt="2024-01-25T08:16:15.479" v="149"/>
          <ac:spMkLst>
            <pc:docMk/>
            <pc:sldMk cId="2298028856" sldId="360"/>
            <ac:spMk id="5" creationId="{FFCD0B53-3891-93B9-A867-DA205DA1E6B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igi Salvatore Esposito" userId="S::luigi.salvatore.esposito@cern.ch::aaf0838c-02a7-468c-adbd-e6bfae39eea2" providerId="AD" clId="Web-{00C9EDAD-A95A-9AAF-EFAB-DFC704A59EB9}" dt="2024-01-25T08:16:11.729" v="148" actId="20577"/>
              <pc2:cmMkLst xmlns:pc2="http://schemas.microsoft.com/office/powerpoint/2019/9/main/command">
                <pc:docMk/>
                <pc:sldMk cId="2298028856" sldId="360"/>
                <pc2:cmMk id="{C80221D8-CB0D-4D81-AB88-6FDA5235F008}"/>
              </pc2:cmMkLst>
            </pc226:cmChg>
          </p:ext>
        </pc:extLst>
      </pc:sldChg>
      <pc:sldChg chg="modSp">
        <pc:chgData name="Luigi Salvatore Esposito" userId="S::luigi.salvatore.esposito@cern.ch::aaf0838c-02a7-468c-adbd-e6bfae39eea2" providerId="AD" clId="Web-{00C9EDAD-A95A-9AAF-EFAB-DFC704A59EB9}" dt="2024-01-25T08:16:37.714" v="151" actId="20577"/>
        <pc:sldMkLst>
          <pc:docMk/>
          <pc:sldMk cId="2967069279" sldId="362"/>
        </pc:sldMkLst>
        <pc:spChg chg="mod">
          <ac:chgData name="Luigi Salvatore Esposito" userId="S::luigi.salvatore.esposito@cern.ch::aaf0838c-02a7-468c-adbd-e6bfae39eea2" providerId="AD" clId="Web-{00C9EDAD-A95A-9AAF-EFAB-DFC704A59EB9}" dt="2024-01-25T08:16:37.714" v="151" actId="20577"/>
          <ac:spMkLst>
            <pc:docMk/>
            <pc:sldMk cId="2967069279" sldId="362"/>
            <ac:spMk id="3" creationId="{F78B6A01-5CD0-C080-08DE-E8C976F2193E}"/>
          </ac:spMkLst>
        </pc:spChg>
      </pc:sldChg>
      <pc:sldChg chg="modSp">
        <pc:chgData name="Luigi Salvatore Esposito" userId="S::luigi.salvatore.esposito@cern.ch::aaf0838c-02a7-468c-adbd-e6bfae39eea2" providerId="AD" clId="Web-{00C9EDAD-A95A-9AAF-EFAB-DFC704A59EB9}" dt="2024-01-25T08:14:39.523" v="59"/>
        <pc:sldMkLst>
          <pc:docMk/>
          <pc:sldMk cId="1911908821" sldId="363"/>
        </pc:sldMkLst>
        <pc:graphicFrameChg chg="mod modGraphic">
          <ac:chgData name="Luigi Salvatore Esposito" userId="S::luigi.salvatore.esposito@cern.ch::aaf0838c-02a7-468c-adbd-e6bfae39eea2" providerId="AD" clId="Web-{00C9EDAD-A95A-9AAF-EFAB-DFC704A59EB9}" dt="2024-01-25T08:14:24.913" v="39"/>
          <ac:graphicFrameMkLst>
            <pc:docMk/>
            <pc:sldMk cId="1911908821" sldId="363"/>
            <ac:graphicFrameMk id="5" creationId="{7AB1EB09-AE86-A0BC-9E31-0C73A194A2A1}"/>
          </ac:graphicFrameMkLst>
        </pc:graphicFrameChg>
        <pc:graphicFrameChg chg="mod modGraphic">
          <ac:chgData name="Luigi Salvatore Esposito" userId="S::luigi.salvatore.esposito@cern.ch::aaf0838c-02a7-468c-adbd-e6bfae39eea2" providerId="AD" clId="Web-{00C9EDAD-A95A-9AAF-EFAB-DFC704A59EB9}" dt="2024-01-25T08:13:56.131" v="13"/>
          <ac:graphicFrameMkLst>
            <pc:docMk/>
            <pc:sldMk cId="1911908821" sldId="363"/>
            <ac:graphicFrameMk id="6" creationId="{8B42D8DA-4F52-893B-A53C-9D5906C35AEE}"/>
          </ac:graphicFrameMkLst>
        </pc:graphicFrameChg>
        <pc:graphicFrameChg chg="mod modGraphic">
          <ac:chgData name="Luigi Salvatore Esposito" userId="S::luigi.salvatore.esposito@cern.ch::aaf0838c-02a7-468c-adbd-e6bfae39eea2" providerId="AD" clId="Web-{00C9EDAD-A95A-9AAF-EFAB-DFC704A59EB9}" dt="2024-01-25T08:13:52.147" v="7"/>
          <ac:graphicFrameMkLst>
            <pc:docMk/>
            <pc:sldMk cId="1911908821" sldId="363"/>
            <ac:graphicFrameMk id="7" creationId="{295A4EE8-7CDC-03D3-7887-6498C33D7E3D}"/>
          </ac:graphicFrameMkLst>
        </pc:graphicFrameChg>
        <pc:graphicFrameChg chg="mod modGraphic">
          <ac:chgData name="Luigi Salvatore Esposito" userId="S::luigi.salvatore.esposito@cern.ch::aaf0838c-02a7-468c-adbd-e6bfae39eea2" providerId="AD" clId="Web-{00C9EDAD-A95A-9AAF-EFAB-DFC704A59EB9}" dt="2024-01-25T08:14:39.523" v="59"/>
          <ac:graphicFrameMkLst>
            <pc:docMk/>
            <pc:sldMk cId="1911908821" sldId="363"/>
            <ac:graphicFrameMk id="21" creationId="{9E55CBC9-8D22-BC3B-3D44-1A5789197974}"/>
          </ac:graphicFrameMkLst>
        </pc:graphicFrameChg>
      </pc:sldChg>
      <pc:sldChg chg="modSp modCm">
        <pc:chgData name="Luigi Salvatore Esposito" userId="S::luigi.salvatore.esposito@cern.ch::aaf0838c-02a7-468c-adbd-e6bfae39eea2" providerId="AD" clId="Web-{00C9EDAD-A95A-9AAF-EFAB-DFC704A59EB9}" dt="2024-01-25T08:17:21.824" v="153" actId="20577"/>
        <pc:sldMkLst>
          <pc:docMk/>
          <pc:sldMk cId="1814086834" sldId="365"/>
        </pc:sldMkLst>
        <pc:spChg chg="mod">
          <ac:chgData name="Luigi Salvatore Esposito" userId="S::luigi.salvatore.esposito@cern.ch::aaf0838c-02a7-468c-adbd-e6bfae39eea2" providerId="AD" clId="Web-{00C9EDAD-A95A-9AAF-EFAB-DFC704A59EB9}" dt="2024-01-25T08:17:21.824" v="153" actId="20577"/>
          <ac:spMkLst>
            <pc:docMk/>
            <pc:sldMk cId="1814086834" sldId="365"/>
            <ac:spMk id="2" creationId="{575D1758-2197-D763-78B1-6750AF34CBB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igi Salvatore Esposito" userId="S::luigi.salvatore.esposito@cern.ch::aaf0838c-02a7-468c-adbd-e6bfae39eea2" providerId="AD" clId="Web-{00C9EDAD-A95A-9AAF-EFAB-DFC704A59EB9}" dt="2024-01-25T08:17:15.293" v="152" actId="20577"/>
              <pc2:cmMkLst xmlns:pc2="http://schemas.microsoft.com/office/powerpoint/2019/9/main/command">
                <pc:docMk/>
                <pc:sldMk cId="1814086834" sldId="365"/>
                <pc2:cmMk id="{231FB5DD-1330-48D2-B26B-1E687A2491E6}"/>
              </pc2:cmMkLst>
            </pc226:cmChg>
          </p:ext>
        </pc:extLst>
      </pc:sldChg>
    </pc:docChg>
  </pc:docChgLst>
  <pc:docChgLst>
    <pc:chgData name="Guest User" userId="S::urn:spo:anon#a552db9f7f9926ce087fd9c8dbbb67b84ff95a07918b7ad384cdfb71b031ca46::" providerId="AD" clId="Web-{495392DA-45C0-982A-5979-04763451E12A}"/>
    <pc:docChg chg="mod">
      <pc:chgData name="Guest User" userId="S::urn:spo:anon#a552db9f7f9926ce087fd9c8dbbb67b84ff95a07918b7ad384cdfb71b031ca46::" providerId="AD" clId="Web-{495392DA-45C0-982A-5979-04763451E12A}" dt="2024-01-25T07:30:10.336" v="1"/>
      <pc:docMkLst>
        <pc:docMk/>
      </pc:docMkLst>
      <pc:sldChg chg="addCm">
        <pc:chgData name="Guest User" userId="S::urn:spo:anon#a552db9f7f9926ce087fd9c8dbbb67b84ff95a07918b7ad384cdfb71b031ca46::" providerId="AD" clId="Web-{495392DA-45C0-982A-5979-04763451E12A}" dt="2024-01-25T07:30:10.336" v="1"/>
        <pc:sldMkLst>
          <pc:docMk/>
          <pc:sldMk cId="3816345268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uest User" userId="S::urn:spo:anon#a552db9f7f9926ce087fd9c8dbbb67b84ff95a07918b7ad384cdfb71b031ca46::" providerId="AD" clId="Web-{495392DA-45C0-982A-5979-04763451E12A}" dt="2024-01-25T07:30:10.336" v="1"/>
              <pc2:cmMkLst xmlns:pc2="http://schemas.microsoft.com/office/powerpoint/2019/9/main/command">
                <pc:docMk/>
                <pc:sldMk cId="3816345268" sldId="296"/>
                <pc2:cmMk id="{05E84FB6-93E2-4561-8527-BFBF68DC5376}"/>
              </pc2:cmMkLst>
            </pc226:cmChg>
          </p:ext>
        </pc:extLst>
      </pc:sldChg>
    </pc:docChg>
  </pc:docChgLst>
  <pc:docChgLst>
    <pc:chgData name="Eloise Matheson" userId="S::eloise.matheson@cern.ch::5c92490f-853d-4ced-b350-2ff05ea6ee49" providerId="AD" clId="Web-{E15F1762-A2BF-BD83-4BB3-2B6F79617DFA}"/>
    <pc:docChg chg="modSld">
      <pc:chgData name="Eloise Matheson" userId="S::eloise.matheson@cern.ch::5c92490f-853d-4ced-b350-2ff05ea6ee49" providerId="AD" clId="Web-{E15F1762-A2BF-BD83-4BB3-2B6F79617DFA}" dt="2024-01-19T08:49:13.986" v="1" actId="20577"/>
      <pc:docMkLst>
        <pc:docMk/>
      </pc:docMkLst>
      <pc:sldChg chg="modSp">
        <pc:chgData name="Eloise Matheson" userId="S::eloise.matheson@cern.ch::5c92490f-853d-4ced-b350-2ff05ea6ee49" providerId="AD" clId="Web-{E15F1762-A2BF-BD83-4BB3-2B6F79617DFA}" dt="2024-01-19T08:40:08.271" v="0" actId="1076"/>
        <pc:sldMkLst>
          <pc:docMk/>
          <pc:sldMk cId="3480548564" sldId="291"/>
        </pc:sldMkLst>
        <pc:graphicFrameChg chg="mod">
          <ac:chgData name="Eloise Matheson" userId="S::eloise.matheson@cern.ch::5c92490f-853d-4ced-b350-2ff05ea6ee49" providerId="AD" clId="Web-{E15F1762-A2BF-BD83-4BB3-2B6F79617DFA}" dt="2024-01-19T08:40:08.271" v="0" actId="1076"/>
          <ac:graphicFrameMkLst>
            <pc:docMk/>
            <pc:sldMk cId="3480548564" sldId="291"/>
            <ac:graphicFrameMk id="6" creationId="{3E3F5D78-6841-5D32-1830-497892FF1927}"/>
          </ac:graphicFrameMkLst>
        </pc:graphicFrameChg>
      </pc:sldChg>
      <pc:sldChg chg="modSp">
        <pc:chgData name="Eloise Matheson" userId="S::eloise.matheson@cern.ch::5c92490f-853d-4ced-b350-2ff05ea6ee49" providerId="AD" clId="Web-{E15F1762-A2BF-BD83-4BB3-2B6F79617DFA}" dt="2024-01-19T08:49:13.986" v="1" actId="20577"/>
        <pc:sldMkLst>
          <pc:docMk/>
          <pc:sldMk cId="432260126" sldId="341"/>
        </pc:sldMkLst>
        <pc:spChg chg="mod">
          <ac:chgData name="Eloise Matheson" userId="S::eloise.matheson@cern.ch::5c92490f-853d-4ced-b350-2ff05ea6ee49" providerId="AD" clId="Web-{E15F1762-A2BF-BD83-4BB3-2B6F79617DFA}" dt="2024-01-19T08:49:13.986" v="1" actId="20577"/>
          <ac:spMkLst>
            <pc:docMk/>
            <pc:sldMk cId="432260126" sldId="341"/>
            <ac:spMk id="3" creationId="{86272B49-245D-B59C-DE05-953C0CA48439}"/>
          </ac:spMkLst>
        </pc:spChg>
      </pc:sldChg>
    </pc:docChg>
  </pc:docChgLst>
  <pc:docChgLst>
    <pc:chgData name="Luigi Salvatore Esposito" userId="S::luigi.salvatore.esposito@cern.ch::aaf0838c-02a7-468c-adbd-e6bfae39eea2" providerId="AD" clId="Web-{43A40BC5-896B-35F4-993F-1AE5EE3D6C6D}"/>
    <pc:docChg chg="modSld">
      <pc:chgData name="Luigi Salvatore Esposito" userId="S::luigi.salvatore.esposito@cern.ch::aaf0838c-02a7-468c-adbd-e6bfae39eea2" providerId="AD" clId="Web-{43A40BC5-896B-35F4-993F-1AE5EE3D6C6D}" dt="2024-01-29T12:36:31.764" v="30" actId="20577"/>
      <pc:docMkLst>
        <pc:docMk/>
      </pc:docMkLst>
      <pc:sldChg chg="modSp">
        <pc:chgData name="Luigi Salvatore Esposito" userId="S::luigi.salvatore.esposito@cern.ch::aaf0838c-02a7-468c-adbd-e6bfae39eea2" providerId="AD" clId="Web-{43A40BC5-896B-35F4-993F-1AE5EE3D6C6D}" dt="2024-01-29T12:36:31.764" v="30" actId="20577"/>
        <pc:sldMkLst>
          <pc:docMk/>
          <pc:sldMk cId="3816345268" sldId="296"/>
        </pc:sldMkLst>
        <pc:spChg chg="mod">
          <ac:chgData name="Luigi Salvatore Esposito" userId="S::luigi.salvatore.esposito@cern.ch::aaf0838c-02a7-468c-adbd-e6bfae39eea2" providerId="AD" clId="Web-{43A40BC5-896B-35F4-993F-1AE5EE3D6C6D}" dt="2024-01-29T12:36:31.764" v="30" actId="20577"/>
          <ac:spMkLst>
            <pc:docMk/>
            <pc:sldMk cId="3816345268" sldId="296"/>
            <ac:spMk id="3" creationId="{F7B0DD35-25FE-650C-D3E7-DA9E47CBB67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qdemassi\AppData\Roaming\Microsoft\Excel\Contact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'Uniform loading'!$G$1</c:f>
              <c:strCache>
                <c:ptCount val="1"/>
                <c:pt idx="0">
                  <c:v>Secondary bending (urad)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'Uniform loading'!$B$2:$B$11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50</c:v>
                </c:pt>
                <c:pt idx="6">
                  <c:v>100</c:v>
                </c:pt>
                <c:pt idx="7">
                  <c:v>200</c:v>
                </c:pt>
                <c:pt idx="8">
                  <c:v>500</c:v>
                </c:pt>
                <c:pt idx="9">
                  <c:v>1000</c:v>
                </c:pt>
              </c:numCache>
            </c:numRef>
          </c:xVal>
          <c:yVal>
            <c:numRef>
              <c:f>'Uniform loading'!$G$2:$G$12</c:f>
              <c:numCache>
                <c:formatCode>General</c:formatCode>
                <c:ptCount val="11"/>
                <c:pt idx="0">
                  <c:v>7.15</c:v>
                </c:pt>
                <c:pt idx="1">
                  <c:v>14.28</c:v>
                </c:pt>
                <c:pt idx="2">
                  <c:v>35.72</c:v>
                </c:pt>
                <c:pt idx="3">
                  <c:v>43.17</c:v>
                </c:pt>
                <c:pt idx="4">
                  <c:v>45.79</c:v>
                </c:pt>
                <c:pt idx="5">
                  <c:v>48.28</c:v>
                </c:pt>
                <c:pt idx="6">
                  <c:v>49.54</c:v>
                </c:pt>
                <c:pt idx="7">
                  <c:v>49.72</c:v>
                </c:pt>
                <c:pt idx="8">
                  <c:v>49.44</c:v>
                </c:pt>
                <c:pt idx="9">
                  <c:v>50.43</c:v>
                </c:pt>
                <c:pt idx="10">
                  <c:v>49.56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E4-C045-9562-892F407AF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1491167"/>
        <c:axId val="1971496575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'Uniform loading'!$H$1</c15:sqref>
                        </c15:formulaRef>
                      </c:ext>
                    </c:extLst>
                    <c:strCache>
                      <c:ptCount val="1"/>
                      <c:pt idx="0">
                        <c:v>Contact patch</c:v>
                      </c:pt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multiLvlStrRef>
                    <c:extLst>
                      <c:ext uri="{02D57815-91ED-43cb-92C2-25804820EDAC}">
                        <c15:formulaRef>
                          <c15:sqref>'Uniform loading'!$A$2:$F$12</c15:sqref>
                        </c15:formulaRef>
                      </c:ext>
                    </c:extLst>
                    <c:multiLvlStrCache>
                      <c:ptCount val="11"/>
                      <c:lvl>
                        <c:pt idx="0">
                          <c:v>0.98</c:v>
                        </c:pt>
                        <c:pt idx="1">
                          <c:v>1.95</c:v>
                        </c:pt>
                        <c:pt idx="2">
                          <c:v>4.89</c:v>
                        </c:pt>
                        <c:pt idx="3">
                          <c:v>5.94</c:v>
                        </c:pt>
                        <c:pt idx="4">
                          <c:v>6.3</c:v>
                        </c:pt>
                        <c:pt idx="5">
                          <c:v>6.64</c:v>
                        </c:pt>
                        <c:pt idx="6">
                          <c:v>6.81</c:v>
                        </c:pt>
                        <c:pt idx="7">
                          <c:v>6.84</c:v>
                        </c:pt>
                        <c:pt idx="8">
                          <c:v>6.81</c:v>
                        </c:pt>
                        <c:pt idx="9">
                          <c:v>6.96</c:v>
                        </c:pt>
                        <c:pt idx="10">
                          <c:v>6.82</c:v>
                        </c:pt>
                      </c:lvl>
                      <c:lvl>
                        <c:pt idx="0">
                          <c:v>Upper crystal face</c:v>
                        </c:pt>
                        <c:pt idx="1">
                          <c:v>Upper crystal face</c:v>
                        </c:pt>
                        <c:pt idx="2">
                          <c:v>Upper crystal face</c:v>
                        </c:pt>
                        <c:pt idx="3">
                          <c:v>Upper crystal face</c:v>
                        </c:pt>
                        <c:pt idx="4">
                          <c:v>Upper crystal face</c:v>
                        </c:pt>
                        <c:pt idx="5">
                          <c:v>Upper crystal face</c:v>
                        </c:pt>
                        <c:pt idx="6">
                          <c:v>Upper crystal face</c:v>
                        </c:pt>
                        <c:pt idx="7">
                          <c:v>Inner edge contact IF</c:v>
                        </c:pt>
                        <c:pt idx="8">
                          <c:v>Outer edge contact IF</c:v>
                        </c:pt>
                        <c:pt idx="9">
                          <c:v>Outer edge contact IF</c:v>
                        </c:pt>
                        <c:pt idx="10">
                          <c:v>Upper crystal face</c:v>
                        </c:pt>
                      </c:lvl>
                      <c:lvl>
                        <c:pt idx="0">
                          <c:v>0.84</c:v>
                        </c:pt>
                        <c:pt idx="1">
                          <c:v>1.68</c:v>
                        </c:pt>
                        <c:pt idx="2">
                          <c:v>4.21</c:v>
                        </c:pt>
                        <c:pt idx="3">
                          <c:v>5.14</c:v>
                        </c:pt>
                        <c:pt idx="4">
                          <c:v>5.47</c:v>
                        </c:pt>
                        <c:pt idx="5">
                          <c:v>5.79</c:v>
                        </c:pt>
                        <c:pt idx="6">
                          <c:v>5.95</c:v>
                        </c:pt>
                        <c:pt idx="7">
                          <c:v>7.01</c:v>
                        </c:pt>
                        <c:pt idx="8">
                          <c:v>16.21</c:v>
                        </c:pt>
                        <c:pt idx="9">
                          <c:v>31.86</c:v>
                        </c:pt>
                        <c:pt idx="10">
                          <c:v>5.96</c:v>
                        </c:pt>
                      </c:lvl>
                      <c:lvl>
                        <c:pt idx="0">
                          <c:v>0.17</c:v>
                        </c:pt>
                        <c:pt idx="1">
                          <c:v>0.17</c:v>
                        </c:pt>
                        <c:pt idx="2">
                          <c:v>0.17</c:v>
                        </c:pt>
                        <c:pt idx="3">
                          <c:v>0.17</c:v>
                        </c:pt>
                        <c:pt idx="4">
                          <c:v>0.17</c:v>
                        </c:pt>
                        <c:pt idx="5">
                          <c:v>0.17</c:v>
                        </c:pt>
                        <c:pt idx="6">
                          <c:v>0.17</c:v>
                        </c:pt>
                        <c:pt idx="7">
                          <c:v>0.17</c:v>
                        </c:pt>
                        <c:pt idx="8">
                          <c:v>0.17</c:v>
                        </c:pt>
                        <c:pt idx="9">
                          <c:v>0.17</c:v>
                        </c:pt>
                        <c:pt idx="10">
                          <c:v>0.1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5</c:v>
                        </c:pt>
                        <c:pt idx="3">
                          <c:v>10</c:v>
                        </c:pt>
                        <c:pt idx="4">
                          <c:v>20</c:v>
                        </c:pt>
                        <c:pt idx="5">
                          <c:v>50</c:v>
                        </c:pt>
                        <c:pt idx="6">
                          <c:v>100</c:v>
                        </c:pt>
                        <c:pt idx="7">
                          <c:v>200</c:v>
                        </c:pt>
                        <c:pt idx="8">
                          <c:v>500</c:v>
                        </c:pt>
                        <c:pt idx="9">
                          <c:v>1000</c:v>
                        </c:pt>
                        <c:pt idx="10">
                          <c:v>100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</c:lvl>
                    </c:multiLvlStrCache>
                  </c:multiLvlStrRef>
                </c:xVal>
                <c:yVal>
                  <c:numRef>
                    <c:extLst>
                      <c:ext uri="{02D57815-91ED-43cb-92C2-25804820EDAC}">
                        <c15:formulaRef>
                          <c15:sqref>'Uniform loading'!$H$2:$H$12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4FE4-C045-9562-892F407AFD61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loading'!$I$1</c15:sqref>
                        </c15:formulaRef>
                      </c:ext>
                    </c:extLst>
                    <c:strCache>
                      <c:ptCount val="1"/>
                      <c:pt idx="0">
                        <c:v>Contact pressure</c:v>
                      </c:pt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loading'!$A$2:$F$12</c15:sqref>
                        </c15:formulaRef>
                      </c:ext>
                    </c:extLst>
                    <c:multiLvlStrCache>
                      <c:ptCount val="11"/>
                      <c:lvl>
                        <c:pt idx="0">
                          <c:v>0.98</c:v>
                        </c:pt>
                        <c:pt idx="1">
                          <c:v>1.95</c:v>
                        </c:pt>
                        <c:pt idx="2">
                          <c:v>4.89</c:v>
                        </c:pt>
                        <c:pt idx="3">
                          <c:v>5.94</c:v>
                        </c:pt>
                        <c:pt idx="4">
                          <c:v>6.3</c:v>
                        </c:pt>
                        <c:pt idx="5">
                          <c:v>6.64</c:v>
                        </c:pt>
                        <c:pt idx="6">
                          <c:v>6.81</c:v>
                        </c:pt>
                        <c:pt idx="7">
                          <c:v>6.84</c:v>
                        </c:pt>
                        <c:pt idx="8">
                          <c:v>6.81</c:v>
                        </c:pt>
                        <c:pt idx="9">
                          <c:v>6.96</c:v>
                        </c:pt>
                        <c:pt idx="10">
                          <c:v>6.82</c:v>
                        </c:pt>
                      </c:lvl>
                      <c:lvl>
                        <c:pt idx="0">
                          <c:v>Upper crystal face</c:v>
                        </c:pt>
                        <c:pt idx="1">
                          <c:v>Upper crystal face</c:v>
                        </c:pt>
                        <c:pt idx="2">
                          <c:v>Upper crystal face</c:v>
                        </c:pt>
                        <c:pt idx="3">
                          <c:v>Upper crystal face</c:v>
                        </c:pt>
                        <c:pt idx="4">
                          <c:v>Upper crystal face</c:v>
                        </c:pt>
                        <c:pt idx="5">
                          <c:v>Upper crystal face</c:v>
                        </c:pt>
                        <c:pt idx="6">
                          <c:v>Upper crystal face</c:v>
                        </c:pt>
                        <c:pt idx="7">
                          <c:v>Inner edge contact IF</c:v>
                        </c:pt>
                        <c:pt idx="8">
                          <c:v>Outer edge contact IF</c:v>
                        </c:pt>
                        <c:pt idx="9">
                          <c:v>Outer edge contact IF</c:v>
                        </c:pt>
                        <c:pt idx="10">
                          <c:v>Upper crystal face</c:v>
                        </c:pt>
                      </c:lvl>
                      <c:lvl>
                        <c:pt idx="0">
                          <c:v>0.84</c:v>
                        </c:pt>
                        <c:pt idx="1">
                          <c:v>1.68</c:v>
                        </c:pt>
                        <c:pt idx="2">
                          <c:v>4.21</c:v>
                        </c:pt>
                        <c:pt idx="3">
                          <c:v>5.14</c:v>
                        </c:pt>
                        <c:pt idx="4">
                          <c:v>5.47</c:v>
                        </c:pt>
                        <c:pt idx="5">
                          <c:v>5.79</c:v>
                        </c:pt>
                        <c:pt idx="6">
                          <c:v>5.95</c:v>
                        </c:pt>
                        <c:pt idx="7">
                          <c:v>7.01</c:v>
                        </c:pt>
                        <c:pt idx="8">
                          <c:v>16.21</c:v>
                        </c:pt>
                        <c:pt idx="9">
                          <c:v>31.86</c:v>
                        </c:pt>
                        <c:pt idx="10">
                          <c:v>5.96</c:v>
                        </c:pt>
                      </c:lvl>
                      <c:lvl>
                        <c:pt idx="0">
                          <c:v>0.17</c:v>
                        </c:pt>
                        <c:pt idx="1">
                          <c:v>0.17</c:v>
                        </c:pt>
                        <c:pt idx="2">
                          <c:v>0.17</c:v>
                        </c:pt>
                        <c:pt idx="3">
                          <c:v>0.17</c:v>
                        </c:pt>
                        <c:pt idx="4">
                          <c:v>0.17</c:v>
                        </c:pt>
                        <c:pt idx="5">
                          <c:v>0.17</c:v>
                        </c:pt>
                        <c:pt idx="6">
                          <c:v>0.17</c:v>
                        </c:pt>
                        <c:pt idx="7">
                          <c:v>0.17</c:v>
                        </c:pt>
                        <c:pt idx="8">
                          <c:v>0.17</c:v>
                        </c:pt>
                        <c:pt idx="9">
                          <c:v>0.17</c:v>
                        </c:pt>
                        <c:pt idx="10">
                          <c:v>0.1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5</c:v>
                        </c:pt>
                        <c:pt idx="3">
                          <c:v>10</c:v>
                        </c:pt>
                        <c:pt idx="4">
                          <c:v>20</c:v>
                        </c:pt>
                        <c:pt idx="5">
                          <c:v>50</c:v>
                        </c:pt>
                        <c:pt idx="6">
                          <c:v>100</c:v>
                        </c:pt>
                        <c:pt idx="7">
                          <c:v>200</c:v>
                        </c:pt>
                        <c:pt idx="8">
                          <c:v>500</c:v>
                        </c:pt>
                        <c:pt idx="9">
                          <c:v>1000</c:v>
                        </c:pt>
                        <c:pt idx="10">
                          <c:v>100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</c:lvl>
                    </c:multiLvlStrCache>
                  </c:multiLvlStr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loading'!$I$2:$I$12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FE4-C045-9562-892F407AFD61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loading'!$J$1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loading'!$A$2:$F$12</c15:sqref>
                        </c15:formulaRef>
                      </c:ext>
                    </c:extLst>
                    <c:multiLvlStrCache>
                      <c:ptCount val="11"/>
                      <c:lvl>
                        <c:pt idx="0">
                          <c:v>0.98</c:v>
                        </c:pt>
                        <c:pt idx="1">
                          <c:v>1.95</c:v>
                        </c:pt>
                        <c:pt idx="2">
                          <c:v>4.89</c:v>
                        </c:pt>
                        <c:pt idx="3">
                          <c:v>5.94</c:v>
                        </c:pt>
                        <c:pt idx="4">
                          <c:v>6.3</c:v>
                        </c:pt>
                        <c:pt idx="5">
                          <c:v>6.64</c:v>
                        </c:pt>
                        <c:pt idx="6">
                          <c:v>6.81</c:v>
                        </c:pt>
                        <c:pt idx="7">
                          <c:v>6.84</c:v>
                        </c:pt>
                        <c:pt idx="8">
                          <c:v>6.81</c:v>
                        </c:pt>
                        <c:pt idx="9">
                          <c:v>6.96</c:v>
                        </c:pt>
                        <c:pt idx="10">
                          <c:v>6.82</c:v>
                        </c:pt>
                      </c:lvl>
                      <c:lvl>
                        <c:pt idx="0">
                          <c:v>Upper crystal face</c:v>
                        </c:pt>
                        <c:pt idx="1">
                          <c:v>Upper crystal face</c:v>
                        </c:pt>
                        <c:pt idx="2">
                          <c:v>Upper crystal face</c:v>
                        </c:pt>
                        <c:pt idx="3">
                          <c:v>Upper crystal face</c:v>
                        </c:pt>
                        <c:pt idx="4">
                          <c:v>Upper crystal face</c:v>
                        </c:pt>
                        <c:pt idx="5">
                          <c:v>Upper crystal face</c:v>
                        </c:pt>
                        <c:pt idx="6">
                          <c:v>Upper crystal face</c:v>
                        </c:pt>
                        <c:pt idx="7">
                          <c:v>Inner edge contact IF</c:v>
                        </c:pt>
                        <c:pt idx="8">
                          <c:v>Outer edge contact IF</c:v>
                        </c:pt>
                        <c:pt idx="9">
                          <c:v>Outer edge contact IF</c:v>
                        </c:pt>
                        <c:pt idx="10">
                          <c:v>Upper crystal face</c:v>
                        </c:pt>
                      </c:lvl>
                      <c:lvl>
                        <c:pt idx="0">
                          <c:v>0.84</c:v>
                        </c:pt>
                        <c:pt idx="1">
                          <c:v>1.68</c:v>
                        </c:pt>
                        <c:pt idx="2">
                          <c:v>4.21</c:v>
                        </c:pt>
                        <c:pt idx="3">
                          <c:v>5.14</c:v>
                        </c:pt>
                        <c:pt idx="4">
                          <c:v>5.47</c:v>
                        </c:pt>
                        <c:pt idx="5">
                          <c:v>5.79</c:v>
                        </c:pt>
                        <c:pt idx="6">
                          <c:v>5.95</c:v>
                        </c:pt>
                        <c:pt idx="7">
                          <c:v>7.01</c:v>
                        </c:pt>
                        <c:pt idx="8">
                          <c:v>16.21</c:v>
                        </c:pt>
                        <c:pt idx="9">
                          <c:v>31.86</c:v>
                        </c:pt>
                        <c:pt idx="10">
                          <c:v>5.96</c:v>
                        </c:pt>
                      </c:lvl>
                      <c:lvl>
                        <c:pt idx="0">
                          <c:v>0.17</c:v>
                        </c:pt>
                        <c:pt idx="1">
                          <c:v>0.17</c:v>
                        </c:pt>
                        <c:pt idx="2">
                          <c:v>0.17</c:v>
                        </c:pt>
                        <c:pt idx="3">
                          <c:v>0.17</c:v>
                        </c:pt>
                        <c:pt idx="4">
                          <c:v>0.17</c:v>
                        </c:pt>
                        <c:pt idx="5">
                          <c:v>0.17</c:v>
                        </c:pt>
                        <c:pt idx="6">
                          <c:v>0.17</c:v>
                        </c:pt>
                        <c:pt idx="7">
                          <c:v>0.17</c:v>
                        </c:pt>
                        <c:pt idx="8">
                          <c:v>0.17</c:v>
                        </c:pt>
                        <c:pt idx="9">
                          <c:v>0.17</c:v>
                        </c:pt>
                        <c:pt idx="10">
                          <c:v>0.1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5</c:v>
                        </c:pt>
                        <c:pt idx="3">
                          <c:v>10</c:v>
                        </c:pt>
                        <c:pt idx="4">
                          <c:v>20</c:v>
                        </c:pt>
                        <c:pt idx="5">
                          <c:v>50</c:v>
                        </c:pt>
                        <c:pt idx="6">
                          <c:v>100</c:v>
                        </c:pt>
                        <c:pt idx="7">
                          <c:v>200</c:v>
                        </c:pt>
                        <c:pt idx="8">
                          <c:v>500</c:v>
                        </c:pt>
                        <c:pt idx="9">
                          <c:v>1000</c:v>
                        </c:pt>
                        <c:pt idx="10">
                          <c:v>100</c:v>
                        </c:pt>
                      </c:lvl>
                      <c:lvl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  <c:pt idx="4">
                          <c:v>5</c:v>
                        </c:pt>
                        <c:pt idx="5">
                          <c:v>6</c:v>
                        </c:pt>
                        <c:pt idx="6">
                          <c:v>7</c:v>
                        </c:pt>
                        <c:pt idx="7">
                          <c:v>8</c:v>
                        </c:pt>
                        <c:pt idx="8">
                          <c:v>9</c:v>
                        </c:pt>
                        <c:pt idx="9">
                          <c:v>10</c:v>
                        </c:pt>
                        <c:pt idx="10">
                          <c:v>11</c:v>
                        </c:pt>
                      </c:lvl>
                    </c:multiLvlStrCache>
                  </c:multiLvlStr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'Uniform loading'!$J$2:$J$12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FE4-C045-9562-892F407AFD61}"/>
                  </c:ext>
                </c:extLst>
              </c15:ser>
            </c15:filteredScatterSeries>
          </c:ext>
        </c:extLst>
      </c:scatterChart>
      <c:valAx>
        <c:axId val="1971491167"/>
        <c:scaling>
          <c:logBase val="10"/>
          <c:orientation val="minMax"/>
          <c:max val="10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71496575"/>
        <c:crosses val="autoZero"/>
        <c:crossBetween val="midCat"/>
      </c:valAx>
      <c:valAx>
        <c:axId val="1971496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714911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27913516230527E-2"/>
          <c:y val="5.1599845253244341E-2"/>
          <c:w val="0.91006513074754547"/>
          <c:h val="0.66141712948864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 7858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Torsion, μrad/mm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46.2</c:v>
                </c:pt>
                <c:pt idx="1">
                  <c:v>50.4</c:v>
                </c:pt>
                <c:pt idx="2">
                  <c:v>45.5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3-544B-8DBA-F4EB1C07D6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Run 7881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Torsion, μrad/mm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46</c:v>
                </c:pt>
                <c:pt idx="1">
                  <c:v>50.8</c:v>
                </c:pt>
                <c:pt idx="2">
                  <c:v>45.8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33-544B-8DBA-F4EB1C07D6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Run 7882 (RM)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Torsion, μrad/mm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46.4</c:v>
                </c:pt>
                <c:pt idx="1">
                  <c:v>50.2</c:v>
                </c:pt>
                <c:pt idx="2">
                  <c:v>45.2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33-544B-8DBA-F4EB1C07D68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Run 7885 (RM)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Torsion, μrad/mm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46.5</c:v>
                </c:pt>
                <c:pt idx="1">
                  <c:v>50.6</c:v>
                </c:pt>
                <c:pt idx="2">
                  <c:v>45.5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33-544B-8DBA-F4EB1C07D6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013931760"/>
        <c:axId val="1657974847"/>
      </c:barChart>
      <c:catAx>
        <c:axId val="201393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197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57974847"/>
        <c:crosses val="autoZero"/>
        <c:auto val="1"/>
        <c:lblAlgn val="ctr"/>
        <c:lblOffset val="100"/>
        <c:noMultiLvlLbl val="0"/>
      </c:catAx>
      <c:valAx>
        <c:axId val="165797484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197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01393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19458373936323"/>
          <c:y val="0.87773862521328483"/>
          <c:w val="0.49206892616683784"/>
          <c:h val="4.99085956796836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97" b="0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GB" noProof="0"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27913516230527E-2"/>
          <c:y val="5.1599845253244341E-2"/>
          <c:w val="0.91006513074754547"/>
          <c:h val="0.66141712948864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Run 7782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187</c:v>
                </c:pt>
                <c:pt idx="1">
                  <c:v>51.2</c:v>
                </c:pt>
                <c:pt idx="2">
                  <c:v>45.2</c:v>
                </c:pt>
                <c:pt idx="3">
                  <c:v>18.8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3-544B-8DBA-F4EB1C07D6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Run 7783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185</c:v>
                </c:pt>
                <c:pt idx="1">
                  <c:v>52.4</c:v>
                </c:pt>
                <c:pt idx="2">
                  <c:v>46.6</c:v>
                </c:pt>
                <c:pt idx="3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33-544B-8DBA-F4EB1C07D6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Run 7924 (TH)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186</c:v>
                </c:pt>
                <c:pt idx="1">
                  <c:v>52.7</c:v>
                </c:pt>
                <c:pt idx="2">
                  <c:v>45.3</c:v>
                </c:pt>
                <c:pt idx="3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33-544B-8DBA-F4EB1C07D68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Run 7927 (TH)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186</c:v>
                </c:pt>
                <c:pt idx="1">
                  <c:v>51.7</c:v>
                </c:pt>
                <c:pt idx="2">
                  <c:v>46.1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33-544B-8DBA-F4EB1C07D68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Run 7984 (RB)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192</c:v>
                </c:pt>
                <c:pt idx="1">
                  <c:v>50.5</c:v>
                </c:pt>
                <c:pt idx="2">
                  <c:v>45.2</c:v>
                </c:pt>
                <c:pt idx="3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D-4D9E-9299-2EAF755ADAA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Run 7985 (RB)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195</c:v>
                </c:pt>
                <c:pt idx="1">
                  <c:v>48.7</c:v>
                </c:pt>
                <c:pt idx="2">
                  <c:v>43.9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9D-4D9E-9299-2EAF755ADAA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Run 7986 (RB)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97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Bend. Angle, μrad</c:v>
                </c:pt>
                <c:pt idx="1">
                  <c:v>CH eff. half crit, %</c:v>
                </c:pt>
                <c:pt idx="2">
                  <c:v>CH eff. full crit, %</c:v>
                </c:pt>
                <c:pt idx="3">
                  <c:v>Local Torsion, μrad/mm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197</c:v>
                </c:pt>
                <c:pt idx="1">
                  <c:v>46</c:v>
                </c:pt>
                <c:pt idx="2">
                  <c:v>42</c:v>
                </c:pt>
                <c:pt idx="3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9D-4D9E-9299-2EAF755ADA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2013931760"/>
        <c:axId val="1657974847"/>
      </c:barChart>
      <c:catAx>
        <c:axId val="201393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197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57974847"/>
        <c:crosses val="autoZero"/>
        <c:auto val="1"/>
        <c:lblAlgn val="ctr"/>
        <c:lblOffset val="100"/>
        <c:noMultiLvlLbl val="0"/>
      </c:catAx>
      <c:valAx>
        <c:axId val="165797484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197" b="0" i="0" u="none" strike="noStrike" kern="120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01393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25738902202442"/>
          <c:y val="0.8684906588708019"/>
          <c:w val="0.75134647571227509"/>
          <c:h val="6.26869178557844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97" b="0" i="0" u="none" strike="noStrike" kern="120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GB" noProof="0"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E0F5-CF18-6746-B121-371FABDA7B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1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09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85143-EE5A-DA4F-8DF3-7A8B12F2E7E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6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3050" lvl="3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7D39E9-B149-1C4B-978E-B3AF363B71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9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AE0F5-CF18-6746-B121-371FABDA7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9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7D39E9-B149-1C4B-978E-B3AF363B71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6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94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8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266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27752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L.S. Esposito | DECRYCE Project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corryvreckan/corryvreckan" TargetMode="External"/><Relationship Id="rId2" Type="http://schemas.openxmlformats.org/officeDocument/2006/relationships/hyperlink" Target="https://gitlab.cern.ch/allpix-squared/allpix-squared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429000"/>
            <a:ext cx="11376025" cy="2153265"/>
          </a:xfrm>
        </p:spPr>
        <p:txBody>
          <a:bodyPr/>
          <a:lstStyle/>
          <a:p>
            <a:r>
              <a:rPr lang="en-GB" dirty="0"/>
              <a:t>In-house Development of crystal assemblies at CERN (DECRYCE)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307012"/>
            <a:ext cx="11376025" cy="54927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O. </a:t>
            </a:r>
            <a:r>
              <a:rPr lang="en-GB"/>
              <a:t>Aberle</a:t>
            </a:r>
            <a:r>
              <a:rPr lang="en-GB" dirty="0"/>
              <a:t>, M, </a:t>
            </a:r>
            <a:r>
              <a:rPr lang="en-GB" dirty="0" err="1"/>
              <a:t>Calviani</a:t>
            </a:r>
            <a:r>
              <a:rPr lang="en-GB" dirty="0"/>
              <a:t>, F. </a:t>
            </a:r>
            <a:r>
              <a:rPr lang="en-GB"/>
              <a:t>Cerutti</a:t>
            </a:r>
            <a:r>
              <a:rPr lang="en-GB" dirty="0"/>
              <a:t>, Q. </a:t>
            </a:r>
            <a:r>
              <a:rPr lang="en-GB" dirty="0" err="1"/>
              <a:t>Demassieux</a:t>
            </a:r>
            <a:r>
              <a:rPr lang="en-GB" dirty="0"/>
              <a:t>, </a:t>
            </a:r>
            <a:r>
              <a:rPr lang="en-GB"/>
              <a:t>M. Di Castro, </a:t>
            </a:r>
            <a:r>
              <a:rPr lang="en-GB" dirty="0"/>
              <a:t>L.S. Esposito, S. Gilardoni, H. </a:t>
            </a:r>
            <a:r>
              <a:rPr lang="en-GB" dirty="0" err="1"/>
              <a:t>Havlikova</a:t>
            </a:r>
            <a:r>
              <a:rPr lang="en-GB" dirty="0"/>
              <a:t>,</a:t>
            </a:r>
            <a:br>
              <a:rPr lang="en-GB" dirty="0"/>
            </a:br>
            <a:r>
              <a:rPr lang="en-GB" dirty="0"/>
              <a:t>T. Lefevre, A. </a:t>
            </a:r>
            <a:r>
              <a:rPr lang="en-GB"/>
              <a:t>Masi</a:t>
            </a:r>
            <a:r>
              <a:rPr lang="en-GB" dirty="0"/>
              <a:t>, E. Matheson, </a:t>
            </a:r>
            <a:r>
              <a:rPr lang="en-GB">
                <a:solidFill>
                  <a:srgbClr val="2F2F2F"/>
                </a:solidFill>
                <a:latin typeface="Arial"/>
                <a:ea typeface="Verdana"/>
                <a:cs typeface="Arial"/>
              </a:rPr>
              <a:t>I. Ortega Ruiz, </a:t>
            </a:r>
            <a:r>
              <a:rPr lang="en-GB"/>
              <a:t>A</a:t>
            </a:r>
            <a:r>
              <a:rPr lang="en-GB" dirty="0"/>
              <a:t>. </a:t>
            </a:r>
            <a:r>
              <a:rPr lang="en-GB"/>
              <a:t>Perillo Marcone</a:t>
            </a:r>
            <a:r>
              <a:rPr lang="en-GB" dirty="0"/>
              <a:t>, V. Rodin, R. </a:t>
            </a:r>
            <a:r>
              <a:rPr lang="en-GB"/>
              <a:t>Scordo</a:t>
            </a:r>
            <a:r>
              <a:rPr lang="en-GB" dirty="0"/>
              <a:t>, R. </a:t>
            </a:r>
            <a:r>
              <a:rPr lang="en-GB" dirty="0" err="1"/>
              <a:t>Seidenbinder</a:t>
            </a:r>
            <a:r>
              <a:rPr lang="en-GB" dirty="0"/>
              <a:t>,</a:t>
            </a:r>
            <a:br>
              <a:rPr lang="en-GB" dirty="0"/>
            </a:br>
            <a:r>
              <a:rPr lang="en-GB"/>
              <a:t>S. Solis Paiva, </a:t>
            </a:r>
            <a:r>
              <a:rPr lang="en-GB" dirty="0"/>
              <a:t>J. Storey</a:t>
            </a:r>
          </a:p>
          <a:p>
            <a:r>
              <a:rPr lang="en-GB" dirty="0"/>
              <a:t>14/02/2024, 5th Slow Extraction Workshop at </a:t>
            </a:r>
            <a:r>
              <a:rPr lang="en-GB" dirty="0" err="1"/>
              <a:t>MedAustron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5650A6AA-BA76-1BDB-ECBB-C614B259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183" y="3685973"/>
            <a:ext cx="3524975" cy="2137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CB405A-79E1-2555-F0D8-460B3CA1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Crystal strip specifications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093F24C-287F-FC7E-C47D-6E1218B64C7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97288374"/>
              </p:ext>
            </p:extLst>
          </p:nvPr>
        </p:nvGraphicFramePr>
        <p:xfrm>
          <a:off x="455491" y="1262721"/>
          <a:ext cx="7671444" cy="462288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75444">
                  <a:extLst>
                    <a:ext uri="{9D8B030D-6E8A-4147-A177-3AD203B41FA5}">
                      <a16:colId xmlns:a16="http://schemas.microsoft.com/office/drawing/2014/main" val="317678387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238746547"/>
                    </a:ext>
                  </a:extLst>
                </a:gridCol>
                <a:gridCol w="2736000">
                  <a:extLst>
                    <a:ext uri="{9D8B030D-6E8A-4147-A177-3AD203B41FA5}">
                      <a16:colId xmlns:a16="http://schemas.microsoft.com/office/drawing/2014/main" val="64835852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CH" sz="1400" dirty="0">
                          <a:effectLst/>
                        </a:rPr>
                        <a:t>LHC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CH" sz="1400" dirty="0">
                          <a:effectLst/>
                        </a:rPr>
                        <a:t>SPS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34014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Material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it-CH" sz="1400" dirty="0">
                          <a:effectLst/>
                        </a:rPr>
                        <a:t>Monocrystalline Silicon, undoped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1039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Height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55 ± 0.1 mm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ctr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31184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Length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4 ± 0.01 mm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GB" sz="1400" dirty="0">
                          <a:effectLst/>
                        </a:rPr>
                        <a:t>1 ± 0.05 mm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167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Width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2 ± 0.05 mm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GB" sz="1400" dirty="0">
                          <a:effectLst/>
                        </a:rPr>
                        <a:t>0.8 ± 0.01 mm (LSS2) OR</a:t>
                      </a:r>
                      <a:br>
                        <a:rPr lang="en-GB" sz="1400" dirty="0">
                          <a:effectLst/>
                        </a:rPr>
                      </a:br>
                      <a:r>
                        <a:rPr lang="en-GB" sz="1400" dirty="0">
                          <a:effectLst/>
                        </a:rPr>
                        <a:t>1.8 ± 0.01 mm (LSS4)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754256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Parallelism of height sides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10 microns along length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06915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Channelling Plane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(110)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325137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Channelling Axis (beam impact direction)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&lt;110&gt;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8118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Miscut for planer channelling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0 ± 10μrad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54038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GB" sz="1400" dirty="0">
                          <a:effectLst/>
                        </a:rPr>
                        <a:t>0 ± 100μrad 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2715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Cut to offset axial channelling </a:t>
                      </a:r>
                      <a:endParaRPr lang="en-CH" sz="1400" dirty="0">
                        <a:effectLst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(Angle between x and &lt;1-10&gt;)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+18±0.5mrad OR -18±0.5mrad OR 0±0.5mrad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46016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Surface Roughness of face</a:t>
                      </a:r>
                      <a:br>
                        <a:rPr lang="en-GB" sz="1400" dirty="0">
                          <a:effectLst/>
                        </a:rPr>
                      </a:br>
                      <a:r>
                        <a:rPr lang="en-GB" sz="1400" dirty="0">
                          <a:effectLst/>
                        </a:rPr>
                        <a:t>(Normal to y)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&lt;50 nm Ra(norm)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17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Surface Roughness of cut faces</a:t>
                      </a:r>
                      <a:br>
                        <a:rPr lang="en-GB" sz="1400" dirty="0">
                          <a:effectLst/>
                        </a:rPr>
                      </a:br>
                      <a:r>
                        <a:rPr lang="en-GB" sz="1400" dirty="0">
                          <a:effectLst/>
                        </a:rPr>
                        <a:t>(Normal to x)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&lt;50 nm Ra(norm)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70935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Dislocation density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400" dirty="0">
                          <a:effectLst/>
                        </a:rPr>
                        <a:t>&lt; 1 / cm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CH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540385" algn="just">
                        <a:lnSpc>
                          <a:spcPct val="130000"/>
                        </a:lnSpc>
                        <a:spcBef>
                          <a:spcPts val="600"/>
                        </a:spcBef>
                      </a:pPr>
                      <a:endParaRPr lang="en-CH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2603148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AD39C-E2F7-776C-9346-F3626310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A3330-E3F3-500E-18EE-65DC6311E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F20DB-0FB2-E226-0C4B-7B89B2C0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9E81078-68A4-FEE4-0A55-C65A4088E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404" y="139513"/>
            <a:ext cx="3235468" cy="3419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24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. 1. (a) Sketch of a bent Si strip for channeling experiments. AD with radius RA arises as a result of primary bending with radius R. Quotes are expressed in mm and represent typical values for high-energy experiments with protons at 400 GeV. (b) Cross section of the crystal; the incoming particles are captured by the potential of atomic planes and the beam is being deflected.">
            <a:extLst>
              <a:ext uri="{FF2B5EF4-FFF2-40B4-BE49-F238E27FC236}">
                <a16:creationId xmlns:a16="http://schemas.microsoft.com/office/drawing/2014/main" id="{F41A0840-1B04-28E5-6EA2-B30B5450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196752"/>
            <a:ext cx="49530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CFA9B0-834F-676A-F605-A33036B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Anticlastic design </a:t>
            </a:r>
            <a:r>
              <a:rPr lang="en-US" dirty="0"/>
              <a:t>principle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A4352-5EAC-72EC-9D78-2C07E00B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DAE92F8-EDB4-9DFB-F56B-8D0ADE0F1665}"/>
              </a:ext>
            </a:extLst>
          </p:cNvPr>
          <p:cNvSpPr/>
          <p:nvPr/>
        </p:nvSpPr>
        <p:spPr>
          <a:xfrm>
            <a:off x="2514283" y="1529326"/>
            <a:ext cx="528290" cy="2190877"/>
          </a:xfrm>
          <a:custGeom>
            <a:avLst/>
            <a:gdLst>
              <a:gd name="connsiteX0" fmla="*/ 528290 w 528290"/>
              <a:gd name="connsiteY0" fmla="*/ 0 h 2190877"/>
              <a:gd name="connsiteX1" fmla="*/ 516 w 528290"/>
              <a:gd name="connsiteY1" fmla="*/ 1000316 h 2190877"/>
              <a:gd name="connsiteX2" fmla="*/ 430100 w 528290"/>
              <a:gd name="connsiteY2" fmla="*/ 2190877 h 219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290" h="2190877">
                <a:moveTo>
                  <a:pt x="528290" y="0"/>
                </a:moveTo>
                <a:cubicBezTo>
                  <a:pt x="272585" y="317585"/>
                  <a:pt x="16881" y="635170"/>
                  <a:pt x="516" y="1000316"/>
                </a:cubicBezTo>
                <a:cubicBezTo>
                  <a:pt x="-15849" y="1365462"/>
                  <a:pt x="361571" y="2012907"/>
                  <a:pt x="430100" y="2190877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9C2775-2D7E-C98C-F66D-DE3B777C9875}"/>
              </a:ext>
            </a:extLst>
          </p:cNvPr>
          <p:cNvSpPr/>
          <p:nvPr/>
        </p:nvSpPr>
        <p:spPr>
          <a:xfrm>
            <a:off x="1866211" y="2440657"/>
            <a:ext cx="576064" cy="214792"/>
          </a:xfrm>
          <a:custGeom>
            <a:avLst/>
            <a:gdLst>
              <a:gd name="connsiteX0" fmla="*/ 0 w 515501"/>
              <a:gd name="connsiteY0" fmla="*/ 214792 h 214792"/>
              <a:gd name="connsiteX1" fmla="*/ 312983 w 515501"/>
              <a:gd name="connsiteY1" fmla="*/ 165697 h 214792"/>
              <a:gd name="connsiteX2" fmla="*/ 515501 w 515501"/>
              <a:gd name="connsiteY2" fmla="*/ 0 h 21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501" h="214792">
                <a:moveTo>
                  <a:pt x="0" y="214792"/>
                </a:moveTo>
                <a:cubicBezTo>
                  <a:pt x="113533" y="208144"/>
                  <a:pt x="227066" y="201496"/>
                  <a:pt x="312983" y="165697"/>
                </a:cubicBezTo>
                <a:cubicBezTo>
                  <a:pt x="398900" y="129898"/>
                  <a:pt x="476634" y="38867"/>
                  <a:pt x="515501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89CBE-CD60-42EF-B899-296B9D553CEE}"/>
              </a:ext>
            </a:extLst>
          </p:cNvPr>
          <p:cNvSpPr txBox="1"/>
          <p:nvPr/>
        </p:nvSpPr>
        <p:spPr bwMode="auto">
          <a:xfrm flipH="1">
            <a:off x="3378379" y="1241294"/>
            <a:ext cx="297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Primary curvature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EF2F17-E59E-F33D-51ED-780733515DE4}"/>
              </a:ext>
            </a:extLst>
          </p:cNvPr>
          <p:cNvSpPr txBox="1"/>
          <p:nvPr/>
        </p:nvSpPr>
        <p:spPr bwMode="auto">
          <a:xfrm flipH="1">
            <a:off x="130820" y="2254800"/>
            <a:ext cx="266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Anticlastic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curvature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95B183-7032-FA22-9D21-629B4E2F6927}"/>
              </a:ext>
            </a:extLst>
          </p:cNvPr>
          <p:cNvSpPr txBox="1"/>
          <p:nvPr/>
        </p:nvSpPr>
        <p:spPr bwMode="auto">
          <a:xfrm>
            <a:off x="562540" y="4633038"/>
            <a:ext cx="511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bender will create the primary curvature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ratio between the two curvatures is a material property</a:t>
            </a:r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1A84BD-8135-839D-678D-444A3AC757F3}"/>
              </a:ext>
            </a:extLst>
          </p:cNvPr>
          <p:cNvGrpSpPr/>
          <p:nvPr/>
        </p:nvGrpSpPr>
        <p:grpSpPr>
          <a:xfrm>
            <a:off x="6888088" y="1425960"/>
            <a:ext cx="4824376" cy="2723040"/>
            <a:chOff x="6888088" y="1425960"/>
            <a:chExt cx="4824376" cy="27230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005EBE-6B75-A537-7C3C-851328B2C645}"/>
                </a:ext>
              </a:extLst>
            </p:cNvPr>
            <p:cNvGrpSpPr/>
            <p:nvPr/>
          </p:nvGrpSpPr>
          <p:grpSpPr>
            <a:xfrm>
              <a:off x="6888088" y="2389315"/>
              <a:ext cx="4824376" cy="1759685"/>
              <a:chOff x="6888088" y="2389315"/>
              <a:chExt cx="4824376" cy="1759685"/>
            </a:xfrm>
          </p:grpSpPr>
          <p:sp>
            <p:nvSpPr>
              <p:cNvPr id="21" name="Flowchart: Manual Input 20">
                <a:extLst>
                  <a:ext uri="{FF2B5EF4-FFF2-40B4-BE49-F238E27FC236}">
                    <a16:creationId xmlns:a16="http://schemas.microsoft.com/office/drawing/2014/main" id="{EA82C003-20C1-1A59-402C-5DD278D9DA48}"/>
                  </a:ext>
                </a:extLst>
              </p:cNvPr>
              <p:cNvSpPr/>
              <p:nvPr/>
            </p:nvSpPr>
            <p:spPr>
              <a:xfrm>
                <a:off x="10272464" y="2709000"/>
                <a:ext cx="1440000" cy="1440000"/>
              </a:xfrm>
              <a:prstGeom prst="flowChartManualInpu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lowchart: Manual Input 21">
                <a:extLst>
                  <a:ext uri="{FF2B5EF4-FFF2-40B4-BE49-F238E27FC236}">
                    <a16:creationId xmlns:a16="http://schemas.microsoft.com/office/drawing/2014/main" id="{CFA74DDF-14D5-F639-6128-B6F40A04E3DE}"/>
                  </a:ext>
                </a:extLst>
              </p:cNvPr>
              <p:cNvSpPr/>
              <p:nvPr/>
            </p:nvSpPr>
            <p:spPr>
              <a:xfrm flipH="1">
                <a:off x="6888088" y="2709000"/>
                <a:ext cx="1440000" cy="1440000"/>
              </a:xfrm>
              <a:prstGeom prst="flowChartManualInpu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4E2A916-75A8-8BE2-B1F3-B581F9DBBEE8}"/>
                  </a:ext>
                </a:extLst>
              </p:cNvPr>
              <p:cNvSpPr/>
              <p:nvPr/>
            </p:nvSpPr>
            <p:spPr>
              <a:xfrm>
                <a:off x="6888088" y="2389315"/>
                <a:ext cx="4824376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Arrow: Down 33">
              <a:extLst>
                <a:ext uri="{FF2B5EF4-FFF2-40B4-BE49-F238E27FC236}">
                  <a16:creationId xmlns:a16="http://schemas.microsoft.com/office/drawing/2014/main" id="{A12C38E5-703A-7A08-CF3E-3141474FFCD9}"/>
                </a:ext>
              </a:extLst>
            </p:cNvPr>
            <p:cNvSpPr/>
            <p:nvPr/>
          </p:nvSpPr>
          <p:spPr>
            <a:xfrm>
              <a:off x="7248048" y="1425960"/>
              <a:ext cx="720080" cy="792088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EF36F94F-A491-1FA9-FC3D-6463CA25C247}"/>
                </a:ext>
              </a:extLst>
            </p:cNvPr>
            <p:cNvSpPr/>
            <p:nvPr/>
          </p:nvSpPr>
          <p:spPr>
            <a:xfrm>
              <a:off x="10685099" y="1469284"/>
              <a:ext cx="720080" cy="792088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134742-0577-5D37-460D-AA60F38DBF30}"/>
              </a:ext>
            </a:extLst>
          </p:cNvPr>
          <p:cNvGrpSpPr/>
          <p:nvPr/>
        </p:nvGrpSpPr>
        <p:grpSpPr>
          <a:xfrm>
            <a:off x="6888088" y="1567278"/>
            <a:ext cx="4845478" cy="2285654"/>
            <a:chOff x="6888088" y="1567278"/>
            <a:chExt cx="4845478" cy="228565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93C9F5E-4616-CAB3-CC2C-D84C8752330D}"/>
                </a:ext>
              </a:extLst>
            </p:cNvPr>
            <p:cNvCxnSpPr>
              <a:cxnSpLocks/>
            </p:cNvCxnSpPr>
            <p:nvPr/>
          </p:nvCxnSpPr>
          <p:spPr>
            <a:xfrm>
              <a:off x="6888088" y="2693184"/>
              <a:ext cx="2880320" cy="575984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981DAE-6763-07B5-7031-55FB77C81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4312" y="2687898"/>
              <a:ext cx="2829254" cy="58127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718698-00D9-48B2-A291-63EA43B30F18}"/>
                </a:ext>
              </a:extLst>
            </p:cNvPr>
            <p:cNvSpPr txBox="1"/>
            <p:nvPr/>
          </p:nvSpPr>
          <p:spPr bwMode="auto">
            <a:xfrm>
              <a:off x="8437379" y="1567278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Clamping Force ?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B16A4A-A035-AE76-4CAA-811117285B77}"/>
                </a:ext>
              </a:extLst>
            </p:cNvPr>
            <p:cNvSpPr txBox="1"/>
            <p:nvPr/>
          </p:nvSpPr>
          <p:spPr bwMode="auto">
            <a:xfrm>
              <a:off x="8904312" y="3483600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Angle ?</a:t>
              </a:r>
              <a:endParaRPr lang="en-GB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9C4664-4C33-7864-6240-5C139DFA4ECB}"/>
              </a:ext>
            </a:extLst>
          </p:cNvPr>
          <p:cNvSpPr txBox="1"/>
          <p:nvPr/>
        </p:nvSpPr>
        <p:spPr bwMode="auto">
          <a:xfrm>
            <a:off x="6888088" y="450912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guideline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Minimize dependency of bending with clamping force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Maximize contact area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32B9F-9D32-03DE-5763-B802660D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D25A745-B4B8-85CA-C150-A0EC91A7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7A1047-707F-DFF5-20FF-D0FD7FF8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r>
              <a:rPr lang="en-US" dirty="0"/>
              <a:t>FEM simulations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Find the clamp surface angles with an iterative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Evaluate the effect of clamping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Evaluate stresses in the crystal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Target clamping force : 50 to 100 N per clamp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CFA9B0-834F-676A-F605-A33036B4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Design studies for the benders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A4352-5EAC-72EC-9D78-2C07E00B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E3F5D78-6841-5D32-1830-497892FF19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286019"/>
              </p:ext>
            </p:extLst>
          </p:nvPr>
        </p:nvGraphicFramePr>
        <p:xfrm>
          <a:off x="8256240" y="1575842"/>
          <a:ext cx="381642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EB049DB-46AC-34AB-C507-159B733CDC84}"/>
              </a:ext>
            </a:extLst>
          </p:cNvPr>
          <p:cNvGrpSpPr/>
          <p:nvPr/>
        </p:nvGrpSpPr>
        <p:grpSpPr>
          <a:xfrm>
            <a:off x="884000" y="4305619"/>
            <a:ext cx="7848872" cy="1859685"/>
            <a:chOff x="335360" y="3139035"/>
            <a:chExt cx="7848872" cy="1859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7B2C8C-2925-7F8D-84DF-2A8E0EE87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53" b="22609"/>
            <a:stretch/>
          </p:blipFill>
          <p:spPr>
            <a:xfrm>
              <a:off x="335360" y="3261359"/>
              <a:ext cx="7848872" cy="17373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6B5F9C-B6DF-44B0-29AD-523CE2095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7731"/>
            <a:stretch/>
          </p:blipFill>
          <p:spPr>
            <a:xfrm>
              <a:off x="335360" y="3139035"/>
              <a:ext cx="7848872" cy="119661"/>
            </a:xfrm>
            <a:prstGeom prst="rect">
              <a:avLst/>
            </a:prstGeom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AE3CC-0C9E-32F9-DD87-43EB5043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6328CD0-95EC-96DD-EE60-DCA6C72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4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8381EC-BC7D-2490-1258-983B4FD5B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Benders metrology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E4E2C-DBDE-CEAE-867F-A7181606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979660-1470-D8D8-538D-084A40BB4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7" y="1364180"/>
            <a:ext cx="3168351" cy="252128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chemeClr val="tx2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52651-A774-B223-6658-83F521FD1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35" y="3810311"/>
            <a:ext cx="2584165" cy="19449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E96063-B8A6-F788-B413-991D0F3D4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83" y="1299409"/>
            <a:ext cx="5652337" cy="1944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9D8FAC-6CA1-6446-24DF-5394E215C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835" y="1290389"/>
            <a:ext cx="2584165" cy="1944924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E55CBC9-8D22-BC3B-3D44-1A5789197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313893"/>
              </p:ext>
            </p:extLst>
          </p:nvPr>
        </p:nvGraphicFramePr>
        <p:xfrm>
          <a:off x="6240016" y="3613666"/>
          <a:ext cx="5878767" cy="2356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791">
                  <a:extLst>
                    <a:ext uri="{9D8B030D-6E8A-4147-A177-3AD203B41FA5}">
                      <a16:colId xmlns:a16="http://schemas.microsoft.com/office/drawing/2014/main" val="2150116759"/>
                    </a:ext>
                  </a:extLst>
                </a:gridCol>
                <a:gridCol w="1134492">
                  <a:extLst>
                    <a:ext uri="{9D8B030D-6E8A-4147-A177-3AD203B41FA5}">
                      <a16:colId xmlns:a16="http://schemas.microsoft.com/office/drawing/2014/main" val="928035360"/>
                    </a:ext>
                  </a:extLst>
                </a:gridCol>
                <a:gridCol w="1112378">
                  <a:extLst>
                    <a:ext uri="{9D8B030D-6E8A-4147-A177-3AD203B41FA5}">
                      <a16:colId xmlns:a16="http://schemas.microsoft.com/office/drawing/2014/main" val="340565458"/>
                    </a:ext>
                  </a:extLst>
                </a:gridCol>
                <a:gridCol w="1134106">
                  <a:extLst>
                    <a:ext uri="{9D8B030D-6E8A-4147-A177-3AD203B41FA5}">
                      <a16:colId xmlns:a16="http://schemas.microsoft.com/office/drawing/2014/main" val="567570836"/>
                    </a:ext>
                  </a:extLst>
                </a:gridCol>
              </a:tblGrid>
              <a:tr h="626059">
                <a:tc>
                  <a:txBody>
                    <a:bodyPr/>
                    <a:lstStyle/>
                    <a:p>
                      <a:r>
                        <a:rPr lang="en-US" b="1" dirty="0"/>
                        <a:t>Bender #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LHC#1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LHC#2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LHC#3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027187"/>
                  </a:ext>
                </a:extLst>
              </a:tr>
              <a:tr h="599400">
                <a:tc>
                  <a:txBody>
                    <a:bodyPr/>
                    <a:lstStyle/>
                    <a:p>
                      <a:r>
                        <a:rPr lang="en-US" sz="1600" dirty="0"/>
                        <a:t>180 - Angle</a:t>
                      </a:r>
                    </a:p>
                    <a:p>
                      <a:r>
                        <a:rPr lang="en-US" sz="1600" dirty="0"/>
                        <a:t>(deg)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0.10042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0.09594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0.10483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795135"/>
                  </a:ext>
                </a:extLst>
              </a:tr>
              <a:tr h="552156">
                <a:tc>
                  <a:txBody>
                    <a:bodyPr/>
                    <a:lstStyle/>
                    <a:p>
                      <a:r>
                        <a:rPr lang="en-US" sz="1600" dirty="0"/>
                        <a:t>Tolerance (%)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-0.41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-4.85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+3.96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24631"/>
                  </a:ext>
                </a:extLst>
              </a:tr>
              <a:tr h="575480">
                <a:tc>
                  <a:txBody>
                    <a:bodyPr/>
                    <a:lstStyle/>
                    <a:p>
                      <a:r>
                        <a:rPr lang="en-US" sz="1600" dirty="0"/>
                        <a:t>Roughness Ra (nm)</a:t>
                      </a:r>
                    </a:p>
                    <a:p>
                      <a:r>
                        <a:rPr lang="en-US" sz="1600" dirty="0"/>
                        <a:t>Left/Right surfaces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86/82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102/86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C000"/>
                          </a:solidFill>
                        </a:rPr>
                        <a:t>96/91</a:t>
                      </a:r>
                      <a:endParaRPr lang="en-GB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4662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EECE4-A398-B712-EA1C-AD723560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71F4F02-5F52-812A-E331-B362DB3F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5">
                <a:extLst>
                  <a:ext uri="{FF2B5EF4-FFF2-40B4-BE49-F238E27FC236}">
                    <a16:creationId xmlns:a16="http://schemas.microsoft.com/office/drawing/2014/main" id="{5140D3CE-1D02-41B8-B879-24FAFA74C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132" y="1242090"/>
                <a:ext cx="7613906" cy="201351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X-rays wavelength λ is typically of the same order of magnitude (1–100 angstroms) as the spacing </a:t>
                </a:r>
                <a:r>
                  <a:rPr lang="en-GB" i="1" dirty="0"/>
                  <a:t>d</a:t>
                </a:r>
                <a:r>
                  <a:rPr lang="en-GB" dirty="0"/>
                  <a:t> between crystal planes.</a:t>
                </a:r>
                <a:endParaRPr lang="en-US" dirty="0"/>
              </a:p>
              <a:p>
                <a:r>
                  <a:rPr lang="en-US" dirty="0"/>
                  <a:t>The interaction of the X-ray beam with the crystalline structure causes the </a:t>
                </a:r>
                <a:r>
                  <a:rPr lang="en-US" u="sng" dirty="0"/>
                  <a:t>diffraction</a:t>
                </a:r>
                <a:r>
                  <a:rPr lang="en-US" dirty="0"/>
                  <a:t> of the beam into many specific directions.</a:t>
                </a:r>
              </a:p>
              <a:p>
                <a:r>
                  <a:rPr lang="en-US" dirty="0"/>
                  <a:t>Bragg’s Law: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</m:d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1" name="Content Placeholder 5">
                <a:extLst>
                  <a:ext uri="{FF2B5EF4-FFF2-40B4-BE49-F238E27FC236}">
                    <a16:creationId xmlns:a16="http://schemas.microsoft.com/office/drawing/2014/main" id="{5140D3CE-1D02-41B8-B879-24FAFA74C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132" y="1242090"/>
                <a:ext cx="7613906" cy="2013510"/>
              </a:xfrm>
              <a:blipFill>
                <a:blip r:embed="rId2"/>
                <a:stretch>
                  <a:fillRect l="-1830" t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 </a:t>
            </a:r>
            <a:r>
              <a:rPr lang="en-GB" dirty="0" err="1"/>
              <a:t>Diffractometry</a:t>
            </a:r>
            <a:r>
              <a:rPr lang="en-GB" dirty="0"/>
              <a:t> for crystal characterisation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51B33-829D-47D6-9AAB-F36ECA45A282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6D7A73F-81A0-8E25-81C7-6AFC9D481F79}"/>
              </a:ext>
            </a:extLst>
          </p:cNvPr>
          <p:cNvGrpSpPr/>
          <p:nvPr/>
        </p:nvGrpSpPr>
        <p:grpSpPr>
          <a:xfrm>
            <a:off x="7681746" y="902888"/>
            <a:ext cx="4372308" cy="3500126"/>
            <a:chOff x="8122510" y="803068"/>
            <a:chExt cx="4372308" cy="3500126"/>
          </a:xfrm>
        </p:grpSpPr>
        <p:grpSp>
          <p:nvGrpSpPr>
            <p:cNvPr id="5" name="Canvas 52"/>
            <p:cNvGrpSpPr/>
            <p:nvPr/>
          </p:nvGrpSpPr>
          <p:grpSpPr>
            <a:xfrm>
              <a:off x="8122510" y="803068"/>
              <a:ext cx="4372308" cy="3061351"/>
              <a:chOff x="0" y="0"/>
              <a:chExt cx="3534338" cy="221424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3422650" cy="2214245"/>
              </a:xfrm>
              <a:prstGeom prst="rect">
                <a:avLst/>
              </a:prstGeom>
              <a:solidFill>
                <a:prstClr val="white"/>
              </a:solidFill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05809" y="77414"/>
                <a:ext cx="1402639" cy="1971545"/>
                <a:chOff x="506189" y="144176"/>
                <a:chExt cx="1402639" cy="1971545"/>
              </a:xfrm>
            </p:grpSpPr>
            <p:sp>
              <p:nvSpPr>
                <p:cNvPr id="32" name="Freeform: Shape 43"/>
                <p:cNvSpPr/>
                <p:nvPr/>
              </p:nvSpPr>
              <p:spPr>
                <a:xfrm flipH="1">
                  <a:off x="1105054" y="1804194"/>
                  <a:ext cx="801291" cy="311527"/>
                </a:xfrm>
                <a:custGeom>
                  <a:avLst/>
                  <a:gdLst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259080 w 537210"/>
                    <a:gd name="connsiteY2" fmla="*/ 25527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417748 w 537210"/>
                    <a:gd name="connsiteY5" fmla="*/ 330245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537210 w 537210"/>
                    <a:gd name="connsiteY5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537210 w 537210"/>
                    <a:gd name="connsiteY4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29381 w 537210"/>
                    <a:gd name="connsiteY3" fmla="*/ 290422 h 392430"/>
                    <a:gd name="connsiteX4" fmla="*/ 537210 w 537210"/>
                    <a:gd name="connsiteY4" fmla="*/ 392430 h 392430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1362 w 566707"/>
                    <a:gd name="connsiteY2" fmla="*/ 177042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6892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36939 w 566707"/>
                    <a:gd name="connsiteY3" fmla="*/ 349029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40886 w 566707"/>
                    <a:gd name="connsiteY1" fmla="*/ 175775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6707" h="385926">
                      <a:moveTo>
                        <a:pt x="0" y="0"/>
                      </a:moveTo>
                      <a:cubicBezTo>
                        <a:pt x="48690" y="83537"/>
                        <a:pt x="78454" y="143615"/>
                        <a:pt x="134920" y="201786"/>
                      </a:cubicBezTo>
                      <a:cubicBezTo>
                        <a:pt x="191386" y="259957"/>
                        <a:pt x="264294" y="322991"/>
                        <a:pt x="338798" y="349029"/>
                      </a:cubicBezTo>
                      <a:cubicBezTo>
                        <a:pt x="415160" y="384832"/>
                        <a:pt x="496789" y="393149"/>
                        <a:pt x="566707" y="380138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33" name="Freeform: Shape 44"/>
                <p:cNvSpPr/>
                <p:nvPr/>
              </p:nvSpPr>
              <p:spPr>
                <a:xfrm flipH="1">
                  <a:off x="1828702" y="555070"/>
                  <a:ext cx="80126" cy="1245656"/>
                </a:xfrm>
                <a:custGeom>
                  <a:avLst/>
                  <a:gdLst>
                    <a:gd name="connsiteX0" fmla="*/ 17206 w 63910"/>
                    <a:gd name="connsiteY0" fmla="*/ 0 h 648929"/>
                    <a:gd name="connsiteX1" fmla="*/ 63910 w 63910"/>
                    <a:gd name="connsiteY1" fmla="*/ 302342 h 648929"/>
                    <a:gd name="connsiteX2" fmla="*/ 0 w 63910"/>
                    <a:gd name="connsiteY2" fmla="*/ 648929 h 648929"/>
                    <a:gd name="connsiteX0" fmla="*/ 17206 w 64080"/>
                    <a:gd name="connsiteY0" fmla="*/ 0 h 648929"/>
                    <a:gd name="connsiteX1" fmla="*/ 63910 w 64080"/>
                    <a:gd name="connsiteY1" fmla="*/ 302342 h 648929"/>
                    <a:gd name="connsiteX2" fmla="*/ 0 w 64080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6879"/>
                    <a:gd name="connsiteY0" fmla="*/ 0 h 648929"/>
                    <a:gd name="connsiteX1" fmla="*/ 51619 w 66879"/>
                    <a:gd name="connsiteY1" fmla="*/ 167246 h 648929"/>
                    <a:gd name="connsiteX2" fmla="*/ 64080 w 66879"/>
                    <a:gd name="connsiteY2" fmla="*/ 356426 h 648929"/>
                    <a:gd name="connsiteX3" fmla="*/ 0 w 66879"/>
                    <a:gd name="connsiteY3" fmla="*/ 648929 h 648929"/>
                    <a:gd name="connsiteX0" fmla="*/ 17206 w 60954"/>
                    <a:gd name="connsiteY0" fmla="*/ 0 h 648929"/>
                    <a:gd name="connsiteX1" fmla="*/ 51619 w 60954"/>
                    <a:gd name="connsiteY1" fmla="*/ 167246 h 648929"/>
                    <a:gd name="connsiteX2" fmla="*/ 56705 w 60954"/>
                    <a:gd name="connsiteY2" fmla="*/ 479343 h 648929"/>
                    <a:gd name="connsiteX3" fmla="*/ 0 w 60954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7275"/>
                    <a:gd name="connsiteY0" fmla="*/ 0 h 648929"/>
                    <a:gd name="connsiteX1" fmla="*/ 51619 w 67275"/>
                    <a:gd name="connsiteY1" fmla="*/ 167246 h 648929"/>
                    <a:gd name="connsiteX2" fmla="*/ 56705 w 67275"/>
                    <a:gd name="connsiteY2" fmla="*/ 479343 h 648929"/>
                    <a:gd name="connsiteX3" fmla="*/ 0 w 67275"/>
                    <a:gd name="connsiteY3" fmla="*/ 648929 h 648929"/>
                    <a:gd name="connsiteX0" fmla="*/ 17206 w 63554"/>
                    <a:gd name="connsiteY0" fmla="*/ 0 h 648929"/>
                    <a:gd name="connsiteX1" fmla="*/ 54077 w 63554"/>
                    <a:gd name="connsiteY1" fmla="*/ 218871 h 648929"/>
                    <a:gd name="connsiteX2" fmla="*/ 56705 w 63554"/>
                    <a:gd name="connsiteY2" fmla="*/ 479343 h 648929"/>
                    <a:gd name="connsiteX3" fmla="*/ 0 w 63554"/>
                    <a:gd name="connsiteY3" fmla="*/ 648929 h 648929"/>
                    <a:gd name="connsiteX0" fmla="*/ 17206 w 64527"/>
                    <a:gd name="connsiteY0" fmla="*/ 0 h 648929"/>
                    <a:gd name="connsiteX1" fmla="*/ 54077 w 64527"/>
                    <a:gd name="connsiteY1" fmla="*/ 218871 h 648929"/>
                    <a:gd name="connsiteX2" fmla="*/ 56705 w 64527"/>
                    <a:gd name="connsiteY2" fmla="*/ 479343 h 648929"/>
                    <a:gd name="connsiteX3" fmla="*/ 0 w 64527"/>
                    <a:gd name="connsiteY3" fmla="*/ 648929 h 648929"/>
                    <a:gd name="connsiteX0" fmla="*/ 17206 w 58791"/>
                    <a:gd name="connsiteY0" fmla="*/ 0 h 648929"/>
                    <a:gd name="connsiteX1" fmla="*/ 54077 w 58791"/>
                    <a:gd name="connsiteY1" fmla="*/ 218871 h 648929"/>
                    <a:gd name="connsiteX2" fmla="*/ 39498 w 58791"/>
                    <a:gd name="connsiteY2" fmla="*/ 476885 h 648929"/>
                    <a:gd name="connsiteX3" fmla="*/ 0 w 58791"/>
                    <a:gd name="connsiteY3" fmla="*/ 648929 h 648929"/>
                    <a:gd name="connsiteX0" fmla="*/ 17206 w 56315"/>
                    <a:gd name="connsiteY0" fmla="*/ 0 h 648929"/>
                    <a:gd name="connsiteX1" fmla="*/ 51619 w 56315"/>
                    <a:gd name="connsiteY1" fmla="*/ 233515 h 648929"/>
                    <a:gd name="connsiteX2" fmla="*/ 39498 w 56315"/>
                    <a:gd name="connsiteY2" fmla="*/ 476885 h 648929"/>
                    <a:gd name="connsiteX3" fmla="*/ 0 w 56315"/>
                    <a:gd name="connsiteY3" fmla="*/ 648929 h 648929"/>
                    <a:gd name="connsiteX0" fmla="*/ 17206 w 59765"/>
                    <a:gd name="connsiteY0" fmla="*/ 0 h 648929"/>
                    <a:gd name="connsiteX1" fmla="*/ 51619 w 59765"/>
                    <a:gd name="connsiteY1" fmla="*/ 233515 h 648929"/>
                    <a:gd name="connsiteX2" fmla="*/ 51788 w 59765"/>
                    <a:gd name="connsiteY2" fmla="*/ 474426 h 648929"/>
                    <a:gd name="connsiteX3" fmla="*/ 0 w 59765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74426 h 648929"/>
                    <a:gd name="connsiteX3" fmla="*/ 0 w 62509"/>
                    <a:gd name="connsiteY3" fmla="*/ 648929 h 648929"/>
                    <a:gd name="connsiteX0" fmla="*/ 17206 w 58371"/>
                    <a:gd name="connsiteY0" fmla="*/ 0 h 648929"/>
                    <a:gd name="connsiteX1" fmla="*/ 51619 w 58371"/>
                    <a:gd name="connsiteY1" fmla="*/ 233515 h 648929"/>
                    <a:gd name="connsiteX2" fmla="*/ 41956 w 58371"/>
                    <a:gd name="connsiteY2" fmla="*/ 474426 h 648929"/>
                    <a:gd name="connsiteX3" fmla="*/ 0 w 58371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86718 h 648929"/>
                    <a:gd name="connsiteX3" fmla="*/ 0 w 62509"/>
                    <a:gd name="connsiteY3" fmla="*/ 648929 h 648929"/>
                    <a:gd name="connsiteX0" fmla="*/ 17206 w 63112"/>
                    <a:gd name="connsiteY0" fmla="*/ 0 h 648929"/>
                    <a:gd name="connsiteX1" fmla="*/ 56536 w 63112"/>
                    <a:gd name="connsiteY1" fmla="*/ 211391 h 648929"/>
                    <a:gd name="connsiteX2" fmla="*/ 51788 w 63112"/>
                    <a:gd name="connsiteY2" fmla="*/ 486718 h 648929"/>
                    <a:gd name="connsiteX3" fmla="*/ 0 w 63112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3636"/>
                    <a:gd name="connsiteY0" fmla="*/ 0 h 648929"/>
                    <a:gd name="connsiteX1" fmla="*/ 56536 w 63636"/>
                    <a:gd name="connsiteY1" fmla="*/ 211391 h 648929"/>
                    <a:gd name="connsiteX2" fmla="*/ 49330 w 63636"/>
                    <a:gd name="connsiteY2" fmla="*/ 474426 h 648929"/>
                    <a:gd name="connsiteX3" fmla="*/ 0 w 63636"/>
                    <a:gd name="connsiteY3" fmla="*/ 648929 h 64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636" h="648929">
                      <a:moveTo>
                        <a:pt x="17206" y="0"/>
                      </a:moveTo>
                      <a:cubicBezTo>
                        <a:pt x="22941" y="27874"/>
                        <a:pt x="48724" y="151987"/>
                        <a:pt x="56536" y="211391"/>
                      </a:cubicBezTo>
                      <a:cubicBezTo>
                        <a:pt x="69265" y="292921"/>
                        <a:pt x="63669" y="408879"/>
                        <a:pt x="49330" y="474426"/>
                      </a:cubicBezTo>
                      <a:cubicBezTo>
                        <a:pt x="34991" y="539973"/>
                        <a:pt x="28678" y="553067"/>
                        <a:pt x="0" y="648929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34" name="Freeform: Shape 50"/>
                <p:cNvSpPr/>
                <p:nvPr/>
              </p:nvSpPr>
              <p:spPr>
                <a:xfrm flipH="1">
                  <a:off x="567299" y="144176"/>
                  <a:ext cx="801291" cy="306855"/>
                </a:xfrm>
                <a:custGeom>
                  <a:avLst/>
                  <a:gdLst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259080 w 537210"/>
                    <a:gd name="connsiteY2" fmla="*/ 25527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417748 w 537210"/>
                    <a:gd name="connsiteY5" fmla="*/ 330245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537210 w 537210"/>
                    <a:gd name="connsiteY5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537210 w 537210"/>
                    <a:gd name="connsiteY4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29381 w 537210"/>
                    <a:gd name="connsiteY3" fmla="*/ 290422 h 392430"/>
                    <a:gd name="connsiteX4" fmla="*/ 537210 w 537210"/>
                    <a:gd name="connsiteY4" fmla="*/ 392430 h 392430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1362 w 566707"/>
                    <a:gd name="connsiteY2" fmla="*/ 177042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6892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6707" h="380138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24655" y="31461"/>
                        <a:pt x="90843" y="133849"/>
                        <a:pt x="147929" y="188765"/>
                      </a:cubicBezTo>
                      <a:cubicBezTo>
                        <a:pt x="205015" y="243681"/>
                        <a:pt x="266152" y="293695"/>
                        <a:pt x="342514" y="329498"/>
                      </a:cubicBezTo>
                      <a:cubicBezTo>
                        <a:pt x="418876" y="365301"/>
                        <a:pt x="491214" y="376874"/>
                        <a:pt x="566707" y="380138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35" name="Freeform: Shape 53"/>
                <p:cNvSpPr/>
                <p:nvPr/>
              </p:nvSpPr>
              <p:spPr>
                <a:xfrm flipH="1">
                  <a:off x="1084358" y="563133"/>
                  <a:ext cx="801291" cy="311527"/>
                </a:xfrm>
                <a:custGeom>
                  <a:avLst/>
                  <a:gdLst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259080 w 537210"/>
                    <a:gd name="connsiteY2" fmla="*/ 25527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417748 w 537210"/>
                    <a:gd name="connsiteY5" fmla="*/ 330245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537210 w 537210"/>
                    <a:gd name="connsiteY5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537210 w 537210"/>
                    <a:gd name="connsiteY4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29381 w 537210"/>
                    <a:gd name="connsiteY3" fmla="*/ 290422 h 392430"/>
                    <a:gd name="connsiteX4" fmla="*/ 537210 w 537210"/>
                    <a:gd name="connsiteY4" fmla="*/ 392430 h 392430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1362 w 566707"/>
                    <a:gd name="connsiteY2" fmla="*/ 177042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6892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36939 w 566707"/>
                    <a:gd name="connsiteY3" fmla="*/ 349029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40886 w 566707"/>
                    <a:gd name="connsiteY1" fmla="*/ 175775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6707" h="385926">
                      <a:moveTo>
                        <a:pt x="0" y="0"/>
                      </a:moveTo>
                      <a:cubicBezTo>
                        <a:pt x="48690" y="83537"/>
                        <a:pt x="78454" y="143615"/>
                        <a:pt x="134920" y="201786"/>
                      </a:cubicBezTo>
                      <a:cubicBezTo>
                        <a:pt x="191386" y="259957"/>
                        <a:pt x="264294" y="322991"/>
                        <a:pt x="338798" y="349029"/>
                      </a:cubicBezTo>
                      <a:cubicBezTo>
                        <a:pt x="415160" y="384832"/>
                        <a:pt x="496789" y="393149"/>
                        <a:pt x="566707" y="380138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36" name="Freeform: Shape 54"/>
                <p:cNvSpPr/>
                <p:nvPr/>
              </p:nvSpPr>
              <p:spPr>
                <a:xfrm flipH="1">
                  <a:off x="1026701" y="865124"/>
                  <a:ext cx="79193" cy="1245656"/>
                </a:xfrm>
                <a:custGeom>
                  <a:avLst/>
                  <a:gdLst>
                    <a:gd name="connsiteX0" fmla="*/ 17206 w 63910"/>
                    <a:gd name="connsiteY0" fmla="*/ 0 h 648929"/>
                    <a:gd name="connsiteX1" fmla="*/ 63910 w 63910"/>
                    <a:gd name="connsiteY1" fmla="*/ 302342 h 648929"/>
                    <a:gd name="connsiteX2" fmla="*/ 0 w 63910"/>
                    <a:gd name="connsiteY2" fmla="*/ 648929 h 648929"/>
                    <a:gd name="connsiteX0" fmla="*/ 17206 w 64080"/>
                    <a:gd name="connsiteY0" fmla="*/ 0 h 648929"/>
                    <a:gd name="connsiteX1" fmla="*/ 63910 w 64080"/>
                    <a:gd name="connsiteY1" fmla="*/ 302342 h 648929"/>
                    <a:gd name="connsiteX2" fmla="*/ 0 w 64080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6879"/>
                    <a:gd name="connsiteY0" fmla="*/ 0 h 648929"/>
                    <a:gd name="connsiteX1" fmla="*/ 51619 w 66879"/>
                    <a:gd name="connsiteY1" fmla="*/ 167246 h 648929"/>
                    <a:gd name="connsiteX2" fmla="*/ 64080 w 66879"/>
                    <a:gd name="connsiteY2" fmla="*/ 356426 h 648929"/>
                    <a:gd name="connsiteX3" fmla="*/ 0 w 66879"/>
                    <a:gd name="connsiteY3" fmla="*/ 648929 h 648929"/>
                    <a:gd name="connsiteX0" fmla="*/ 17206 w 60954"/>
                    <a:gd name="connsiteY0" fmla="*/ 0 h 648929"/>
                    <a:gd name="connsiteX1" fmla="*/ 51619 w 60954"/>
                    <a:gd name="connsiteY1" fmla="*/ 167246 h 648929"/>
                    <a:gd name="connsiteX2" fmla="*/ 56705 w 60954"/>
                    <a:gd name="connsiteY2" fmla="*/ 479343 h 648929"/>
                    <a:gd name="connsiteX3" fmla="*/ 0 w 60954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7275"/>
                    <a:gd name="connsiteY0" fmla="*/ 0 h 648929"/>
                    <a:gd name="connsiteX1" fmla="*/ 51619 w 67275"/>
                    <a:gd name="connsiteY1" fmla="*/ 167246 h 648929"/>
                    <a:gd name="connsiteX2" fmla="*/ 56705 w 67275"/>
                    <a:gd name="connsiteY2" fmla="*/ 479343 h 648929"/>
                    <a:gd name="connsiteX3" fmla="*/ 0 w 67275"/>
                    <a:gd name="connsiteY3" fmla="*/ 648929 h 648929"/>
                    <a:gd name="connsiteX0" fmla="*/ 17206 w 63554"/>
                    <a:gd name="connsiteY0" fmla="*/ 0 h 648929"/>
                    <a:gd name="connsiteX1" fmla="*/ 54077 w 63554"/>
                    <a:gd name="connsiteY1" fmla="*/ 218871 h 648929"/>
                    <a:gd name="connsiteX2" fmla="*/ 56705 w 63554"/>
                    <a:gd name="connsiteY2" fmla="*/ 479343 h 648929"/>
                    <a:gd name="connsiteX3" fmla="*/ 0 w 63554"/>
                    <a:gd name="connsiteY3" fmla="*/ 648929 h 648929"/>
                    <a:gd name="connsiteX0" fmla="*/ 17206 w 64527"/>
                    <a:gd name="connsiteY0" fmla="*/ 0 h 648929"/>
                    <a:gd name="connsiteX1" fmla="*/ 54077 w 64527"/>
                    <a:gd name="connsiteY1" fmla="*/ 218871 h 648929"/>
                    <a:gd name="connsiteX2" fmla="*/ 56705 w 64527"/>
                    <a:gd name="connsiteY2" fmla="*/ 479343 h 648929"/>
                    <a:gd name="connsiteX3" fmla="*/ 0 w 64527"/>
                    <a:gd name="connsiteY3" fmla="*/ 648929 h 648929"/>
                    <a:gd name="connsiteX0" fmla="*/ 17206 w 58791"/>
                    <a:gd name="connsiteY0" fmla="*/ 0 h 648929"/>
                    <a:gd name="connsiteX1" fmla="*/ 54077 w 58791"/>
                    <a:gd name="connsiteY1" fmla="*/ 218871 h 648929"/>
                    <a:gd name="connsiteX2" fmla="*/ 39498 w 58791"/>
                    <a:gd name="connsiteY2" fmla="*/ 476885 h 648929"/>
                    <a:gd name="connsiteX3" fmla="*/ 0 w 58791"/>
                    <a:gd name="connsiteY3" fmla="*/ 648929 h 648929"/>
                    <a:gd name="connsiteX0" fmla="*/ 17206 w 56315"/>
                    <a:gd name="connsiteY0" fmla="*/ 0 h 648929"/>
                    <a:gd name="connsiteX1" fmla="*/ 51619 w 56315"/>
                    <a:gd name="connsiteY1" fmla="*/ 233515 h 648929"/>
                    <a:gd name="connsiteX2" fmla="*/ 39498 w 56315"/>
                    <a:gd name="connsiteY2" fmla="*/ 476885 h 648929"/>
                    <a:gd name="connsiteX3" fmla="*/ 0 w 56315"/>
                    <a:gd name="connsiteY3" fmla="*/ 648929 h 648929"/>
                    <a:gd name="connsiteX0" fmla="*/ 17206 w 59765"/>
                    <a:gd name="connsiteY0" fmla="*/ 0 h 648929"/>
                    <a:gd name="connsiteX1" fmla="*/ 51619 w 59765"/>
                    <a:gd name="connsiteY1" fmla="*/ 233515 h 648929"/>
                    <a:gd name="connsiteX2" fmla="*/ 51788 w 59765"/>
                    <a:gd name="connsiteY2" fmla="*/ 474426 h 648929"/>
                    <a:gd name="connsiteX3" fmla="*/ 0 w 59765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74426 h 648929"/>
                    <a:gd name="connsiteX3" fmla="*/ 0 w 62509"/>
                    <a:gd name="connsiteY3" fmla="*/ 648929 h 648929"/>
                    <a:gd name="connsiteX0" fmla="*/ 17206 w 58371"/>
                    <a:gd name="connsiteY0" fmla="*/ 0 h 648929"/>
                    <a:gd name="connsiteX1" fmla="*/ 51619 w 58371"/>
                    <a:gd name="connsiteY1" fmla="*/ 233515 h 648929"/>
                    <a:gd name="connsiteX2" fmla="*/ 41956 w 58371"/>
                    <a:gd name="connsiteY2" fmla="*/ 474426 h 648929"/>
                    <a:gd name="connsiteX3" fmla="*/ 0 w 58371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86718 h 648929"/>
                    <a:gd name="connsiteX3" fmla="*/ 0 w 62509"/>
                    <a:gd name="connsiteY3" fmla="*/ 648929 h 648929"/>
                    <a:gd name="connsiteX0" fmla="*/ 17206 w 63112"/>
                    <a:gd name="connsiteY0" fmla="*/ 0 h 648929"/>
                    <a:gd name="connsiteX1" fmla="*/ 56536 w 63112"/>
                    <a:gd name="connsiteY1" fmla="*/ 211391 h 648929"/>
                    <a:gd name="connsiteX2" fmla="*/ 51788 w 63112"/>
                    <a:gd name="connsiteY2" fmla="*/ 486718 h 648929"/>
                    <a:gd name="connsiteX3" fmla="*/ 0 w 63112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3636"/>
                    <a:gd name="connsiteY0" fmla="*/ 0 h 648929"/>
                    <a:gd name="connsiteX1" fmla="*/ 56536 w 63636"/>
                    <a:gd name="connsiteY1" fmla="*/ 211391 h 648929"/>
                    <a:gd name="connsiteX2" fmla="*/ 49330 w 63636"/>
                    <a:gd name="connsiteY2" fmla="*/ 474426 h 648929"/>
                    <a:gd name="connsiteX3" fmla="*/ 0 w 63636"/>
                    <a:gd name="connsiteY3" fmla="*/ 648929 h 648929"/>
                    <a:gd name="connsiteX0" fmla="*/ 17206 w 62895"/>
                    <a:gd name="connsiteY0" fmla="*/ 0 h 648929"/>
                    <a:gd name="connsiteX1" fmla="*/ 56536 w 62895"/>
                    <a:gd name="connsiteY1" fmla="*/ 211391 h 648929"/>
                    <a:gd name="connsiteX2" fmla="*/ 46909 w 62895"/>
                    <a:gd name="connsiteY2" fmla="*/ 471250 h 648929"/>
                    <a:gd name="connsiteX3" fmla="*/ 0 w 62895"/>
                    <a:gd name="connsiteY3" fmla="*/ 648929 h 64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895" h="648929">
                      <a:moveTo>
                        <a:pt x="17206" y="0"/>
                      </a:moveTo>
                      <a:cubicBezTo>
                        <a:pt x="22941" y="27874"/>
                        <a:pt x="48724" y="151987"/>
                        <a:pt x="56536" y="211391"/>
                      </a:cubicBezTo>
                      <a:cubicBezTo>
                        <a:pt x="69265" y="292921"/>
                        <a:pt x="61248" y="405703"/>
                        <a:pt x="46909" y="471250"/>
                      </a:cubicBezTo>
                      <a:cubicBezTo>
                        <a:pt x="32570" y="536797"/>
                        <a:pt x="28678" y="553067"/>
                        <a:pt x="0" y="648929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37" name="Freeform: Shape 55"/>
                <p:cNvSpPr/>
                <p:nvPr/>
              </p:nvSpPr>
              <p:spPr>
                <a:xfrm flipH="1">
                  <a:off x="506189" y="451031"/>
                  <a:ext cx="80126" cy="1245656"/>
                </a:xfrm>
                <a:custGeom>
                  <a:avLst/>
                  <a:gdLst>
                    <a:gd name="connsiteX0" fmla="*/ 17206 w 63910"/>
                    <a:gd name="connsiteY0" fmla="*/ 0 h 648929"/>
                    <a:gd name="connsiteX1" fmla="*/ 63910 w 63910"/>
                    <a:gd name="connsiteY1" fmla="*/ 302342 h 648929"/>
                    <a:gd name="connsiteX2" fmla="*/ 0 w 63910"/>
                    <a:gd name="connsiteY2" fmla="*/ 648929 h 648929"/>
                    <a:gd name="connsiteX0" fmla="*/ 17206 w 64080"/>
                    <a:gd name="connsiteY0" fmla="*/ 0 h 648929"/>
                    <a:gd name="connsiteX1" fmla="*/ 63910 w 64080"/>
                    <a:gd name="connsiteY1" fmla="*/ 302342 h 648929"/>
                    <a:gd name="connsiteX2" fmla="*/ 0 w 64080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6879"/>
                    <a:gd name="connsiteY0" fmla="*/ 0 h 648929"/>
                    <a:gd name="connsiteX1" fmla="*/ 51619 w 66879"/>
                    <a:gd name="connsiteY1" fmla="*/ 167246 h 648929"/>
                    <a:gd name="connsiteX2" fmla="*/ 64080 w 66879"/>
                    <a:gd name="connsiteY2" fmla="*/ 356426 h 648929"/>
                    <a:gd name="connsiteX3" fmla="*/ 0 w 66879"/>
                    <a:gd name="connsiteY3" fmla="*/ 648929 h 648929"/>
                    <a:gd name="connsiteX0" fmla="*/ 17206 w 60954"/>
                    <a:gd name="connsiteY0" fmla="*/ 0 h 648929"/>
                    <a:gd name="connsiteX1" fmla="*/ 51619 w 60954"/>
                    <a:gd name="connsiteY1" fmla="*/ 167246 h 648929"/>
                    <a:gd name="connsiteX2" fmla="*/ 56705 w 60954"/>
                    <a:gd name="connsiteY2" fmla="*/ 479343 h 648929"/>
                    <a:gd name="connsiteX3" fmla="*/ 0 w 60954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7275"/>
                    <a:gd name="connsiteY0" fmla="*/ 0 h 648929"/>
                    <a:gd name="connsiteX1" fmla="*/ 51619 w 67275"/>
                    <a:gd name="connsiteY1" fmla="*/ 167246 h 648929"/>
                    <a:gd name="connsiteX2" fmla="*/ 56705 w 67275"/>
                    <a:gd name="connsiteY2" fmla="*/ 479343 h 648929"/>
                    <a:gd name="connsiteX3" fmla="*/ 0 w 67275"/>
                    <a:gd name="connsiteY3" fmla="*/ 648929 h 648929"/>
                    <a:gd name="connsiteX0" fmla="*/ 17206 w 63554"/>
                    <a:gd name="connsiteY0" fmla="*/ 0 h 648929"/>
                    <a:gd name="connsiteX1" fmla="*/ 54077 w 63554"/>
                    <a:gd name="connsiteY1" fmla="*/ 218871 h 648929"/>
                    <a:gd name="connsiteX2" fmla="*/ 56705 w 63554"/>
                    <a:gd name="connsiteY2" fmla="*/ 479343 h 648929"/>
                    <a:gd name="connsiteX3" fmla="*/ 0 w 63554"/>
                    <a:gd name="connsiteY3" fmla="*/ 648929 h 648929"/>
                    <a:gd name="connsiteX0" fmla="*/ 17206 w 64527"/>
                    <a:gd name="connsiteY0" fmla="*/ 0 h 648929"/>
                    <a:gd name="connsiteX1" fmla="*/ 54077 w 64527"/>
                    <a:gd name="connsiteY1" fmla="*/ 218871 h 648929"/>
                    <a:gd name="connsiteX2" fmla="*/ 56705 w 64527"/>
                    <a:gd name="connsiteY2" fmla="*/ 479343 h 648929"/>
                    <a:gd name="connsiteX3" fmla="*/ 0 w 64527"/>
                    <a:gd name="connsiteY3" fmla="*/ 648929 h 648929"/>
                    <a:gd name="connsiteX0" fmla="*/ 17206 w 58791"/>
                    <a:gd name="connsiteY0" fmla="*/ 0 h 648929"/>
                    <a:gd name="connsiteX1" fmla="*/ 54077 w 58791"/>
                    <a:gd name="connsiteY1" fmla="*/ 218871 h 648929"/>
                    <a:gd name="connsiteX2" fmla="*/ 39498 w 58791"/>
                    <a:gd name="connsiteY2" fmla="*/ 476885 h 648929"/>
                    <a:gd name="connsiteX3" fmla="*/ 0 w 58791"/>
                    <a:gd name="connsiteY3" fmla="*/ 648929 h 648929"/>
                    <a:gd name="connsiteX0" fmla="*/ 17206 w 56315"/>
                    <a:gd name="connsiteY0" fmla="*/ 0 h 648929"/>
                    <a:gd name="connsiteX1" fmla="*/ 51619 w 56315"/>
                    <a:gd name="connsiteY1" fmla="*/ 233515 h 648929"/>
                    <a:gd name="connsiteX2" fmla="*/ 39498 w 56315"/>
                    <a:gd name="connsiteY2" fmla="*/ 476885 h 648929"/>
                    <a:gd name="connsiteX3" fmla="*/ 0 w 56315"/>
                    <a:gd name="connsiteY3" fmla="*/ 648929 h 648929"/>
                    <a:gd name="connsiteX0" fmla="*/ 17206 w 59765"/>
                    <a:gd name="connsiteY0" fmla="*/ 0 h 648929"/>
                    <a:gd name="connsiteX1" fmla="*/ 51619 w 59765"/>
                    <a:gd name="connsiteY1" fmla="*/ 233515 h 648929"/>
                    <a:gd name="connsiteX2" fmla="*/ 51788 w 59765"/>
                    <a:gd name="connsiteY2" fmla="*/ 474426 h 648929"/>
                    <a:gd name="connsiteX3" fmla="*/ 0 w 59765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74426 h 648929"/>
                    <a:gd name="connsiteX3" fmla="*/ 0 w 62509"/>
                    <a:gd name="connsiteY3" fmla="*/ 648929 h 648929"/>
                    <a:gd name="connsiteX0" fmla="*/ 17206 w 58371"/>
                    <a:gd name="connsiteY0" fmla="*/ 0 h 648929"/>
                    <a:gd name="connsiteX1" fmla="*/ 51619 w 58371"/>
                    <a:gd name="connsiteY1" fmla="*/ 233515 h 648929"/>
                    <a:gd name="connsiteX2" fmla="*/ 41956 w 58371"/>
                    <a:gd name="connsiteY2" fmla="*/ 474426 h 648929"/>
                    <a:gd name="connsiteX3" fmla="*/ 0 w 58371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86718 h 648929"/>
                    <a:gd name="connsiteX3" fmla="*/ 0 w 62509"/>
                    <a:gd name="connsiteY3" fmla="*/ 648929 h 648929"/>
                    <a:gd name="connsiteX0" fmla="*/ 17206 w 63112"/>
                    <a:gd name="connsiteY0" fmla="*/ 0 h 648929"/>
                    <a:gd name="connsiteX1" fmla="*/ 56536 w 63112"/>
                    <a:gd name="connsiteY1" fmla="*/ 211391 h 648929"/>
                    <a:gd name="connsiteX2" fmla="*/ 51788 w 63112"/>
                    <a:gd name="connsiteY2" fmla="*/ 486718 h 648929"/>
                    <a:gd name="connsiteX3" fmla="*/ 0 w 63112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3636"/>
                    <a:gd name="connsiteY0" fmla="*/ 0 h 648929"/>
                    <a:gd name="connsiteX1" fmla="*/ 56536 w 63636"/>
                    <a:gd name="connsiteY1" fmla="*/ 211391 h 648929"/>
                    <a:gd name="connsiteX2" fmla="*/ 49330 w 63636"/>
                    <a:gd name="connsiteY2" fmla="*/ 474426 h 648929"/>
                    <a:gd name="connsiteX3" fmla="*/ 0 w 63636"/>
                    <a:gd name="connsiteY3" fmla="*/ 648929 h 64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636" h="648929">
                      <a:moveTo>
                        <a:pt x="17206" y="0"/>
                      </a:moveTo>
                      <a:cubicBezTo>
                        <a:pt x="22941" y="27874"/>
                        <a:pt x="48724" y="151987"/>
                        <a:pt x="56536" y="211391"/>
                      </a:cubicBezTo>
                      <a:cubicBezTo>
                        <a:pt x="69265" y="292921"/>
                        <a:pt x="63669" y="408879"/>
                        <a:pt x="49330" y="474426"/>
                      </a:cubicBezTo>
                      <a:cubicBezTo>
                        <a:pt x="34991" y="539973"/>
                        <a:pt x="28678" y="553067"/>
                        <a:pt x="0" y="648929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566557" y="454763"/>
                  <a:ext cx="518478" cy="410817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1367129" y="144696"/>
                  <a:ext cx="518478" cy="410817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 flipV="1">
                  <a:off x="586324" y="1700332"/>
                  <a:ext cx="518478" cy="410817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Freeform: Shape 62"/>
                <p:cNvSpPr/>
                <p:nvPr/>
              </p:nvSpPr>
              <p:spPr>
                <a:xfrm flipH="1">
                  <a:off x="1026715" y="1132516"/>
                  <a:ext cx="801291" cy="311527"/>
                </a:xfrm>
                <a:custGeom>
                  <a:avLst/>
                  <a:gdLst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259080 w 537210"/>
                    <a:gd name="connsiteY2" fmla="*/ 25527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339090 w 537210"/>
                    <a:gd name="connsiteY5" fmla="*/ 293370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417748 w 537210"/>
                    <a:gd name="connsiteY5" fmla="*/ 330245 h 392430"/>
                    <a:gd name="connsiteX6" fmla="*/ 537210 w 537210"/>
                    <a:gd name="connsiteY6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323850 w 537210"/>
                    <a:gd name="connsiteY4" fmla="*/ 285750 h 392430"/>
                    <a:gd name="connsiteX5" fmla="*/ 537210 w 537210"/>
                    <a:gd name="connsiteY5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04800 w 537210"/>
                    <a:gd name="connsiteY3" fmla="*/ 278130 h 392430"/>
                    <a:gd name="connsiteX4" fmla="*/ 537210 w 537210"/>
                    <a:gd name="connsiteY4" fmla="*/ 392430 h 392430"/>
                    <a:gd name="connsiteX0" fmla="*/ 0 w 537210"/>
                    <a:gd name="connsiteY0" fmla="*/ 0 h 392430"/>
                    <a:gd name="connsiteX1" fmla="*/ 0 w 537210"/>
                    <a:gd name="connsiteY1" fmla="*/ 0 h 392430"/>
                    <a:gd name="connsiteX2" fmla="*/ 153383 w 537210"/>
                    <a:gd name="connsiteY2" fmla="*/ 164310 h 392430"/>
                    <a:gd name="connsiteX3" fmla="*/ 329381 w 537210"/>
                    <a:gd name="connsiteY3" fmla="*/ 290422 h 392430"/>
                    <a:gd name="connsiteX4" fmla="*/ 537210 w 537210"/>
                    <a:gd name="connsiteY4" fmla="*/ 392430 h 392430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53383 w 566707"/>
                    <a:gd name="connsiteY2" fmla="*/ 164310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9381 w 566707"/>
                    <a:gd name="connsiteY3" fmla="*/ 29042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3551 w 566707"/>
                    <a:gd name="connsiteY2" fmla="*/ 169227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1362 w 566707"/>
                    <a:gd name="connsiteY2" fmla="*/ 177042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22815 w 566707"/>
                    <a:gd name="connsiteY3" fmla="*/ 306052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6892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47929 w 566707"/>
                    <a:gd name="connsiteY2" fmla="*/ 188765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42514 w 566707"/>
                    <a:gd name="connsiteY3" fmla="*/ 329498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0138"/>
                    <a:gd name="connsiteX1" fmla="*/ 0 w 566707"/>
                    <a:gd name="connsiteY1" fmla="*/ 0 h 380138"/>
                    <a:gd name="connsiteX2" fmla="*/ 134920 w 566707"/>
                    <a:gd name="connsiteY2" fmla="*/ 201786 h 380138"/>
                    <a:gd name="connsiteX3" fmla="*/ 336939 w 566707"/>
                    <a:gd name="connsiteY3" fmla="*/ 349029 h 380138"/>
                    <a:gd name="connsiteX4" fmla="*/ 566707 w 566707"/>
                    <a:gd name="connsiteY4" fmla="*/ 380138 h 380138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0 w 566707"/>
                    <a:gd name="connsiteY1" fmla="*/ 0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40886 w 566707"/>
                    <a:gd name="connsiteY1" fmla="*/ 175775 h 385926"/>
                    <a:gd name="connsiteX2" fmla="*/ 134920 w 566707"/>
                    <a:gd name="connsiteY2" fmla="*/ 201786 h 385926"/>
                    <a:gd name="connsiteX3" fmla="*/ 336939 w 566707"/>
                    <a:gd name="connsiteY3" fmla="*/ 349029 h 385926"/>
                    <a:gd name="connsiteX4" fmla="*/ 566707 w 566707"/>
                    <a:gd name="connsiteY4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6939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  <a:gd name="connsiteX0" fmla="*/ 0 w 566707"/>
                    <a:gd name="connsiteY0" fmla="*/ 0 h 385926"/>
                    <a:gd name="connsiteX1" fmla="*/ 134920 w 566707"/>
                    <a:gd name="connsiteY1" fmla="*/ 201786 h 385926"/>
                    <a:gd name="connsiteX2" fmla="*/ 338798 w 566707"/>
                    <a:gd name="connsiteY2" fmla="*/ 349029 h 385926"/>
                    <a:gd name="connsiteX3" fmla="*/ 566707 w 566707"/>
                    <a:gd name="connsiteY3" fmla="*/ 380138 h 385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6707" h="385926">
                      <a:moveTo>
                        <a:pt x="0" y="0"/>
                      </a:moveTo>
                      <a:cubicBezTo>
                        <a:pt x="48690" y="83537"/>
                        <a:pt x="78454" y="143615"/>
                        <a:pt x="134920" y="201786"/>
                      </a:cubicBezTo>
                      <a:cubicBezTo>
                        <a:pt x="191386" y="259957"/>
                        <a:pt x="264294" y="322991"/>
                        <a:pt x="338798" y="349029"/>
                      </a:cubicBezTo>
                      <a:cubicBezTo>
                        <a:pt x="415160" y="384832"/>
                        <a:pt x="496789" y="393149"/>
                        <a:pt x="566707" y="380138"/>
                      </a:cubicBezTo>
                    </a:path>
                  </a:pathLst>
                </a:custGeom>
                <a:no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sp>
              <p:nvSpPr>
                <p:cNvPr id="42" name="Freeform: Shape 63"/>
                <p:cNvSpPr/>
                <p:nvPr/>
              </p:nvSpPr>
              <p:spPr>
                <a:xfrm flipH="1">
                  <a:off x="1457661" y="811428"/>
                  <a:ext cx="80126" cy="1245656"/>
                </a:xfrm>
                <a:custGeom>
                  <a:avLst/>
                  <a:gdLst>
                    <a:gd name="connsiteX0" fmla="*/ 17206 w 63910"/>
                    <a:gd name="connsiteY0" fmla="*/ 0 h 648929"/>
                    <a:gd name="connsiteX1" fmla="*/ 63910 w 63910"/>
                    <a:gd name="connsiteY1" fmla="*/ 302342 h 648929"/>
                    <a:gd name="connsiteX2" fmla="*/ 0 w 63910"/>
                    <a:gd name="connsiteY2" fmla="*/ 648929 h 648929"/>
                    <a:gd name="connsiteX0" fmla="*/ 17206 w 64080"/>
                    <a:gd name="connsiteY0" fmla="*/ 0 h 648929"/>
                    <a:gd name="connsiteX1" fmla="*/ 63910 w 64080"/>
                    <a:gd name="connsiteY1" fmla="*/ 302342 h 648929"/>
                    <a:gd name="connsiteX2" fmla="*/ 0 w 64080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4249"/>
                    <a:gd name="connsiteY0" fmla="*/ 0 h 648929"/>
                    <a:gd name="connsiteX1" fmla="*/ 64080 w 64249"/>
                    <a:gd name="connsiteY1" fmla="*/ 356426 h 648929"/>
                    <a:gd name="connsiteX2" fmla="*/ 0 w 64249"/>
                    <a:gd name="connsiteY2" fmla="*/ 648929 h 648929"/>
                    <a:gd name="connsiteX0" fmla="*/ 17206 w 66879"/>
                    <a:gd name="connsiteY0" fmla="*/ 0 h 648929"/>
                    <a:gd name="connsiteX1" fmla="*/ 51619 w 66879"/>
                    <a:gd name="connsiteY1" fmla="*/ 167246 h 648929"/>
                    <a:gd name="connsiteX2" fmla="*/ 64080 w 66879"/>
                    <a:gd name="connsiteY2" fmla="*/ 356426 h 648929"/>
                    <a:gd name="connsiteX3" fmla="*/ 0 w 66879"/>
                    <a:gd name="connsiteY3" fmla="*/ 648929 h 648929"/>
                    <a:gd name="connsiteX0" fmla="*/ 17206 w 60954"/>
                    <a:gd name="connsiteY0" fmla="*/ 0 h 648929"/>
                    <a:gd name="connsiteX1" fmla="*/ 51619 w 60954"/>
                    <a:gd name="connsiteY1" fmla="*/ 167246 h 648929"/>
                    <a:gd name="connsiteX2" fmla="*/ 56705 w 60954"/>
                    <a:gd name="connsiteY2" fmla="*/ 479343 h 648929"/>
                    <a:gd name="connsiteX3" fmla="*/ 0 w 60954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6048"/>
                    <a:gd name="connsiteY0" fmla="*/ 0 h 648929"/>
                    <a:gd name="connsiteX1" fmla="*/ 51619 w 66048"/>
                    <a:gd name="connsiteY1" fmla="*/ 167246 h 648929"/>
                    <a:gd name="connsiteX2" fmla="*/ 56705 w 66048"/>
                    <a:gd name="connsiteY2" fmla="*/ 479343 h 648929"/>
                    <a:gd name="connsiteX3" fmla="*/ 0 w 66048"/>
                    <a:gd name="connsiteY3" fmla="*/ 648929 h 648929"/>
                    <a:gd name="connsiteX0" fmla="*/ 17206 w 67275"/>
                    <a:gd name="connsiteY0" fmla="*/ 0 h 648929"/>
                    <a:gd name="connsiteX1" fmla="*/ 51619 w 67275"/>
                    <a:gd name="connsiteY1" fmla="*/ 167246 h 648929"/>
                    <a:gd name="connsiteX2" fmla="*/ 56705 w 67275"/>
                    <a:gd name="connsiteY2" fmla="*/ 479343 h 648929"/>
                    <a:gd name="connsiteX3" fmla="*/ 0 w 67275"/>
                    <a:gd name="connsiteY3" fmla="*/ 648929 h 648929"/>
                    <a:gd name="connsiteX0" fmla="*/ 17206 w 63554"/>
                    <a:gd name="connsiteY0" fmla="*/ 0 h 648929"/>
                    <a:gd name="connsiteX1" fmla="*/ 54077 w 63554"/>
                    <a:gd name="connsiteY1" fmla="*/ 218871 h 648929"/>
                    <a:gd name="connsiteX2" fmla="*/ 56705 w 63554"/>
                    <a:gd name="connsiteY2" fmla="*/ 479343 h 648929"/>
                    <a:gd name="connsiteX3" fmla="*/ 0 w 63554"/>
                    <a:gd name="connsiteY3" fmla="*/ 648929 h 648929"/>
                    <a:gd name="connsiteX0" fmla="*/ 17206 w 64527"/>
                    <a:gd name="connsiteY0" fmla="*/ 0 h 648929"/>
                    <a:gd name="connsiteX1" fmla="*/ 54077 w 64527"/>
                    <a:gd name="connsiteY1" fmla="*/ 218871 h 648929"/>
                    <a:gd name="connsiteX2" fmla="*/ 56705 w 64527"/>
                    <a:gd name="connsiteY2" fmla="*/ 479343 h 648929"/>
                    <a:gd name="connsiteX3" fmla="*/ 0 w 64527"/>
                    <a:gd name="connsiteY3" fmla="*/ 648929 h 648929"/>
                    <a:gd name="connsiteX0" fmla="*/ 17206 w 58791"/>
                    <a:gd name="connsiteY0" fmla="*/ 0 h 648929"/>
                    <a:gd name="connsiteX1" fmla="*/ 54077 w 58791"/>
                    <a:gd name="connsiteY1" fmla="*/ 218871 h 648929"/>
                    <a:gd name="connsiteX2" fmla="*/ 39498 w 58791"/>
                    <a:gd name="connsiteY2" fmla="*/ 476885 h 648929"/>
                    <a:gd name="connsiteX3" fmla="*/ 0 w 58791"/>
                    <a:gd name="connsiteY3" fmla="*/ 648929 h 648929"/>
                    <a:gd name="connsiteX0" fmla="*/ 17206 w 56315"/>
                    <a:gd name="connsiteY0" fmla="*/ 0 h 648929"/>
                    <a:gd name="connsiteX1" fmla="*/ 51619 w 56315"/>
                    <a:gd name="connsiteY1" fmla="*/ 233515 h 648929"/>
                    <a:gd name="connsiteX2" fmla="*/ 39498 w 56315"/>
                    <a:gd name="connsiteY2" fmla="*/ 476885 h 648929"/>
                    <a:gd name="connsiteX3" fmla="*/ 0 w 56315"/>
                    <a:gd name="connsiteY3" fmla="*/ 648929 h 648929"/>
                    <a:gd name="connsiteX0" fmla="*/ 17206 w 59765"/>
                    <a:gd name="connsiteY0" fmla="*/ 0 h 648929"/>
                    <a:gd name="connsiteX1" fmla="*/ 51619 w 59765"/>
                    <a:gd name="connsiteY1" fmla="*/ 233515 h 648929"/>
                    <a:gd name="connsiteX2" fmla="*/ 51788 w 59765"/>
                    <a:gd name="connsiteY2" fmla="*/ 474426 h 648929"/>
                    <a:gd name="connsiteX3" fmla="*/ 0 w 59765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74426 h 648929"/>
                    <a:gd name="connsiteX3" fmla="*/ 0 w 62509"/>
                    <a:gd name="connsiteY3" fmla="*/ 648929 h 648929"/>
                    <a:gd name="connsiteX0" fmla="*/ 17206 w 58371"/>
                    <a:gd name="connsiteY0" fmla="*/ 0 h 648929"/>
                    <a:gd name="connsiteX1" fmla="*/ 51619 w 58371"/>
                    <a:gd name="connsiteY1" fmla="*/ 233515 h 648929"/>
                    <a:gd name="connsiteX2" fmla="*/ 41956 w 58371"/>
                    <a:gd name="connsiteY2" fmla="*/ 474426 h 648929"/>
                    <a:gd name="connsiteX3" fmla="*/ 0 w 58371"/>
                    <a:gd name="connsiteY3" fmla="*/ 648929 h 648929"/>
                    <a:gd name="connsiteX0" fmla="*/ 17206 w 62509"/>
                    <a:gd name="connsiteY0" fmla="*/ 0 h 648929"/>
                    <a:gd name="connsiteX1" fmla="*/ 51619 w 62509"/>
                    <a:gd name="connsiteY1" fmla="*/ 233515 h 648929"/>
                    <a:gd name="connsiteX2" fmla="*/ 51788 w 62509"/>
                    <a:gd name="connsiteY2" fmla="*/ 486718 h 648929"/>
                    <a:gd name="connsiteX3" fmla="*/ 0 w 62509"/>
                    <a:gd name="connsiteY3" fmla="*/ 648929 h 648929"/>
                    <a:gd name="connsiteX0" fmla="*/ 17206 w 63112"/>
                    <a:gd name="connsiteY0" fmla="*/ 0 h 648929"/>
                    <a:gd name="connsiteX1" fmla="*/ 56536 w 63112"/>
                    <a:gd name="connsiteY1" fmla="*/ 211391 h 648929"/>
                    <a:gd name="connsiteX2" fmla="*/ 51788 w 63112"/>
                    <a:gd name="connsiteY2" fmla="*/ 486718 h 648929"/>
                    <a:gd name="connsiteX3" fmla="*/ 0 w 63112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2419"/>
                    <a:gd name="connsiteY0" fmla="*/ 0 h 648929"/>
                    <a:gd name="connsiteX1" fmla="*/ 56536 w 62419"/>
                    <a:gd name="connsiteY1" fmla="*/ 211391 h 648929"/>
                    <a:gd name="connsiteX2" fmla="*/ 49330 w 62419"/>
                    <a:gd name="connsiteY2" fmla="*/ 474426 h 648929"/>
                    <a:gd name="connsiteX3" fmla="*/ 0 w 62419"/>
                    <a:gd name="connsiteY3" fmla="*/ 648929 h 648929"/>
                    <a:gd name="connsiteX0" fmla="*/ 17206 w 63636"/>
                    <a:gd name="connsiteY0" fmla="*/ 0 h 648929"/>
                    <a:gd name="connsiteX1" fmla="*/ 56536 w 63636"/>
                    <a:gd name="connsiteY1" fmla="*/ 211391 h 648929"/>
                    <a:gd name="connsiteX2" fmla="*/ 49330 w 63636"/>
                    <a:gd name="connsiteY2" fmla="*/ 474426 h 648929"/>
                    <a:gd name="connsiteX3" fmla="*/ 0 w 63636"/>
                    <a:gd name="connsiteY3" fmla="*/ 648929 h 64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636" h="648929">
                      <a:moveTo>
                        <a:pt x="17206" y="0"/>
                      </a:moveTo>
                      <a:cubicBezTo>
                        <a:pt x="22941" y="27874"/>
                        <a:pt x="48724" y="151987"/>
                        <a:pt x="56536" y="211391"/>
                      </a:cubicBezTo>
                      <a:cubicBezTo>
                        <a:pt x="69265" y="292921"/>
                        <a:pt x="63669" y="408879"/>
                        <a:pt x="49330" y="474426"/>
                      </a:cubicBezTo>
                      <a:cubicBezTo>
                        <a:pt x="34991" y="539973"/>
                        <a:pt x="28678" y="553067"/>
                        <a:pt x="0" y="648929"/>
                      </a:cubicBezTo>
                    </a:path>
                  </a:pathLst>
                </a:custGeom>
                <a:no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</p:grpSp>
          <p:sp>
            <p:nvSpPr>
              <p:cNvPr id="8" name="Text Box 67"/>
              <p:cNvSpPr txBox="1"/>
              <p:nvPr/>
            </p:nvSpPr>
            <p:spPr>
              <a:xfrm>
                <a:off x="2250195" y="1892667"/>
                <a:ext cx="102918" cy="17199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fr-FR" i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GB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Box 68"/>
              <p:cNvSpPr txBox="1"/>
              <p:nvPr/>
            </p:nvSpPr>
            <p:spPr>
              <a:xfrm rot="21216026">
                <a:off x="2620996" y="1049606"/>
                <a:ext cx="913342" cy="20005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fr-FR" sz="14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X-ray </a:t>
                </a:r>
                <a:r>
                  <a:rPr lang="fr-FR" sz="14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endParaRPr lang="en-GB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69"/>
              <p:cNvSpPr/>
              <p:nvPr/>
            </p:nvSpPr>
            <p:spPr>
              <a:xfrm>
                <a:off x="1406549" y="1179870"/>
                <a:ext cx="105043" cy="269748"/>
              </a:xfrm>
              <a:custGeom>
                <a:avLst/>
                <a:gdLst>
                  <a:gd name="connsiteX0" fmla="*/ 0 w 98251"/>
                  <a:gd name="connsiteY0" fmla="*/ 16375 h 324852"/>
                  <a:gd name="connsiteX1" fmla="*/ 16375 w 98251"/>
                  <a:gd name="connsiteY1" fmla="*/ 0 h 324852"/>
                  <a:gd name="connsiteX2" fmla="*/ 81876 w 98251"/>
                  <a:gd name="connsiteY2" fmla="*/ 0 h 324852"/>
                  <a:gd name="connsiteX3" fmla="*/ 98251 w 98251"/>
                  <a:gd name="connsiteY3" fmla="*/ 16375 h 324852"/>
                  <a:gd name="connsiteX4" fmla="*/ 98251 w 98251"/>
                  <a:gd name="connsiteY4" fmla="*/ 308477 h 324852"/>
                  <a:gd name="connsiteX5" fmla="*/ 81876 w 98251"/>
                  <a:gd name="connsiteY5" fmla="*/ 324852 h 324852"/>
                  <a:gd name="connsiteX6" fmla="*/ 16375 w 98251"/>
                  <a:gd name="connsiteY6" fmla="*/ 324852 h 324852"/>
                  <a:gd name="connsiteX7" fmla="*/ 0 w 98251"/>
                  <a:gd name="connsiteY7" fmla="*/ 308477 h 324852"/>
                  <a:gd name="connsiteX8" fmla="*/ 0 w 98251"/>
                  <a:gd name="connsiteY8" fmla="*/ 16375 h 324852"/>
                  <a:gd name="connsiteX0" fmla="*/ 0 w 98251"/>
                  <a:gd name="connsiteY0" fmla="*/ 16375 h 324852"/>
                  <a:gd name="connsiteX1" fmla="*/ 27260 w 98251"/>
                  <a:gd name="connsiteY1" fmla="*/ 0 h 324852"/>
                  <a:gd name="connsiteX2" fmla="*/ 81876 w 98251"/>
                  <a:gd name="connsiteY2" fmla="*/ 0 h 324852"/>
                  <a:gd name="connsiteX3" fmla="*/ 98251 w 98251"/>
                  <a:gd name="connsiteY3" fmla="*/ 16375 h 324852"/>
                  <a:gd name="connsiteX4" fmla="*/ 98251 w 98251"/>
                  <a:gd name="connsiteY4" fmla="*/ 308477 h 324852"/>
                  <a:gd name="connsiteX5" fmla="*/ 81876 w 98251"/>
                  <a:gd name="connsiteY5" fmla="*/ 324852 h 324852"/>
                  <a:gd name="connsiteX6" fmla="*/ 16375 w 98251"/>
                  <a:gd name="connsiteY6" fmla="*/ 324852 h 324852"/>
                  <a:gd name="connsiteX7" fmla="*/ 0 w 98251"/>
                  <a:gd name="connsiteY7" fmla="*/ 308477 h 324852"/>
                  <a:gd name="connsiteX8" fmla="*/ 0 w 98251"/>
                  <a:gd name="connsiteY8" fmla="*/ 16375 h 324852"/>
                  <a:gd name="connsiteX0" fmla="*/ 0 w 98304"/>
                  <a:gd name="connsiteY0" fmla="*/ 16375 h 324852"/>
                  <a:gd name="connsiteX1" fmla="*/ 27260 w 98304"/>
                  <a:gd name="connsiteY1" fmla="*/ 0 h 324852"/>
                  <a:gd name="connsiteX2" fmla="*/ 81876 w 98304"/>
                  <a:gd name="connsiteY2" fmla="*/ 0 h 324852"/>
                  <a:gd name="connsiteX3" fmla="*/ 98251 w 98304"/>
                  <a:gd name="connsiteY3" fmla="*/ 16375 h 324852"/>
                  <a:gd name="connsiteX4" fmla="*/ 89960 w 98304"/>
                  <a:gd name="connsiteY4" fmla="*/ 141513 h 324852"/>
                  <a:gd name="connsiteX5" fmla="*/ 98251 w 98304"/>
                  <a:gd name="connsiteY5" fmla="*/ 308477 h 324852"/>
                  <a:gd name="connsiteX6" fmla="*/ 81876 w 98304"/>
                  <a:gd name="connsiteY6" fmla="*/ 324852 h 324852"/>
                  <a:gd name="connsiteX7" fmla="*/ 16375 w 98304"/>
                  <a:gd name="connsiteY7" fmla="*/ 324852 h 324852"/>
                  <a:gd name="connsiteX8" fmla="*/ 0 w 98304"/>
                  <a:gd name="connsiteY8" fmla="*/ 308477 h 324852"/>
                  <a:gd name="connsiteX9" fmla="*/ 0 w 98304"/>
                  <a:gd name="connsiteY9" fmla="*/ 16375 h 324852"/>
                  <a:gd name="connsiteX0" fmla="*/ 8012 w 106316"/>
                  <a:gd name="connsiteY0" fmla="*/ 16375 h 324852"/>
                  <a:gd name="connsiteX1" fmla="*/ 35272 w 106316"/>
                  <a:gd name="connsiteY1" fmla="*/ 0 h 324852"/>
                  <a:gd name="connsiteX2" fmla="*/ 89888 w 106316"/>
                  <a:gd name="connsiteY2" fmla="*/ 0 h 324852"/>
                  <a:gd name="connsiteX3" fmla="*/ 106263 w 106316"/>
                  <a:gd name="connsiteY3" fmla="*/ 16375 h 324852"/>
                  <a:gd name="connsiteX4" fmla="*/ 97972 w 106316"/>
                  <a:gd name="connsiteY4" fmla="*/ 141513 h 324852"/>
                  <a:gd name="connsiteX5" fmla="*/ 106263 w 106316"/>
                  <a:gd name="connsiteY5" fmla="*/ 308477 h 324852"/>
                  <a:gd name="connsiteX6" fmla="*/ 89888 w 106316"/>
                  <a:gd name="connsiteY6" fmla="*/ 324852 h 324852"/>
                  <a:gd name="connsiteX7" fmla="*/ 24387 w 106316"/>
                  <a:gd name="connsiteY7" fmla="*/ 324852 h 324852"/>
                  <a:gd name="connsiteX8" fmla="*/ 8012 w 106316"/>
                  <a:gd name="connsiteY8" fmla="*/ 308477 h 324852"/>
                  <a:gd name="connsiteX9" fmla="*/ 0 w 106316"/>
                  <a:gd name="connsiteY9" fmla="*/ 150844 h 324852"/>
                  <a:gd name="connsiteX10" fmla="*/ 8012 w 106316"/>
                  <a:gd name="connsiteY10" fmla="*/ 16375 h 324852"/>
                  <a:gd name="connsiteX0" fmla="*/ 8012 w 106338"/>
                  <a:gd name="connsiteY0" fmla="*/ 16375 h 324852"/>
                  <a:gd name="connsiteX1" fmla="*/ 35272 w 106338"/>
                  <a:gd name="connsiteY1" fmla="*/ 0 h 324852"/>
                  <a:gd name="connsiteX2" fmla="*/ 89888 w 106338"/>
                  <a:gd name="connsiteY2" fmla="*/ 0 h 324852"/>
                  <a:gd name="connsiteX3" fmla="*/ 106263 w 106338"/>
                  <a:gd name="connsiteY3" fmla="*/ 16375 h 324852"/>
                  <a:gd name="connsiteX4" fmla="*/ 101082 w 106338"/>
                  <a:gd name="connsiteY4" fmla="*/ 149288 h 324852"/>
                  <a:gd name="connsiteX5" fmla="*/ 106263 w 106338"/>
                  <a:gd name="connsiteY5" fmla="*/ 308477 h 324852"/>
                  <a:gd name="connsiteX6" fmla="*/ 89888 w 106338"/>
                  <a:gd name="connsiteY6" fmla="*/ 324852 h 324852"/>
                  <a:gd name="connsiteX7" fmla="*/ 24387 w 106338"/>
                  <a:gd name="connsiteY7" fmla="*/ 324852 h 324852"/>
                  <a:gd name="connsiteX8" fmla="*/ 8012 w 106338"/>
                  <a:gd name="connsiteY8" fmla="*/ 308477 h 324852"/>
                  <a:gd name="connsiteX9" fmla="*/ 0 w 106338"/>
                  <a:gd name="connsiteY9" fmla="*/ 150844 h 324852"/>
                  <a:gd name="connsiteX10" fmla="*/ 8012 w 106338"/>
                  <a:gd name="connsiteY10" fmla="*/ 16375 h 324852"/>
                  <a:gd name="connsiteX0" fmla="*/ 6457 w 104783"/>
                  <a:gd name="connsiteY0" fmla="*/ 16375 h 324852"/>
                  <a:gd name="connsiteX1" fmla="*/ 33717 w 104783"/>
                  <a:gd name="connsiteY1" fmla="*/ 0 h 324852"/>
                  <a:gd name="connsiteX2" fmla="*/ 88333 w 104783"/>
                  <a:gd name="connsiteY2" fmla="*/ 0 h 324852"/>
                  <a:gd name="connsiteX3" fmla="*/ 104708 w 104783"/>
                  <a:gd name="connsiteY3" fmla="*/ 16375 h 324852"/>
                  <a:gd name="connsiteX4" fmla="*/ 99527 w 104783"/>
                  <a:gd name="connsiteY4" fmla="*/ 149288 h 324852"/>
                  <a:gd name="connsiteX5" fmla="*/ 104708 w 104783"/>
                  <a:gd name="connsiteY5" fmla="*/ 308477 h 324852"/>
                  <a:gd name="connsiteX6" fmla="*/ 88333 w 104783"/>
                  <a:gd name="connsiteY6" fmla="*/ 324852 h 324852"/>
                  <a:gd name="connsiteX7" fmla="*/ 22832 w 104783"/>
                  <a:gd name="connsiteY7" fmla="*/ 324852 h 324852"/>
                  <a:gd name="connsiteX8" fmla="*/ 6457 w 104783"/>
                  <a:gd name="connsiteY8" fmla="*/ 308477 h 324852"/>
                  <a:gd name="connsiteX9" fmla="*/ 0 w 104783"/>
                  <a:gd name="connsiteY9" fmla="*/ 174171 h 324852"/>
                  <a:gd name="connsiteX10" fmla="*/ 6457 w 104783"/>
                  <a:gd name="connsiteY10" fmla="*/ 16375 h 324852"/>
                  <a:gd name="connsiteX0" fmla="*/ 4902 w 103228"/>
                  <a:gd name="connsiteY0" fmla="*/ 16375 h 324852"/>
                  <a:gd name="connsiteX1" fmla="*/ 32162 w 103228"/>
                  <a:gd name="connsiteY1" fmla="*/ 0 h 324852"/>
                  <a:gd name="connsiteX2" fmla="*/ 86778 w 103228"/>
                  <a:gd name="connsiteY2" fmla="*/ 0 h 324852"/>
                  <a:gd name="connsiteX3" fmla="*/ 103153 w 103228"/>
                  <a:gd name="connsiteY3" fmla="*/ 16375 h 324852"/>
                  <a:gd name="connsiteX4" fmla="*/ 97972 w 103228"/>
                  <a:gd name="connsiteY4" fmla="*/ 149288 h 324852"/>
                  <a:gd name="connsiteX5" fmla="*/ 103153 w 103228"/>
                  <a:gd name="connsiteY5" fmla="*/ 308477 h 324852"/>
                  <a:gd name="connsiteX6" fmla="*/ 86778 w 103228"/>
                  <a:gd name="connsiteY6" fmla="*/ 324852 h 324852"/>
                  <a:gd name="connsiteX7" fmla="*/ 21277 w 103228"/>
                  <a:gd name="connsiteY7" fmla="*/ 324852 h 324852"/>
                  <a:gd name="connsiteX8" fmla="*/ 4902 w 103228"/>
                  <a:gd name="connsiteY8" fmla="*/ 308477 h 324852"/>
                  <a:gd name="connsiteX9" fmla="*/ 0 w 103228"/>
                  <a:gd name="connsiteY9" fmla="*/ 181947 h 324852"/>
                  <a:gd name="connsiteX10" fmla="*/ 4902 w 103228"/>
                  <a:gd name="connsiteY10" fmla="*/ 16375 h 324852"/>
                  <a:gd name="connsiteX0" fmla="*/ 4902 w 103228"/>
                  <a:gd name="connsiteY0" fmla="*/ 16375 h 324852"/>
                  <a:gd name="connsiteX1" fmla="*/ 32162 w 103228"/>
                  <a:gd name="connsiteY1" fmla="*/ 9331 h 324852"/>
                  <a:gd name="connsiteX2" fmla="*/ 86778 w 103228"/>
                  <a:gd name="connsiteY2" fmla="*/ 0 h 324852"/>
                  <a:gd name="connsiteX3" fmla="*/ 103153 w 103228"/>
                  <a:gd name="connsiteY3" fmla="*/ 16375 h 324852"/>
                  <a:gd name="connsiteX4" fmla="*/ 97972 w 103228"/>
                  <a:gd name="connsiteY4" fmla="*/ 149288 h 324852"/>
                  <a:gd name="connsiteX5" fmla="*/ 103153 w 103228"/>
                  <a:gd name="connsiteY5" fmla="*/ 308477 h 324852"/>
                  <a:gd name="connsiteX6" fmla="*/ 86778 w 103228"/>
                  <a:gd name="connsiteY6" fmla="*/ 324852 h 324852"/>
                  <a:gd name="connsiteX7" fmla="*/ 21277 w 103228"/>
                  <a:gd name="connsiteY7" fmla="*/ 324852 h 324852"/>
                  <a:gd name="connsiteX8" fmla="*/ 4902 w 103228"/>
                  <a:gd name="connsiteY8" fmla="*/ 308477 h 324852"/>
                  <a:gd name="connsiteX9" fmla="*/ 0 w 103228"/>
                  <a:gd name="connsiteY9" fmla="*/ 181947 h 324852"/>
                  <a:gd name="connsiteX10" fmla="*/ 4902 w 103228"/>
                  <a:gd name="connsiteY10" fmla="*/ 16375 h 324852"/>
                  <a:gd name="connsiteX0" fmla="*/ 4902 w 103228"/>
                  <a:gd name="connsiteY0" fmla="*/ 19486 h 327963"/>
                  <a:gd name="connsiteX1" fmla="*/ 32162 w 103228"/>
                  <a:gd name="connsiteY1" fmla="*/ 12442 h 327963"/>
                  <a:gd name="connsiteX2" fmla="*/ 83668 w 103228"/>
                  <a:gd name="connsiteY2" fmla="*/ 0 h 327963"/>
                  <a:gd name="connsiteX3" fmla="*/ 103153 w 103228"/>
                  <a:gd name="connsiteY3" fmla="*/ 19486 h 327963"/>
                  <a:gd name="connsiteX4" fmla="*/ 97972 w 103228"/>
                  <a:gd name="connsiteY4" fmla="*/ 152399 h 327963"/>
                  <a:gd name="connsiteX5" fmla="*/ 103153 w 103228"/>
                  <a:gd name="connsiteY5" fmla="*/ 311588 h 327963"/>
                  <a:gd name="connsiteX6" fmla="*/ 86778 w 103228"/>
                  <a:gd name="connsiteY6" fmla="*/ 327963 h 327963"/>
                  <a:gd name="connsiteX7" fmla="*/ 21277 w 103228"/>
                  <a:gd name="connsiteY7" fmla="*/ 327963 h 327963"/>
                  <a:gd name="connsiteX8" fmla="*/ 4902 w 103228"/>
                  <a:gd name="connsiteY8" fmla="*/ 311588 h 327963"/>
                  <a:gd name="connsiteX9" fmla="*/ 0 w 103228"/>
                  <a:gd name="connsiteY9" fmla="*/ 185058 h 327963"/>
                  <a:gd name="connsiteX10" fmla="*/ 4902 w 103228"/>
                  <a:gd name="connsiteY10" fmla="*/ 19486 h 327963"/>
                  <a:gd name="connsiteX0" fmla="*/ 4902 w 103228"/>
                  <a:gd name="connsiteY0" fmla="*/ 19486 h 327963"/>
                  <a:gd name="connsiteX1" fmla="*/ 32162 w 103228"/>
                  <a:gd name="connsiteY1" fmla="*/ 10887 h 327963"/>
                  <a:gd name="connsiteX2" fmla="*/ 83668 w 103228"/>
                  <a:gd name="connsiteY2" fmla="*/ 0 h 327963"/>
                  <a:gd name="connsiteX3" fmla="*/ 103153 w 103228"/>
                  <a:gd name="connsiteY3" fmla="*/ 19486 h 327963"/>
                  <a:gd name="connsiteX4" fmla="*/ 97972 w 103228"/>
                  <a:gd name="connsiteY4" fmla="*/ 152399 h 327963"/>
                  <a:gd name="connsiteX5" fmla="*/ 103153 w 103228"/>
                  <a:gd name="connsiteY5" fmla="*/ 311588 h 327963"/>
                  <a:gd name="connsiteX6" fmla="*/ 86778 w 103228"/>
                  <a:gd name="connsiteY6" fmla="*/ 327963 h 327963"/>
                  <a:gd name="connsiteX7" fmla="*/ 21277 w 103228"/>
                  <a:gd name="connsiteY7" fmla="*/ 327963 h 327963"/>
                  <a:gd name="connsiteX8" fmla="*/ 4902 w 103228"/>
                  <a:gd name="connsiteY8" fmla="*/ 311588 h 327963"/>
                  <a:gd name="connsiteX9" fmla="*/ 0 w 103228"/>
                  <a:gd name="connsiteY9" fmla="*/ 185058 h 327963"/>
                  <a:gd name="connsiteX10" fmla="*/ 4902 w 103228"/>
                  <a:gd name="connsiteY10" fmla="*/ 19486 h 327963"/>
                  <a:gd name="connsiteX0" fmla="*/ 4902 w 103228"/>
                  <a:gd name="connsiteY0" fmla="*/ 19486 h 327963"/>
                  <a:gd name="connsiteX1" fmla="*/ 32162 w 103228"/>
                  <a:gd name="connsiteY1" fmla="*/ 10887 h 327963"/>
                  <a:gd name="connsiteX2" fmla="*/ 83668 w 103228"/>
                  <a:gd name="connsiteY2" fmla="*/ 0 h 327963"/>
                  <a:gd name="connsiteX3" fmla="*/ 103153 w 103228"/>
                  <a:gd name="connsiteY3" fmla="*/ 19486 h 327963"/>
                  <a:gd name="connsiteX4" fmla="*/ 97972 w 103228"/>
                  <a:gd name="connsiteY4" fmla="*/ 152399 h 327963"/>
                  <a:gd name="connsiteX5" fmla="*/ 103153 w 103228"/>
                  <a:gd name="connsiteY5" fmla="*/ 311588 h 327963"/>
                  <a:gd name="connsiteX6" fmla="*/ 80557 w 103228"/>
                  <a:gd name="connsiteY6" fmla="*/ 323298 h 327963"/>
                  <a:gd name="connsiteX7" fmla="*/ 21277 w 103228"/>
                  <a:gd name="connsiteY7" fmla="*/ 327963 h 327963"/>
                  <a:gd name="connsiteX8" fmla="*/ 4902 w 103228"/>
                  <a:gd name="connsiteY8" fmla="*/ 311588 h 327963"/>
                  <a:gd name="connsiteX9" fmla="*/ 0 w 103228"/>
                  <a:gd name="connsiteY9" fmla="*/ 185058 h 327963"/>
                  <a:gd name="connsiteX10" fmla="*/ 4902 w 103228"/>
                  <a:gd name="connsiteY10" fmla="*/ 19486 h 327963"/>
                  <a:gd name="connsiteX0" fmla="*/ 4902 w 103228"/>
                  <a:gd name="connsiteY0" fmla="*/ 19486 h 334184"/>
                  <a:gd name="connsiteX1" fmla="*/ 32162 w 103228"/>
                  <a:gd name="connsiteY1" fmla="*/ 10887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3153 w 103228"/>
                  <a:gd name="connsiteY5" fmla="*/ 311588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19486 h 334184"/>
                  <a:gd name="connsiteX0" fmla="*/ 4902 w 103228"/>
                  <a:gd name="connsiteY0" fmla="*/ 31678 h 334184"/>
                  <a:gd name="connsiteX1" fmla="*/ 32162 w 103228"/>
                  <a:gd name="connsiteY1" fmla="*/ 10887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3153 w 103228"/>
                  <a:gd name="connsiteY5" fmla="*/ 311588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31678 h 334184"/>
                  <a:gd name="connsiteX0" fmla="*/ 4902 w 103228"/>
                  <a:gd name="connsiteY0" fmla="*/ 31678 h 334184"/>
                  <a:gd name="connsiteX1" fmla="*/ 32162 w 103228"/>
                  <a:gd name="connsiteY1" fmla="*/ 10887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0105 w 103228"/>
                  <a:gd name="connsiteY5" fmla="*/ 299396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31678 h 334184"/>
                  <a:gd name="connsiteX0" fmla="*/ 4902 w 103228"/>
                  <a:gd name="connsiteY0" fmla="*/ 31678 h 334184"/>
                  <a:gd name="connsiteX1" fmla="*/ 32162 w 103228"/>
                  <a:gd name="connsiteY1" fmla="*/ 10887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3228 w 103228"/>
                  <a:gd name="connsiteY5" fmla="*/ 299396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31678 h 334184"/>
                  <a:gd name="connsiteX0" fmla="*/ 4902 w 103228"/>
                  <a:gd name="connsiteY0" fmla="*/ 31678 h 334184"/>
                  <a:gd name="connsiteX1" fmla="*/ 29114 w 103228"/>
                  <a:gd name="connsiteY1" fmla="*/ 18460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3228 w 103228"/>
                  <a:gd name="connsiteY5" fmla="*/ 299396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31678 h 334184"/>
                  <a:gd name="connsiteX0" fmla="*/ 4902 w 103228"/>
                  <a:gd name="connsiteY0" fmla="*/ 39230 h 334184"/>
                  <a:gd name="connsiteX1" fmla="*/ 29114 w 103228"/>
                  <a:gd name="connsiteY1" fmla="*/ 18460 h 334184"/>
                  <a:gd name="connsiteX2" fmla="*/ 83668 w 103228"/>
                  <a:gd name="connsiteY2" fmla="*/ 0 h 334184"/>
                  <a:gd name="connsiteX3" fmla="*/ 103153 w 103228"/>
                  <a:gd name="connsiteY3" fmla="*/ 19486 h 334184"/>
                  <a:gd name="connsiteX4" fmla="*/ 97972 w 103228"/>
                  <a:gd name="connsiteY4" fmla="*/ 152399 h 334184"/>
                  <a:gd name="connsiteX5" fmla="*/ 103228 w 103228"/>
                  <a:gd name="connsiteY5" fmla="*/ 299396 h 334184"/>
                  <a:gd name="connsiteX6" fmla="*/ 80557 w 103228"/>
                  <a:gd name="connsiteY6" fmla="*/ 323298 h 334184"/>
                  <a:gd name="connsiteX7" fmla="*/ 25942 w 103228"/>
                  <a:gd name="connsiteY7" fmla="*/ 334184 h 334184"/>
                  <a:gd name="connsiteX8" fmla="*/ 4902 w 103228"/>
                  <a:gd name="connsiteY8" fmla="*/ 311588 h 334184"/>
                  <a:gd name="connsiteX9" fmla="*/ 0 w 103228"/>
                  <a:gd name="connsiteY9" fmla="*/ 185058 h 334184"/>
                  <a:gd name="connsiteX10" fmla="*/ 4902 w 103228"/>
                  <a:gd name="connsiteY10" fmla="*/ 39230 h 334184"/>
                  <a:gd name="connsiteX0" fmla="*/ 4902 w 104752"/>
                  <a:gd name="connsiteY0" fmla="*/ 39230 h 334184"/>
                  <a:gd name="connsiteX1" fmla="*/ 29114 w 104752"/>
                  <a:gd name="connsiteY1" fmla="*/ 18460 h 334184"/>
                  <a:gd name="connsiteX2" fmla="*/ 83668 w 104752"/>
                  <a:gd name="connsiteY2" fmla="*/ 0 h 334184"/>
                  <a:gd name="connsiteX3" fmla="*/ 103153 w 104752"/>
                  <a:gd name="connsiteY3" fmla="*/ 19486 h 334184"/>
                  <a:gd name="connsiteX4" fmla="*/ 97972 w 104752"/>
                  <a:gd name="connsiteY4" fmla="*/ 152399 h 334184"/>
                  <a:gd name="connsiteX5" fmla="*/ 104752 w 104752"/>
                  <a:gd name="connsiteY5" fmla="*/ 280516 h 334184"/>
                  <a:gd name="connsiteX6" fmla="*/ 80557 w 104752"/>
                  <a:gd name="connsiteY6" fmla="*/ 323298 h 334184"/>
                  <a:gd name="connsiteX7" fmla="*/ 25942 w 104752"/>
                  <a:gd name="connsiteY7" fmla="*/ 334184 h 334184"/>
                  <a:gd name="connsiteX8" fmla="*/ 4902 w 104752"/>
                  <a:gd name="connsiteY8" fmla="*/ 311588 h 334184"/>
                  <a:gd name="connsiteX9" fmla="*/ 0 w 104752"/>
                  <a:gd name="connsiteY9" fmla="*/ 185058 h 334184"/>
                  <a:gd name="connsiteX10" fmla="*/ 4902 w 104752"/>
                  <a:gd name="connsiteY10" fmla="*/ 39230 h 334184"/>
                  <a:gd name="connsiteX0" fmla="*/ 4902 w 104752"/>
                  <a:gd name="connsiteY0" fmla="*/ 39230 h 334184"/>
                  <a:gd name="connsiteX1" fmla="*/ 29114 w 104752"/>
                  <a:gd name="connsiteY1" fmla="*/ 18460 h 334184"/>
                  <a:gd name="connsiteX2" fmla="*/ 83668 w 104752"/>
                  <a:gd name="connsiteY2" fmla="*/ 0 h 334184"/>
                  <a:gd name="connsiteX3" fmla="*/ 103153 w 104752"/>
                  <a:gd name="connsiteY3" fmla="*/ 19486 h 334184"/>
                  <a:gd name="connsiteX4" fmla="*/ 97972 w 104752"/>
                  <a:gd name="connsiteY4" fmla="*/ 152399 h 334184"/>
                  <a:gd name="connsiteX5" fmla="*/ 104752 w 104752"/>
                  <a:gd name="connsiteY5" fmla="*/ 280516 h 334184"/>
                  <a:gd name="connsiteX6" fmla="*/ 80557 w 104752"/>
                  <a:gd name="connsiteY6" fmla="*/ 310082 h 334184"/>
                  <a:gd name="connsiteX7" fmla="*/ 25942 w 104752"/>
                  <a:gd name="connsiteY7" fmla="*/ 334184 h 334184"/>
                  <a:gd name="connsiteX8" fmla="*/ 4902 w 104752"/>
                  <a:gd name="connsiteY8" fmla="*/ 311588 h 334184"/>
                  <a:gd name="connsiteX9" fmla="*/ 0 w 104752"/>
                  <a:gd name="connsiteY9" fmla="*/ 185058 h 334184"/>
                  <a:gd name="connsiteX10" fmla="*/ 4902 w 104752"/>
                  <a:gd name="connsiteY10" fmla="*/ 39230 h 334184"/>
                  <a:gd name="connsiteX0" fmla="*/ 3246 w 104752"/>
                  <a:gd name="connsiteY0" fmla="*/ 53596 h 334184"/>
                  <a:gd name="connsiteX1" fmla="*/ 29114 w 104752"/>
                  <a:gd name="connsiteY1" fmla="*/ 18460 h 334184"/>
                  <a:gd name="connsiteX2" fmla="*/ 83668 w 104752"/>
                  <a:gd name="connsiteY2" fmla="*/ 0 h 334184"/>
                  <a:gd name="connsiteX3" fmla="*/ 103153 w 104752"/>
                  <a:gd name="connsiteY3" fmla="*/ 19486 h 334184"/>
                  <a:gd name="connsiteX4" fmla="*/ 97972 w 104752"/>
                  <a:gd name="connsiteY4" fmla="*/ 152399 h 334184"/>
                  <a:gd name="connsiteX5" fmla="*/ 104752 w 104752"/>
                  <a:gd name="connsiteY5" fmla="*/ 280516 h 334184"/>
                  <a:gd name="connsiteX6" fmla="*/ 80557 w 104752"/>
                  <a:gd name="connsiteY6" fmla="*/ 310082 h 334184"/>
                  <a:gd name="connsiteX7" fmla="*/ 25942 w 104752"/>
                  <a:gd name="connsiteY7" fmla="*/ 334184 h 334184"/>
                  <a:gd name="connsiteX8" fmla="*/ 4902 w 104752"/>
                  <a:gd name="connsiteY8" fmla="*/ 311588 h 334184"/>
                  <a:gd name="connsiteX9" fmla="*/ 0 w 104752"/>
                  <a:gd name="connsiteY9" fmla="*/ 185058 h 334184"/>
                  <a:gd name="connsiteX10" fmla="*/ 3246 w 104752"/>
                  <a:gd name="connsiteY10" fmla="*/ 53596 h 334184"/>
                  <a:gd name="connsiteX0" fmla="*/ 3531 w 105037"/>
                  <a:gd name="connsiteY0" fmla="*/ 53596 h 334184"/>
                  <a:gd name="connsiteX1" fmla="*/ 29399 w 105037"/>
                  <a:gd name="connsiteY1" fmla="*/ 18460 h 334184"/>
                  <a:gd name="connsiteX2" fmla="*/ 83953 w 105037"/>
                  <a:gd name="connsiteY2" fmla="*/ 0 h 334184"/>
                  <a:gd name="connsiteX3" fmla="*/ 103438 w 105037"/>
                  <a:gd name="connsiteY3" fmla="*/ 19486 h 334184"/>
                  <a:gd name="connsiteX4" fmla="*/ 98257 w 105037"/>
                  <a:gd name="connsiteY4" fmla="*/ 152399 h 334184"/>
                  <a:gd name="connsiteX5" fmla="*/ 105037 w 105037"/>
                  <a:gd name="connsiteY5" fmla="*/ 280516 h 334184"/>
                  <a:gd name="connsiteX6" fmla="*/ 80842 w 105037"/>
                  <a:gd name="connsiteY6" fmla="*/ 310082 h 334184"/>
                  <a:gd name="connsiteX7" fmla="*/ 26227 w 105037"/>
                  <a:gd name="connsiteY7" fmla="*/ 334184 h 334184"/>
                  <a:gd name="connsiteX8" fmla="*/ 159 w 105037"/>
                  <a:gd name="connsiteY8" fmla="*/ 311588 h 334184"/>
                  <a:gd name="connsiteX9" fmla="*/ 285 w 105037"/>
                  <a:gd name="connsiteY9" fmla="*/ 185058 h 334184"/>
                  <a:gd name="connsiteX10" fmla="*/ 3531 w 105037"/>
                  <a:gd name="connsiteY10" fmla="*/ 53596 h 33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5037" h="334184">
                    <a:moveTo>
                      <a:pt x="3531" y="53596"/>
                    </a:moveTo>
                    <a:cubicBezTo>
                      <a:pt x="3531" y="44552"/>
                      <a:pt x="20355" y="18460"/>
                      <a:pt x="29399" y="18460"/>
                    </a:cubicBezTo>
                    <a:lnTo>
                      <a:pt x="83953" y="0"/>
                    </a:lnTo>
                    <a:cubicBezTo>
                      <a:pt x="92997" y="0"/>
                      <a:pt x="103438" y="10442"/>
                      <a:pt x="103438" y="19486"/>
                    </a:cubicBezTo>
                    <a:cubicBezTo>
                      <a:pt x="104303" y="61199"/>
                      <a:pt x="97392" y="110686"/>
                      <a:pt x="98257" y="152399"/>
                    </a:cubicBezTo>
                    <a:lnTo>
                      <a:pt x="105037" y="280516"/>
                    </a:lnTo>
                    <a:cubicBezTo>
                      <a:pt x="105037" y="289560"/>
                      <a:pt x="89886" y="310082"/>
                      <a:pt x="80842" y="310082"/>
                    </a:cubicBezTo>
                    <a:lnTo>
                      <a:pt x="26227" y="334184"/>
                    </a:lnTo>
                    <a:cubicBezTo>
                      <a:pt x="17183" y="334184"/>
                      <a:pt x="159" y="320632"/>
                      <a:pt x="159" y="311588"/>
                    </a:cubicBezTo>
                    <a:cubicBezTo>
                      <a:pt x="-438" y="259044"/>
                      <a:pt x="882" y="237602"/>
                      <a:pt x="285" y="185058"/>
                    </a:cubicBezTo>
                    <a:lnTo>
                      <a:pt x="3531" y="53596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400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1460670" y="889000"/>
                <a:ext cx="1111987" cy="426259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64457" y="1321072"/>
                <a:ext cx="984302" cy="380728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: Shape 87"/>
              <p:cNvSpPr/>
              <p:nvPr/>
            </p:nvSpPr>
            <p:spPr>
              <a:xfrm>
                <a:off x="2326481" y="983456"/>
                <a:ext cx="67668" cy="206494"/>
              </a:xfrm>
              <a:custGeom>
                <a:avLst/>
                <a:gdLst>
                  <a:gd name="connsiteX0" fmla="*/ 0 w 83457"/>
                  <a:gd name="connsiteY0" fmla="*/ 0 h 275771"/>
                  <a:gd name="connsiteX1" fmla="*/ 83457 w 83457"/>
                  <a:gd name="connsiteY1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60298 w 83457"/>
                  <a:gd name="connsiteY1" fmla="*/ 141852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41852 h 275771"/>
                  <a:gd name="connsiteX2" fmla="*/ 83457 w 83457"/>
                  <a:gd name="connsiteY2" fmla="*/ 275771 h 27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457" h="275771">
                    <a:moveTo>
                      <a:pt x="0" y="0"/>
                    </a:moveTo>
                    <a:cubicBezTo>
                      <a:pt x="28993" y="49418"/>
                      <a:pt x="44752" y="94675"/>
                      <a:pt x="58057" y="141852"/>
                    </a:cubicBezTo>
                    <a:cubicBezTo>
                      <a:pt x="66524" y="190227"/>
                      <a:pt x="77231" y="220672"/>
                      <a:pt x="83457" y="27577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headEnd type="stealth" w="sm" len="med"/>
                <a:tailEnd type="stealth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4000"/>
              </a:p>
            </p:txBody>
          </p:sp>
          <p:sp>
            <p:nvSpPr>
              <p:cNvPr id="14" name="Freeform: Shape 88"/>
              <p:cNvSpPr/>
              <p:nvPr/>
            </p:nvSpPr>
            <p:spPr>
              <a:xfrm rot="10395429">
                <a:off x="985864" y="1504957"/>
                <a:ext cx="146968" cy="257174"/>
              </a:xfrm>
              <a:custGeom>
                <a:avLst/>
                <a:gdLst>
                  <a:gd name="connsiteX0" fmla="*/ 0 w 83457"/>
                  <a:gd name="connsiteY0" fmla="*/ 0 h 275771"/>
                  <a:gd name="connsiteX1" fmla="*/ 83457 w 83457"/>
                  <a:gd name="connsiteY1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60298 w 83457"/>
                  <a:gd name="connsiteY1" fmla="*/ 141852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41852 h 275771"/>
                  <a:gd name="connsiteX2" fmla="*/ 83457 w 83457"/>
                  <a:gd name="connsiteY2" fmla="*/ 275771 h 27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457" h="275771">
                    <a:moveTo>
                      <a:pt x="0" y="0"/>
                    </a:moveTo>
                    <a:cubicBezTo>
                      <a:pt x="28993" y="49418"/>
                      <a:pt x="44752" y="94675"/>
                      <a:pt x="58057" y="141852"/>
                    </a:cubicBezTo>
                    <a:cubicBezTo>
                      <a:pt x="66524" y="190227"/>
                      <a:pt x="77231" y="220672"/>
                      <a:pt x="83457" y="275771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headEnd type="stealth" w="sm" len="med"/>
                <a:tailEnd type="stealth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4000"/>
              </a:p>
            </p:txBody>
          </p:sp>
          <p:sp>
            <p:nvSpPr>
              <p:cNvPr id="15" name="Text Box 89"/>
              <p:cNvSpPr txBox="1"/>
              <p:nvPr/>
            </p:nvSpPr>
            <p:spPr>
              <a:xfrm>
                <a:off x="2457564" y="858127"/>
                <a:ext cx="199411" cy="2024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endParaRPr lang="en-GB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 Box 90"/>
              <p:cNvSpPr txBox="1"/>
              <p:nvPr/>
            </p:nvSpPr>
            <p:spPr>
              <a:xfrm>
                <a:off x="819622" y="1543483"/>
                <a:ext cx="199411" cy="20240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endParaRPr lang="en-GB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1455069" y="1315347"/>
                <a:ext cx="788510" cy="638504"/>
              </a:xfrm>
              <a:prstGeom prst="line">
                <a:avLst/>
              </a:prstGeom>
              <a:ln>
                <a:solidFill>
                  <a:srgbClr val="00206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 Box 252"/>
              <p:cNvSpPr txBox="1"/>
              <p:nvPr/>
            </p:nvSpPr>
            <p:spPr>
              <a:xfrm>
                <a:off x="1001068" y="379061"/>
                <a:ext cx="705951" cy="26517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fr-FR" sz="14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impact </a:t>
                </a:r>
                <a:r>
                  <a:rPr lang="fr-FR" sz="1400" dirty="0" err="1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footprint</a:t>
                </a:r>
                <a:endParaRPr lang="en-GB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1274276" y="661555"/>
                <a:ext cx="132433" cy="541934"/>
              </a:xfrm>
              <a:prstGeom prst="straightConnector1">
                <a:avLst/>
              </a:prstGeom>
              <a:ln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/>
              <p:cNvGrpSpPr/>
              <p:nvPr/>
            </p:nvGrpSpPr>
            <p:grpSpPr>
              <a:xfrm>
                <a:off x="885638" y="1045922"/>
                <a:ext cx="1680481" cy="1040105"/>
                <a:chOff x="3036671" y="706463"/>
                <a:chExt cx="1680481" cy="1040105"/>
              </a:xfrm>
            </p:grpSpPr>
            <p:sp>
              <p:nvSpPr>
                <p:cNvPr id="21" name="Freeform: Shape 1011"/>
                <p:cNvSpPr/>
                <p:nvPr/>
              </p:nvSpPr>
              <p:spPr>
                <a:xfrm flipH="1" flipV="1">
                  <a:off x="3038894" y="846069"/>
                  <a:ext cx="573867" cy="900496"/>
                </a:xfrm>
                <a:custGeom>
                  <a:avLst/>
                  <a:gdLst>
                    <a:gd name="connsiteX0" fmla="*/ 1121465 w 1121465"/>
                    <a:gd name="connsiteY0" fmla="*/ 0 h 397565"/>
                    <a:gd name="connsiteX1" fmla="*/ 0 w 1121465"/>
                    <a:gd name="connsiteY1" fmla="*/ 140804 h 397565"/>
                    <a:gd name="connsiteX2" fmla="*/ 6626 w 1121465"/>
                    <a:gd name="connsiteY2" fmla="*/ 397565 h 397565"/>
                    <a:gd name="connsiteX3" fmla="*/ 1118152 w 1121465"/>
                    <a:gd name="connsiteY3" fmla="*/ 263387 h 397565"/>
                    <a:gd name="connsiteX4" fmla="*/ 1121465 w 1121465"/>
                    <a:gd name="connsiteY4" fmla="*/ 0 h 397565"/>
                    <a:gd name="connsiteX0" fmla="*/ 1115221 w 1115221"/>
                    <a:gd name="connsiteY0" fmla="*/ 0 h 397565"/>
                    <a:gd name="connsiteX1" fmla="*/ 0 w 1115221"/>
                    <a:gd name="connsiteY1" fmla="*/ 147431 h 397565"/>
                    <a:gd name="connsiteX2" fmla="*/ 382 w 1115221"/>
                    <a:gd name="connsiteY2" fmla="*/ 397565 h 397565"/>
                    <a:gd name="connsiteX3" fmla="*/ 1111908 w 1115221"/>
                    <a:gd name="connsiteY3" fmla="*/ 263387 h 397565"/>
                    <a:gd name="connsiteX4" fmla="*/ 1115221 w 1115221"/>
                    <a:gd name="connsiteY4" fmla="*/ 0 h 397565"/>
                    <a:gd name="connsiteX0" fmla="*/ 1108595 w 1111943"/>
                    <a:gd name="connsiteY0" fmla="*/ 0 h 387626"/>
                    <a:gd name="connsiteX1" fmla="*/ 0 w 1111943"/>
                    <a:gd name="connsiteY1" fmla="*/ 137492 h 387626"/>
                    <a:gd name="connsiteX2" fmla="*/ 382 w 1111943"/>
                    <a:gd name="connsiteY2" fmla="*/ 387626 h 387626"/>
                    <a:gd name="connsiteX3" fmla="*/ 1111908 w 1111943"/>
                    <a:gd name="connsiteY3" fmla="*/ 253448 h 387626"/>
                    <a:gd name="connsiteX4" fmla="*/ 1108595 w 1111943"/>
                    <a:gd name="connsiteY4" fmla="*/ 0 h 387626"/>
                    <a:gd name="connsiteX0" fmla="*/ 1108595 w 1108595"/>
                    <a:gd name="connsiteY0" fmla="*/ 0 h 387626"/>
                    <a:gd name="connsiteX1" fmla="*/ 0 w 1108595"/>
                    <a:gd name="connsiteY1" fmla="*/ 137492 h 387626"/>
                    <a:gd name="connsiteX2" fmla="*/ 382 w 1108595"/>
                    <a:gd name="connsiteY2" fmla="*/ 387626 h 387626"/>
                    <a:gd name="connsiteX3" fmla="*/ 1103625 w 1108595"/>
                    <a:gd name="connsiteY3" fmla="*/ 251792 h 387626"/>
                    <a:gd name="connsiteX4" fmla="*/ 1108595 w 1108595"/>
                    <a:gd name="connsiteY4" fmla="*/ 0 h 387626"/>
                    <a:gd name="connsiteX0" fmla="*/ 1108595 w 1108595"/>
                    <a:gd name="connsiteY0" fmla="*/ 0 h 394692"/>
                    <a:gd name="connsiteX1" fmla="*/ 0 w 1108595"/>
                    <a:gd name="connsiteY1" fmla="*/ 144558 h 394692"/>
                    <a:gd name="connsiteX2" fmla="*/ 382 w 1108595"/>
                    <a:gd name="connsiteY2" fmla="*/ 394692 h 394692"/>
                    <a:gd name="connsiteX3" fmla="*/ 1103625 w 1108595"/>
                    <a:gd name="connsiteY3" fmla="*/ 258858 h 394692"/>
                    <a:gd name="connsiteX4" fmla="*/ 1108595 w 1108595"/>
                    <a:gd name="connsiteY4" fmla="*/ 0 h 394692"/>
                    <a:gd name="connsiteX0" fmla="*/ 1108595 w 1109827"/>
                    <a:gd name="connsiteY0" fmla="*/ 0 h 394692"/>
                    <a:gd name="connsiteX1" fmla="*/ 0 w 1109827"/>
                    <a:gd name="connsiteY1" fmla="*/ 144558 h 394692"/>
                    <a:gd name="connsiteX2" fmla="*/ 382 w 1109827"/>
                    <a:gd name="connsiteY2" fmla="*/ 394692 h 394692"/>
                    <a:gd name="connsiteX3" fmla="*/ 1103625 w 1109827"/>
                    <a:gd name="connsiteY3" fmla="*/ 258858 h 394692"/>
                    <a:gd name="connsiteX4" fmla="*/ 1108595 w 1109827"/>
                    <a:gd name="connsiteY4" fmla="*/ 0 h 394692"/>
                    <a:gd name="connsiteX0" fmla="*/ 1108217 w 1109449"/>
                    <a:gd name="connsiteY0" fmla="*/ 0 h 394692"/>
                    <a:gd name="connsiteX1" fmla="*/ 3011 w 1109449"/>
                    <a:gd name="connsiteY1" fmla="*/ 139848 h 394692"/>
                    <a:gd name="connsiteX2" fmla="*/ 4 w 1109449"/>
                    <a:gd name="connsiteY2" fmla="*/ 394692 h 394692"/>
                    <a:gd name="connsiteX3" fmla="*/ 1103247 w 1109449"/>
                    <a:gd name="connsiteY3" fmla="*/ 258858 h 394692"/>
                    <a:gd name="connsiteX4" fmla="*/ 1108217 w 1109449"/>
                    <a:gd name="connsiteY4" fmla="*/ 0 h 394692"/>
                    <a:gd name="connsiteX0" fmla="*/ 1105243 w 1106475"/>
                    <a:gd name="connsiteY0" fmla="*/ 0 h 401026"/>
                    <a:gd name="connsiteX1" fmla="*/ 37 w 1106475"/>
                    <a:gd name="connsiteY1" fmla="*/ 139848 h 401026"/>
                    <a:gd name="connsiteX2" fmla="*/ 37 w 1106475"/>
                    <a:gd name="connsiteY2" fmla="*/ 401026 h 401026"/>
                    <a:gd name="connsiteX3" fmla="*/ 1100273 w 1106475"/>
                    <a:gd name="connsiteY3" fmla="*/ 258858 h 401026"/>
                    <a:gd name="connsiteX4" fmla="*/ 1105243 w 1106475"/>
                    <a:gd name="connsiteY4" fmla="*/ 0 h 401026"/>
                    <a:gd name="connsiteX0" fmla="*/ 1105243 w 1106672"/>
                    <a:gd name="connsiteY0" fmla="*/ 0 h 401026"/>
                    <a:gd name="connsiteX1" fmla="*/ 37 w 1106672"/>
                    <a:gd name="connsiteY1" fmla="*/ 139848 h 401026"/>
                    <a:gd name="connsiteX2" fmla="*/ 37 w 1106672"/>
                    <a:gd name="connsiteY2" fmla="*/ 401026 h 401026"/>
                    <a:gd name="connsiteX3" fmla="*/ 1101930 w 1106672"/>
                    <a:gd name="connsiteY3" fmla="*/ 258858 h 401026"/>
                    <a:gd name="connsiteX4" fmla="*/ 1105243 w 1106672"/>
                    <a:gd name="connsiteY4" fmla="*/ 0 h 401026"/>
                    <a:gd name="connsiteX0" fmla="*/ 698439 w 1101930"/>
                    <a:gd name="connsiteY0" fmla="*/ 0 h 957440"/>
                    <a:gd name="connsiteX1" fmla="*/ 37 w 1101930"/>
                    <a:gd name="connsiteY1" fmla="*/ 696262 h 957440"/>
                    <a:gd name="connsiteX2" fmla="*/ 37 w 1101930"/>
                    <a:gd name="connsiteY2" fmla="*/ 957440 h 957440"/>
                    <a:gd name="connsiteX3" fmla="*/ 1101930 w 1101930"/>
                    <a:gd name="connsiteY3" fmla="*/ 815272 h 957440"/>
                    <a:gd name="connsiteX4" fmla="*/ 698439 w 1101930"/>
                    <a:gd name="connsiteY4" fmla="*/ 0 h 957440"/>
                    <a:gd name="connsiteX0" fmla="*/ 698439 w 706919"/>
                    <a:gd name="connsiteY0" fmla="*/ 0 h 957440"/>
                    <a:gd name="connsiteX1" fmla="*/ 37 w 706919"/>
                    <a:gd name="connsiteY1" fmla="*/ 696262 h 957440"/>
                    <a:gd name="connsiteX2" fmla="*/ 37 w 706919"/>
                    <a:gd name="connsiteY2" fmla="*/ 957440 h 957440"/>
                    <a:gd name="connsiteX3" fmla="*/ 706874 w 706919"/>
                    <a:gd name="connsiteY3" fmla="*/ 261407 h 957440"/>
                    <a:gd name="connsiteX4" fmla="*/ 698439 w 706919"/>
                    <a:gd name="connsiteY4" fmla="*/ 0 h 957440"/>
                    <a:gd name="connsiteX0" fmla="*/ 698439 w 784129"/>
                    <a:gd name="connsiteY0" fmla="*/ 31195 h 988635"/>
                    <a:gd name="connsiteX1" fmla="*/ 37 w 784129"/>
                    <a:gd name="connsiteY1" fmla="*/ 727457 h 988635"/>
                    <a:gd name="connsiteX2" fmla="*/ 37 w 784129"/>
                    <a:gd name="connsiteY2" fmla="*/ 988635 h 988635"/>
                    <a:gd name="connsiteX3" fmla="*/ 706874 w 784129"/>
                    <a:gd name="connsiteY3" fmla="*/ 292602 h 988635"/>
                    <a:gd name="connsiteX4" fmla="*/ 771940 w 784129"/>
                    <a:gd name="connsiteY4" fmla="*/ 126801 h 988635"/>
                    <a:gd name="connsiteX5" fmla="*/ 698439 w 784129"/>
                    <a:gd name="connsiteY5" fmla="*/ 31195 h 988635"/>
                    <a:gd name="connsiteX0" fmla="*/ 698439 w 779392"/>
                    <a:gd name="connsiteY0" fmla="*/ 31195 h 988635"/>
                    <a:gd name="connsiteX1" fmla="*/ 37 w 779392"/>
                    <a:gd name="connsiteY1" fmla="*/ 727457 h 988635"/>
                    <a:gd name="connsiteX2" fmla="*/ 37 w 779392"/>
                    <a:gd name="connsiteY2" fmla="*/ 988635 h 988635"/>
                    <a:gd name="connsiteX3" fmla="*/ 706874 w 779392"/>
                    <a:gd name="connsiteY3" fmla="*/ 292602 h 988635"/>
                    <a:gd name="connsiteX4" fmla="*/ 771940 w 779392"/>
                    <a:gd name="connsiteY4" fmla="*/ 126801 h 988635"/>
                    <a:gd name="connsiteX5" fmla="*/ 698439 w 779392"/>
                    <a:gd name="connsiteY5" fmla="*/ 31195 h 988635"/>
                    <a:gd name="connsiteX0" fmla="*/ 698439 w 779392"/>
                    <a:gd name="connsiteY0" fmla="*/ 31195 h 988635"/>
                    <a:gd name="connsiteX1" fmla="*/ 37 w 779392"/>
                    <a:gd name="connsiteY1" fmla="*/ 727457 h 988635"/>
                    <a:gd name="connsiteX2" fmla="*/ 37 w 779392"/>
                    <a:gd name="connsiteY2" fmla="*/ 988635 h 988635"/>
                    <a:gd name="connsiteX3" fmla="*/ 706874 w 779392"/>
                    <a:gd name="connsiteY3" fmla="*/ 292602 h 988635"/>
                    <a:gd name="connsiteX4" fmla="*/ 771940 w 779392"/>
                    <a:gd name="connsiteY4" fmla="*/ 126801 h 988635"/>
                    <a:gd name="connsiteX5" fmla="*/ 698439 w 779392"/>
                    <a:gd name="connsiteY5" fmla="*/ 31195 h 988635"/>
                    <a:gd name="connsiteX0" fmla="*/ 698439 w 771940"/>
                    <a:gd name="connsiteY0" fmla="*/ 0 h 957440"/>
                    <a:gd name="connsiteX1" fmla="*/ 37 w 771940"/>
                    <a:gd name="connsiteY1" fmla="*/ 696262 h 957440"/>
                    <a:gd name="connsiteX2" fmla="*/ 37 w 771940"/>
                    <a:gd name="connsiteY2" fmla="*/ 957440 h 957440"/>
                    <a:gd name="connsiteX3" fmla="*/ 706874 w 771940"/>
                    <a:gd name="connsiteY3" fmla="*/ 261407 h 957440"/>
                    <a:gd name="connsiteX4" fmla="*/ 771940 w 771940"/>
                    <a:gd name="connsiteY4" fmla="*/ 95606 h 957440"/>
                    <a:gd name="connsiteX5" fmla="*/ 698439 w 771940"/>
                    <a:gd name="connsiteY5" fmla="*/ 0 h 957440"/>
                    <a:gd name="connsiteX0" fmla="*/ 698439 w 771940"/>
                    <a:gd name="connsiteY0" fmla="*/ 0 h 957440"/>
                    <a:gd name="connsiteX1" fmla="*/ 37 w 771940"/>
                    <a:gd name="connsiteY1" fmla="*/ 696262 h 957440"/>
                    <a:gd name="connsiteX2" fmla="*/ 37 w 771940"/>
                    <a:gd name="connsiteY2" fmla="*/ 957440 h 957440"/>
                    <a:gd name="connsiteX3" fmla="*/ 706874 w 771940"/>
                    <a:gd name="connsiteY3" fmla="*/ 261407 h 957440"/>
                    <a:gd name="connsiteX4" fmla="*/ 771940 w 771940"/>
                    <a:gd name="connsiteY4" fmla="*/ 95606 h 957440"/>
                    <a:gd name="connsiteX5" fmla="*/ 698439 w 771940"/>
                    <a:gd name="connsiteY5" fmla="*/ 0 h 957440"/>
                    <a:gd name="connsiteX0" fmla="*/ 698439 w 769532"/>
                    <a:gd name="connsiteY0" fmla="*/ 0 h 957440"/>
                    <a:gd name="connsiteX1" fmla="*/ 37 w 769532"/>
                    <a:gd name="connsiteY1" fmla="*/ 696262 h 957440"/>
                    <a:gd name="connsiteX2" fmla="*/ 37 w 769532"/>
                    <a:gd name="connsiteY2" fmla="*/ 957440 h 957440"/>
                    <a:gd name="connsiteX3" fmla="*/ 706874 w 769532"/>
                    <a:gd name="connsiteY3" fmla="*/ 261407 h 957440"/>
                    <a:gd name="connsiteX4" fmla="*/ 769532 w 769532"/>
                    <a:gd name="connsiteY4" fmla="*/ 85173 h 957440"/>
                    <a:gd name="connsiteX5" fmla="*/ 698439 w 769532"/>
                    <a:gd name="connsiteY5" fmla="*/ 0 h 957440"/>
                    <a:gd name="connsiteX0" fmla="*/ 698439 w 769532"/>
                    <a:gd name="connsiteY0" fmla="*/ 0 h 957440"/>
                    <a:gd name="connsiteX1" fmla="*/ 37 w 769532"/>
                    <a:gd name="connsiteY1" fmla="*/ 696262 h 957440"/>
                    <a:gd name="connsiteX2" fmla="*/ 37 w 769532"/>
                    <a:gd name="connsiteY2" fmla="*/ 957440 h 957440"/>
                    <a:gd name="connsiteX3" fmla="*/ 706874 w 769532"/>
                    <a:gd name="connsiteY3" fmla="*/ 261407 h 957440"/>
                    <a:gd name="connsiteX4" fmla="*/ 769532 w 769532"/>
                    <a:gd name="connsiteY4" fmla="*/ 85173 h 957440"/>
                    <a:gd name="connsiteX5" fmla="*/ 698439 w 769532"/>
                    <a:gd name="connsiteY5" fmla="*/ 0 h 957440"/>
                    <a:gd name="connsiteX0" fmla="*/ 696033 w 769532"/>
                    <a:gd name="connsiteY0" fmla="*/ 0 h 952224"/>
                    <a:gd name="connsiteX1" fmla="*/ 37 w 769532"/>
                    <a:gd name="connsiteY1" fmla="*/ 691046 h 952224"/>
                    <a:gd name="connsiteX2" fmla="*/ 37 w 769532"/>
                    <a:gd name="connsiteY2" fmla="*/ 952224 h 952224"/>
                    <a:gd name="connsiteX3" fmla="*/ 706874 w 769532"/>
                    <a:gd name="connsiteY3" fmla="*/ 256191 h 952224"/>
                    <a:gd name="connsiteX4" fmla="*/ 769532 w 769532"/>
                    <a:gd name="connsiteY4" fmla="*/ 79957 h 952224"/>
                    <a:gd name="connsiteX5" fmla="*/ 696033 w 769532"/>
                    <a:gd name="connsiteY5" fmla="*/ 0 h 952224"/>
                    <a:gd name="connsiteX0" fmla="*/ 696033 w 757497"/>
                    <a:gd name="connsiteY0" fmla="*/ 0 h 952224"/>
                    <a:gd name="connsiteX1" fmla="*/ 37 w 757497"/>
                    <a:gd name="connsiteY1" fmla="*/ 691046 h 952224"/>
                    <a:gd name="connsiteX2" fmla="*/ 37 w 757497"/>
                    <a:gd name="connsiteY2" fmla="*/ 952224 h 952224"/>
                    <a:gd name="connsiteX3" fmla="*/ 706874 w 757497"/>
                    <a:gd name="connsiteY3" fmla="*/ 256191 h 952224"/>
                    <a:gd name="connsiteX4" fmla="*/ 757497 w 757497"/>
                    <a:gd name="connsiteY4" fmla="*/ 74742 h 952224"/>
                    <a:gd name="connsiteX5" fmla="*/ 696033 w 757497"/>
                    <a:gd name="connsiteY5" fmla="*/ 0 h 952224"/>
                    <a:gd name="connsiteX0" fmla="*/ 696033 w 757497"/>
                    <a:gd name="connsiteY0" fmla="*/ 0 h 952224"/>
                    <a:gd name="connsiteX1" fmla="*/ 37 w 757497"/>
                    <a:gd name="connsiteY1" fmla="*/ 691046 h 952224"/>
                    <a:gd name="connsiteX2" fmla="*/ 37 w 757497"/>
                    <a:gd name="connsiteY2" fmla="*/ 952224 h 952224"/>
                    <a:gd name="connsiteX3" fmla="*/ 706874 w 757497"/>
                    <a:gd name="connsiteY3" fmla="*/ 256191 h 952224"/>
                    <a:gd name="connsiteX4" fmla="*/ 757497 w 757497"/>
                    <a:gd name="connsiteY4" fmla="*/ 74742 h 952224"/>
                    <a:gd name="connsiteX5" fmla="*/ 696033 w 757497"/>
                    <a:gd name="connsiteY5" fmla="*/ 0 h 952224"/>
                    <a:gd name="connsiteX0" fmla="*/ 681602 w 757497"/>
                    <a:gd name="connsiteY0" fmla="*/ 0 h 945272"/>
                    <a:gd name="connsiteX1" fmla="*/ 37 w 757497"/>
                    <a:gd name="connsiteY1" fmla="*/ 684094 h 945272"/>
                    <a:gd name="connsiteX2" fmla="*/ 37 w 757497"/>
                    <a:gd name="connsiteY2" fmla="*/ 945272 h 945272"/>
                    <a:gd name="connsiteX3" fmla="*/ 706874 w 757497"/>
                    <a:gd name="connsiteY3" fmla="*/ 249239 h 945272"/>
                    <a:gd name="connsiteX4" fmla="*/ 757497 w 757497"/>
                    <a:gd name="connsiteY4" fmla="*/ 67790 h 945272"/>
                    <a:gd name="connsiteX5" fmla="*/ 681602 w 757497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706874 w 825403"/>
                    <a:gd name="connsiteY3" fmla="*/ 249239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706874 w 825403"/>
                    <a:gd name="connsiteY3" fmla="*/ 249239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706874 w 825403"/>
                    <a:gd name="connsiteY3" fmla="*/ 249239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706874 w 825403"/>
                    <a:gd name="connsiteY3" fmla="*/ 249239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688822 w 825403"/>
                    <a:gd name="connsiteY3" fmla="*/ 272071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25403"/>
                    <a:gd name="connsiteY0" fmla="*/ 0 h 945272"/>
                    <a:gd name="connsiteX1" fmla="*/ 37 w 825403"/>
                    <a:gd name="connsiteY1" fmla="*/ 684094 h 945272"/>
                    <a:gd name="connsiteX2" fmla="*/ 37 w 825403"/>
                    <a:gd name="connsiteY2" fmla="*/ 945272 h 945272"/>
                    <a:gd name="connsiteX3" fmla="*/ 681740 w 825403"/>
                    <a:gd name="connsiteY3" fmla="*/ 273841 h 945272"/>
                    <a:gd name="connsiteX4" fmla="*/ 825403 w 825403"/>
                    <a:gd name="connsiteY4" fmla="*/ 16410 h 945272"/>
                    <a:gd name="connsiteX5" fmla="*/ 681602 w 825403"/>
                    <a:gd name="connsiteY5" fmla="*/ 0 h 945272"/>
                    <a:gd name="connsiteX0" fmla="*/ 681602 w 834026"/>
                    <a:gd name="connsiteY0" fmla="*/ 0 h 945272"/>
                    <a:gd name="connsiteX1" fmla="*/ 37 w 834026"/>
                    <a:gd name="connsiteY1" fmla="*/ 684094 h 945272"/>
                    <a:gd name="connsiteX2" fmla="*/ 37 w 834026"/>
                    <a:gd name="connsiteY2" fmla="*/ 945272 h 945272"/>
                    <a:gd name="connsiteX3" fmla="*/ 681740 w 834026"/>
                    <a:gd name="connsiteY3" fmla="*/ 273841 h 945272"/>
                    <a:gd name="connsiteX4" fmla="*/ 834026 w 834026"/>
                    <a:gd name="connsiteY4" fmla="*/ 9587 h 945272"/>
                    <a:gd name="connsiteX5" fmla="*/ 681602 w 834026"/>
                    <a:gd name="connsiteY5" fmla="*/ 0 h 94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4026" h="945272">
                      <a:moveTo>
                        <a:pt x="681602" y="0"/>
                      </a:moveTo>
                      <a:lnTo>
                        <a:pt x="37" y="684094"/>
                      </a:lnTo>
                      <a:cubicBezTo>
                        <a:pt x="164" y="767472"/>
                        <a:pt x="-90" y="861894"/>
                        <a:pt x="37" y="945272"/>
                      </a:cubicBezTo>
                      <a:lnTo>
                        <a:pt x="681740" y="273841"/>
                      </a:lnTo>
                      <a:cubicBezTo>
                        <a:pt x="721449" y="187225"/>
                        <a:pt x="811359" y="74021"/>
                        <a:pt x="834026" y="9587"/>
                      </a:cubicBezTo>
                      <a:cubicBezTo>
                        <a:pt x="752824" y="-687"/>
                        <a:pt x="722818" y="12399"/>
                        <a:pt x="68160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  <a:alpha val="5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cxnSp>
              <p:nvCxnSpPr>
                <p:cNvPr id="22" name="Straight Connector 21"/>
                <p:cNvCxnSpPr>
                  <a:endCxn id="21" idx="3"/>
                </p:cNvCxnSpPr>
                <p:nvPr/>
              </p:nvCxnSpPr>
              <p:spPr>
                <a:xfrm flipH="1">
                  <a:off x="3143677" y="843562"/>
                  <a:ext cx="468192" cy="642133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: Shape 1013"/>
                <p:cNvSpPr/>
                <p:nvPr/>
              </p:nvSpPr>
              <p:spPr>
                <a:xfrm>
                  <a:off x="3612079" y="706481"/>
                  <a:ext cx="1105073" cy="393095"/>
                </a:xfrm>
                <a:custGeom>
                  <a:avLst/>
                  <a:gdLst>
                    <a:gd name="connsiteX0" fmla="*/ 1121465 w 1121465"/>
                    <a:gd name="connsiteY0" fmla="*/ 0 h 397565"/>
                    <a:gd name="connsiteX1" fmla="*/ 0 w 1121465"/>
                    <a:gd name="connsiteY1" fmla="*/ 140804 h 397565"/>
                    <a:gd name="connsiteX2" fmla="*/ 6626 w 1121465"/>
                    <a:gd name="connsiteY2" fmla="*/ 397565 h 397565"/>
                    <a:gd name="connsiteX3" fmla="*/ 1118152 w 1121465"/>
                    <a:gd name="connsiteY3" fmla="*/ 263387 h 397565"/>
                    <a:gd name="connsiteX4" fmla="*/ 1121465 w 1121465"/>
                    <a:gd name="connsiteY4" fmla="*/ 0 h 397565"/>
                    <a:gd name="connsiteX0" fmla="*/ 1115221 w 1115221"/>
                    <a:gd name="connsiteY0" fmla="*/ 0 h 397565"/>
                    <a:gd name="connsiteX1" fmla="*/ 0 w 1115221"/>
                    <a:gd name="connsiteY1" fmla="*/ 147431 h 397565"/>
                    <a:gd name="connsiteX2" fmla="*/ 382 w 1115221"/>
                    <a:gd name="connsiteY2" fmla="*/ 397565 h 397565"/>
                    <a:gd name="connsiteX3" fmla="*/ 1111908 w 1115221"/>
                    <a:gd name="connsiteY3" fmla="*/ 263387 h 397565"/>
                    <a:gd name="connsiteX4" fmla="*/ 1115221 w 1115221"/>
                    <a:gd name="connsiteY4" fmla="*/ 0 h 397565"/>
                    <a:gd name="connsiteX0" fmla="*/ 1108595 w 1111943"/>
                    <a:gd name="connsiteY0" fmla="*/ 0 h 387626"/>
                    <a:gd name="connsiteX1" fmla="*/ 0 w 1111943"/>
                    <a:gd name="connsiteY1" fmla="*/ 137492 h 387626"/>
                    <a:gd name="connsiteX2" fmla="*/ 382 w 1111943"/>
                    <a:gd name="connsiteY2" fmla="*/ 387626 h 387626"/>
                    <a:gd name="connsiteX3" fmla="*/ 1111908 w 1111943"/>
                    <a:gd name="connsiteY3" fmla="*/ 253448 h 387626"/>
                    <a:gd name="connsiteX4" fmla="*/ 1108595 w 1111943"/>
                    <a:gd name="connsiteY4" fmla="*/ 0 h 387626"/>
                    <a:gd name="connsiteX0" fmla="*/ 1108595 w 1108595"/>
                    <a:gd name="connsiteY0" fmla="*/ 0 h 387626"/>
                    <a:gd name="connsiteX1" fmla="*/ 0 w 1108595"/>
                    <a:gd name="connsiteY1" fmla="*/ 137492 h 387626"/>
                    <a:gd name="connsiteX2" fmla="*/ 382 w 1108595"/>
                    <a:gd name="connsiteY2" fmla="*/ 387626 h 387626"/>
                    <a:gd name="connsiteX3" fmla="*/ 1103625 w 1108595"/>
                    <a:gd name="connsiteY3" fmla="*/ 251792 h 387626"/>
                    <a:gd name="connsiteX4" fmla="*/ 1108595 w 1108595"/>
                    <a:gd name="connsiteY4" fmla="*/ 0 h 387626"/>
                    <a:gd name="connsiteX0" fmla="*/ 1108595 w 1108595"/>
                    <a:gd name="connsiteY0" fmla="*/ 0 h 394692"/>
                    <a:gd name="connsiteX1" fmla="*/ 0 w 1108595"/>
                    <a:gd name="connsiteY1" fmla="*/ 144558 h 394692"/>
                    <a:gd name="connsiteX2" fmla="*/ 382 w 1108595"/>
                    <a:gd name="connsiteY2" fmla="*/ 394692 h 394692"/>
                    <a:gd name="connsiteX3" fmla="*/ 1103625 w 1108595"/>
                    <a:gd name="connsiteY3" fmla="*/ 258858 h 394692"/>
                    <a:gd name="connsiteX4" fmla="*/ 1108595 w 1108595"/>
                    <a:gd name="connsiteY4" fmla="*/ 0 h 394692"/>
                    <a:gd name="connsiteX0" fmla="*/ 1108595 w 1109827"/>
                    <a:gd name="connsiteY0" fmla="*/ 0 h 394692"/>
                    <a:gd name="connsiteX1" fmla="*/ 0 w 1109827"/>
                    <a:gd name="connsiteY1" fmla="*/ 144558 h 394692"/>
                    <a:gd name="connsiteX2" fmla="*/ 382 w 1109827"/>
                    <a:gd name="connsiteY2" fmla="*/ 394692 h 394692"/>
                    <a:gd name="connsiteX3" fmla="*/ 1103625 w 1109827"/>
                    <a:gd name="connsiteY3" fmla="*/ 258858 h 394692"/>
                    <a:gd name="connsiteX4" fmla="*/ 1108595 w 1109827"/>
                    <a:gd name="connsiteY4" fmla="*/ 0 h 394692"/>
                    <a:gd name="connsiteX0" fmla="*/ 1108217 w 1109449"/>
                    <a:gd name="connsiteY0" fmla="*/ 0 h 394692"/>
                    <a:gd name="connsiteX1" fmla="*/ 3011 w 1109449"/>
                    <a:gd name="connsiteY1" fmla="*/ 139848 h 394692"/>
                    <a:gd name="connsiteX2" fmla="*/ 4 w 1109449"/>
                    <a:gd name="connsiteY2" fmla="*/ 394692 h 394692"/>
                    <a:gd name="connsiteX3" fmla="*/ 1103247 w 1109449"/>
                    <a:gd name="connsiteY3" fmla="*/ 258858 h 394692"/>
                    <a:gd name="connsiteX4" fmla="*/ 1108217 w 1109449"/>
                    <a:gd name="connsiteY4" fmla="*/ 0 h 394692"/>
                    <a:gd name="connsiteX0" fmla="*/ 1105243 w 1106475"/>
                    <a:gd name="connsiteY0" fmla="*/ 0 h 401026"/>
                    <a:gd name="connsiteX1" fmla="*/ 37 w 1106475"/>
                    <a:gd name="connsiteY1" fmla="*/ 139848 h 401026"/>
                    <a:gd name="connsiteX2" fmla="*/ 37 w 1106475"/>
                    <a:gd name="connsiteY2" fmla="*/ 401026 h 401026"/>
                    <a:gd name="connsiteX3" fmla="*/ 1100273 w 1106475"/>
                    <a:gd name="connsiteY3" fmla="*/ 258858 h 401026"/>
                    <a:gd name="connsiteX4" fmla="*/ 1105243 w 1106475"/>
                    <a:gd name="connsiteY4" fmla="*/ 0 h 401026"/>
                    <a:gd name="connsiteX0" fmla="*/ 1105243 w 1106672"/>
                    <a:gd name="connsiteY0" fmla="*/ 0 h 401026"/>
                    <a:gd name="connsiteX1" fmla="*/ 37 w 1106672"/>
                    <a:gd name="connsiteY1" fmla="*/ 139848 h 401026"/>
                    <a:gd name="connsiteX2" fmla="*/ 37 w 1106672"/>
                    <a:gd name="connsiteY2" fmla="*/ 401026 h 401026"/>
                    <a:gd name="connsiteX3" fmla="*/ 1101930 w 1106672"/>
                    <a:gd name="connsiteY3" fmla="*/ 258858 h 401026"/>
                    <a:gd name="connsiteX4" fmla="*/ 1105243 w 1106672"/>
                    <a:gd name="connsiteY4" fmla="*/ 0 h 401026"/>
                    <a:gd name="connsiteX0" fmla="*/ 1105243 w 1166787"/>
                    <a:gd name="connsiteY0" fmla="*/ 28 h 401054"/>
                    <a:gd name="connsiteX1" fmla="*/ 37 w 1166787"/>
                    <a:gd name="connsiteY1" fmla="*/ 139876 h 401054"/>
                    <a:gd name="connsiteX2" fmla="*/ 37 w 1166787"/>
                    <a:gd name="connsiteY2" fmla="*/ 401054 h 401054"/>
                    <a:gd name="connsiteX3" fmla="*/ 1101930 w 1166787"/>
                    <a:gd name="connsiteY3" fmla="*/ 258886 h 401054"/>
                    <a:gd name="connsiteX4" fmla="*/ 1001084 w 1166787"/>
                    <a:gd name="connsiteY4" fmla="*/ 148794 h 401054"/>
                    <a:gd name="connsiteX5" fmla="*/ 1105243 w 1166787"/>
                    <a:gd name="connsiteY5" fmla="*/ 28 h 401054"/>
                    <a:gd name="connsiteX0" fmla="*/ 1105243 w 1171398"/>
                    <a:gd name="connsiteY0" fmla="*/ 28 h 401054"/>
                    <a:gd name="connsiteX1" fmla="*/ 37 w 1171398"/>
                    <a:gd name="connsiteY1" fmla="*/ 139876 h 401054"/>
                    <a:gd name="connsiteX2" fmla="*/ 37 w 1171398"/>
                    <a:gd name="connsiteY2" fmla="*/ 401054 h 401054"/>
                    <a:gd name="connsiteX3" fmla="*/ 1101930 w 1171398"/>
                    <a:gd name="connsiteY3" fmla="*/ 258886 h 401054"/>
                    <a:gd name="connsiteX4" fmla="*/ 1001084 w 1171398"/>
                    <a:gd name="connsiteY4" fmla="*/ 148794 h 401054"/>
                    <a:gd name="connsiteX5" fmla="*/ 1105243 w 1171398"/>
                    <a:gd name="connsiteY5" fmla="*/ 28 h 401054"/>
                    <a:gd name="connsiteX0" fmla="*/ 1105243 w 1171398"/>
                    <a:gd name="connsiteY0" fmla="*/ 2755 h 403781"/>
                    <a:gd name="connsiteX1" fmla="*/ 37 w 1171398"/>
                    <a:gd name="connsiteY1" fmla="*/ 142603 h 403781"/>
                    <a:gd name="connsiteX2" fmla="*/ 37 w 1171398"/>
                    <a:gd name="connsiteY2" fmla="*/ 403781 h 403781"/>
                    <a:gd name="connsiteX3" fmla="*/ 1101930 w 1171398"/>
                    <a:gd name="connsiteY3" fmla="*/ 261613 h 403781"/>
                    <a:gd name="connsiteX4" fmla="*/ 1001084 w 1171398"/>
                    <a:gd name="connsiteY4" fmla="*/ 151521 h 403781"/>
                    <a:gd name="connsiteX5" fmla="*/ 1105243 w 1171398"/>
                    <a:gd name="connsiteY5" fmla="*/ 2755 h 403781"/>
                    <a:gd name="connsiteX0" fmla="*/ 1105243 w 1171398"/>
                    <a:gd name="connsiteY0" fmla="*/ 2755 h 403781"/>
                    <a:gd name="connsiteX1" fmla="*/ 37 w 1171398"/>
                    <a:gd name="connsiteY1" fmla="*/ 142603 h 403781"/>
                    <a:gd name="connsiteX2" fmla="*/ 37 w 1171398"/>
                    <a:gd name="connsiteY2" fmla="*/ 403781 h 403781"/>
                    <a:gd name="connsiteX3" fmla="*/ 1101930 w 1171398"/>
                    <a:gd name="connsiteY3" fmla="*/ 261613 h 403781"/>
                    <a:gd name="connsiteX4" fmla="*/ 1001084 w 1171398"/>
                    <a:gd name="connsiteY4" fmla="*/ 151521 h 403781"/>
                    <a:gd name="connsiteX5" fmla="*/ 1105243 w 1171398"/>
                    <a:gd name="connsiteY5" fmla="*/ 2755 h 403781"/>
                    <a:gd name="connsiteX0" fmla="*/ 1105243 w 1171398"/>
                    <a:gd name="connsiteY0" fmla="*/ 0 h 401026"/>
                    <a:gd name="connsiteX1" fmla="*/ 37 w 1171398"/>
                    <a:gd name="connsiteY1" fmla="*/ 139848 h 401026"/>
                    <a:gd name="connsiteX2" fmla="*/ 37 w 1171398"/>
                    <a:gd name="connsiteY2" fmla="*/ 401026 h 401026"/>
                    <a:gd name="connsiteX3" fmla="*/ 1101930 w 1171398"/>
                    <a:gd name="connsiteY3" fmla="*/ 258858 h 401026"/>
                    <a:gd name="connsiteX4" fmla="*/ 1001084 w 1171398"/>
                    <a:gd name="connsiteY4" fmla="*/ 148766 h 401026"/>
                    <a:gd name="connsiteX5" fmla="*/ 1105243 w 1171398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1001084 w 1105243"/>
                    <a:gd name="connsiteY4" fmla="*/ 148766 h 401026"/>
                    <a:gd name="connsiteX5" fmla="*/ 1105243 w 110524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980302 w 1105243"/>
                    <a:gd name="connsiteY4" fmla="*/ 153477 h 401026"/>
                    <a:gd name="connsiteX5" fmla="*/ 1105243 w 110524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980302 w 1105243"/>
                    <a:gd name="connsiteY4" fmla="*/ 153477 h 401026"/>
                    <a:gd name="connsiteX5" fmla="*/ 1105243 w 110524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980302 w 1105243"/>
                    <a:gd name="connsiteY4" fmla="*/ 153477 h 401026"/>
                    <a:gd name="connsiteX5" fmla="*/ 1105243 w 110524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982611 w 1105243"/>
                    <a:gd name="connsiteY4" fmla="*/ 142404 h 401026"/>
                    <a:gd name="connsiteX5" fmla="*/ 1105243 w 110524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1089166 w 1105243"/>
                    <a:gd name="connsiteY4" fmla="*/ 130603 h 401026"/>
                    <a:gd name="connsiteX5" fmla="*/ 1105243 w 1105243"/>
                    <a:gd name="connsiteY5" fmla="*/ 0 h 401026"/>
                    <a:gd name="connsiteX0" fmla="*/ 1105243 w 1117223"/>
                    <a:gd name="connsiteY0" fmla="*/ 0 h 401026"/>
                    <a:gd name="connsiteX1" fmla="*/ 37 w 1117223"/>
                    <a:gd name="connsiteY1" fmla="*/ 139848 h 401026"/>
                    <a:gd name="connsiteX2" fmla="*/ 37 w 1117223"/>
                    <a:gd name="connsiteY2" fmla="*/ 401026 h 401026"/>
                    <a:gd name="connsiteX3" fmla="*/ 1101930 w 1117223"/>
                    <a:gd name="connsiteY3" fmla="*/ 258858 h 401026"/>
                    <a:gd name="connsiteX4" fmla="*/ 1089166 w 1117223"/>
                    <a:gd name="connsiteY4" fmla="*/ 130603 h 401026"/>
                    <a:gd name="connsiteX5" fmla="*/ 1105243 w 1117223"/>
                    <a:gd name="connsiteY5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1089166 w 1105243"/>
                    <a:gd name="connsiteY4" fmla="*/ 130603 h 401026"/>
                    <a:gd name="connsiteX5" fmla="*/ 1105243 w 1105243"/>
                    <a:gd name="connsiteY5" fmla="*/ 0 h 401026"/>
                    <a:gd name="connsiteX0" fmla="*/ 1105243 w 1110004"/>
                    <a:gd name="connsiteY0" fmla="*/ 0 h 401026"/>
                    <a:gd name="connsiteX1" fmla="*/ 37 w 1110004"/>
                    <a:gd name="connsiteY1" fmla="*/ 139848 h 401026"/>
                    <a:gd name="connsiteX2" fmla="*/ 37 w 1110004"/>
                    <a:gd name="connsiteY2" fmla="*/ 401026 h 401026"/>
                    <a:gd name="connsiteX3" fmla="*/ 1101930 w 1110004"/>
                    <a:gd name="connsiteY3" fmla="*/ 258858 h 401026"/>
                    <a:gd name="connsiteX4" fmla="*/ 1098067 w 1110004"/>
                    <a:gd name="connsiteY4" fmla="*/ 139847 h 401026"/>
                    <a:gd name="connsiteX5" fmla="*/ 1105243 w 1110004"/>
                    <a:gd name="connsiteY5" fmla="*/ 0 h 401026"/>
                    <a:gd name="connsiteX0" fmla="*/ 1105243 w 1110004"/>
                    <a:gd name="connsiteY0" fmla="*/ 0 h 401026"/>
                    <a:gd name="connsiteX1" fmla="*/ 37 w 1110004"/>
                    <a:gd name="connsiteY1" fmla="*/ 139848 h 401026"/>
                    <a:gd name="connsiteX2" fmla="*/ 37 w 1110004"/>
                    <a:gd name="connsiteY2" fmla="*/ 401026 h 401026"/>
                    <a:gd name="connsiteX3" fmla="*/ 1101930 w 1110004"/>
                    <a:gd name="connsiteY3" fmla="*/ 258858 h 401026"/>
                    <a:gd name="connsiteX4" fmla="*/ 1098067 w 1110004"/>
                    <a:gd name="connsiteY4" fmla="*/ 139847 h 401026"/>
                    <a:gd name="connsiteX5" fmla="*/ 1105243 w 1110004"/>
                    <a:gd name="connsiteY5" fmla="*/ 0 h 401026"/>
                    <a:gd name="connsiteX0" fmla="*/ 1105243 w 1241539"/>
                    <a:gd name="connsiteY0" fmla="*/ 0 h 401026"/>
                    <a:gd name="connsiteX1" fmla="*/ 37 w 1241539"/>
                    <a:gd name="connsiteY1" fmla="*/ 139848 h 401026"/>
                    <a:gd name="connsiteX2" fmla="*/ 37 w 1241539"/>
                    <a:gd name="connsiteY2" fmla="*/ 401026 h 401026"/>
                    <a:gd name="connsiteX3" fmla="*/ 1101930 w 1241539"/>
                    <a:gd name="connsiteY3" fmla="*/ 258858 h 401026"/>
                    <a:gd name="connsiteX4" fmla="*/ 1105243 w 1241539"/>
                    <a:gd name="connsiteY4" fmla="*/ 0 h 401026"/>
                    <a:gd name="connsiteX0" fmla="*/ 1105243 w 1183928"/>
                    <a:gd name="connsiteY0" fmla="*/ 0 h 401026"/>
                    <a:gd name="connsiteX1" fmla="*/ 37 w 1183928"/>
                    <a:gd name="connsiteY1" fmla="*/ 139848 h 401026"/>
                    <a:gd name="connsiteX2" fmla="*/ 37 w 1183928"/>
                    <a:gd name="connsiteY2" fmla="*/ 401026 h 401026"/>
                    <a:gd name="connsiteX3" fmla="*/ 1101930 w 1183928"/>
                    <a:gd name="connsiteY3" fmla="*/ 258858 h 401026"/>
                    <a:gd name="connsiteX4" fmla="*/ 1105243 w 1183928"/>
                    <a:gd name="connsiteY4" fmla="*/ 0 h 401026"/>
                    <a:gd name="connsiteX0" fmla="*/ 1105243 w 1105243"/>
                    <a:gd name="connsiteY0" fmla="*/ 0 h 401026"/>
                    <a:gd name="connsiteX1" fmla="*/ 37 w 1105243"/>
                    <a:gd name="connsiteY1" fmla="*/ 139848 h 401026"/>
                    <a:gd name="connsiteX2" fmla="*/ 37 w 1105243"/>
                    <a:gd name="connsiteY2" fmla="*/ 401026 h 401026"/>
                    <a:gd name="connsiteX3" fmla="*/ 1101930 w 1105243"/>
                    <a:gd name="connsiteY3" fmla="*/ 258858 h 401026"/>
                    <a:gd name="connsiteX4" fmla="*/ 1105243 w 1105243"/>
                    <a:gd name="connsiteY4" fmla="*/ 0 h 401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5243" h="401026">
                      <a:moveTo>
                        <a:pt x="1105243" y="0"/>
                      </a:moveTo>
                      <a:lnTo>
                        <a:pt x="37" y="139848"/>
                      </a:lnTo>
                      <a:cubicBezTo>
                        <a:pt x="164" y="223226"/>
                        <a:pt x="-90" y="317648"/>
                        <a:pt x="37" y="401026"/>
                      </a:cubicBezTo>
                      <a:lnTo>
                        <a:pt x="1101930" y="258858"/>
                      </a:lnTo>
                      <a:cubicBezTo>
                        <a:pt x="1103655" y="148896"/>
                        <a:pt x="1101966" y="108354"/>
                        <a:pt x="1105243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  <a:alpha val="50000"/>
                  </a:scheme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000"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3605890" y="831144"/>
                  <a:ext cx="1104451" cy="14192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3606421" y="960214"/>
                  <a:ext cx="1107419" cy="142371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endCxn id="23" idx="1"/>
                </p:cNvCxnSpPr>
                <p:nvPr/>
              </p:nvCxnSpPr>
              <p:spPr>
                <a:xfrm flipH="1">
                  <a:off x="3611870" y="706480"/>
                  <a:ext cx="1104961" cy="137083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3069388" y="974662"/>
                  <a:ext cx="541206" cy="74785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endCxn id="21" idx="0"/>
                </p:cNvCxnSpPr>
                <p:nvPr/>
              </p:nvCxnSpPr>
              <p:spPr>
                <a:xfrm flipH="1">
                  <a:off x="3143772" y="1099552"/>
                  <a:ext cx="469622" cy="647013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21" idx="3"/>
                </p:cNvCxnSpPr>
                <p:nvPr/>
              </p:nvCxnSpPr>
              <p:spPr>
                <a:xfrm flipH="1">
                  <a:off x="3036671" y="1485695"/>
                  <a:ext cx="107006" cy="260192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3038894" y="1745887"/>
                  <a:ext cx="104452" cy="681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>
                  <a:endCxn id="23" idx="3"/>
                </p:cNvCxnSpPr>
                <p:nvPr/>
              </p:nvCxnSpPr>
              <p:spPr>
                <a:xfrm flipH="1">
                  <a:off x="4713519" y="706463"/>
                  <a:ext cx="2993" cy="253757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" name="Rectangle 3"/>
            <p:cNvSpPr/>
            <p:nvPr/>
          </p:nvSpPr>
          <p:spPr>
            <a:xfrm>
              <a:off x="8542679" y="3749196"/>
              <a:ext cx="34315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accent1">
                      <a:lumMod val="75000"/>
                    </a:schemeClr>
                  </a:solidFill>
                </a:rPr>
                <a:t>Determination of normal </a:t>
              </a:r>
              <a:r>
                <a:rPr lang="en-GB" sz="1000" b="1" dirty="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r>
                <a:rPr lang="en-GB" sz="1000" dirty="0">
                  <a:solidFill>
                    <a:schemeClr val="accent1">
                      <a:lumMod val="75000"/>
                    </a:schemeClr>
                  </a:solidFill>
                </a:rPr>
                <a:t> to crystal area labelled “impact footprint” where X-ray diffraction occurs at Bragg angle Θ</a:t>
              </a:r>
              <a:r>
                <a:rPr lang="en-GB" sz="1000" baseline="-25000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GB" sz="1000" dirty="0">
                  <a:solidFill>
                    <a:schemeClr val="accent1">
                      <a:lumMod val="7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29018" y="4479346"/>
            <a:ext cx="4316944" cy="1719573"/>
            <a:chOff x="5407845" y="2155276"/>
            <a:chExt cx="8186044" cy="3260756"/>
          </a:xfrm>
        </p:grpSpPr>
        <p:cxnSp>
          <p:nvCxnSpPr>
            <p:cNvPr id="53" name="Straight Connector 52"/>
            <p:cNvCxnSpPr>
              <a:stCxn id="59" idx="4"/>
              <a:endCxn id="75" idx="0"/>
            </p:cNvCxnSpPr>
            <p:nvPr/>
          </p:nvCxnSpPr>
          <p:spPr>
            <a:xfrm>
              <a:off x="9633797" y="3689031"/>
              <a:ext cx="0" cy="9560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407845" y="4949133"/>
              <a:ext cx="8186044" cy="46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1">
                      <a:lumMod val="75000"/>
                    </a:schemeClr>
                  </a:solidFill>
                </a:rPr>
                <a:t>Illustration of crystalline diffraction.</a:t>
              </a:r>
              <a:endParaRPr lang="en-GB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23714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779236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839315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8948371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955016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1010538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1070617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11261393" y="3521763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723714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779236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839315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8948371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955016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1010538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1070617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11261393" y="4107946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723714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/>
          </p:nvSpPr>
          <p:spPr>
            <a:xfrm>
              <a:off x="779236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839315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8948371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955016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1010538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1070617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11261393" y="4645032"/>
              <a:ext cx="167268" cy="167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Straight Arrow Connector 78"/>
            <p:cNvCxnSpPr>
              <a:endCxn id="67" idx="1"/>
            </p:cNvCxnSpPr>
            <p:nvPr/>
          </p:nvCxnSpPr>
          <p:spPr>
            <a:xfrm>
              <a:off x="7237141" y="2623176"/>
              <a:ext cx="2337518" cy="1509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9717431" y="2226915"/>
              <a:ext cx="1510258" cy="130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9735142" y="2601238"/>
              <a:ext cx="1772013" cy="15294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7429502" y="2172398"/>
              <a:ext cx="2131904" cy="1376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7099069" y="4728666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7197661" y="4191580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7197661" y="3617631"/>
              <a:ext cx="4705004" cy="2674"/>
            </a:xfrm>
            <a:prstGeom prst="line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099069" y="4191580"/>
              <a:ext cx="0" cy="537086"/>
            </a:xfrm>
            <a:prstGeom prst="straightConnector1">
              <a:avLst/>
            </a:prstGeom>
            <a:ln>
              <a:solidFill>
                <a:schemeClr val="tx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381999" y="3948988"/>
              <a:ext cx="3091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Arc 87"/>
            <p:cNvSpPr/>
            <p:nvPr/>
          </p:nvSpPr>
          <p:spPr>
            <a:xfrm>
              <a:off x="8878577" y="3181708"/>
              <a:ext cx="848660" cy="761052"/>
            </a:xfrm>
            <a:prstGeom prst="arc">
              <a:avLst>
                <a:gd name="adj1" fmla="val 10518843"/>
                <a:gd name="adj2" fmla="val 13988573"/>
              </a:avLst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248923" y="2746714"/>
              <a:ext cx="3091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flipV="1">
              <a:off x="7320775" y="2155276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392161" y="2190237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7438608" y="2241720"/>
              <a:ext cx="471586" cy="745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10709237" y="2424619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 flipV="1">
              <a:off x="10765580" y="2352466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10837209" y="2297546"/>
              <a:ext cx="552156" cy="6720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0210697" y="2704310"/>
              <a:ext cx="30910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endParaRPr lang="en-GB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Arc 96"/>
            <p:cNvSpPr/>
            <p:nvPr/>
          </p:nvSpPr>
          <p:spPr>
            <a:xfrm flipH="1">
              <a:off x="9421340" y="3122325"/>
              <a:ext cx="885943" cy="872921"/>
            </a:xfrm>
            <a:prstGeom prst="arc">
              <a:avLst>
                <a:gd name="adj1" fmla="val 10518843"/>
                <a:gd name="adj2" fmla="val 13988573"/>
              </a:avLst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8" name="Straight Connector 97"/>
            <p:cNvCxnSpPr>
              <a:stCxn id="59" idx="3"/>
            </p:cNvCxnSpPr>
            <p:nvPr/>
          </p:nvCxnSpPr>
          <p:spPr>
            <a:xfrm flipH="1">
              <a:off x="9342846" y="3664535"/>
              <a:ext cx="231813" cy="3730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675154" y="3680738"/>
              <a:ext cx="220041" cy="3071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9370127" y="4002398"/>
              <a:ext cx="221158" cy="13835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9713535" y="3997577"/>
              <a:ext cx="195236" cy="15146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D3BB57B2-B88B-6A21-347C-8A67247E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L.S. Esposito | DECRYCE Project</a:t>
            </a:r>
          </a:p>
        </p:txBody>
      </p:sp>
      <p:sp>
        <p:nvSpPr>
          <p:cNvPr id="105" name="Date Placeholder 104">
            <a:extLst>
              <a:ext uri="{FF2B5EF4-FFF2-40B4-BE49-F238E27FC236}">
                <a16:creationId xmlns:a16="http://schemas.microsoft.com/office/drawing/2014/main" id="{BD32DA9D-0CE8-E9E4-48B5-9869BCBE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5th Slow Extraction Workshop, MedAustron</a:t>
            </a:r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864C091-665A-7A93-E508-94465545965B}"/>
              </a:ext>
            </a:extLst>
          </p:cNvPr>
          <p:cNvGrpSpPr/>
          <p:nvPr/>
        </p:nvGrpSpPr>
        <p:grpSpPr>
          <a:xfrm>
            <a:off x="225139" y="3387680"/>
            <a:ext cx="3787285" cy="2601201"/>
            <a:chOff x="464070" y="3704894"/>
            <a:chExt cx="4278251" cy="293840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3C5ADE3-F25D-DABA-68F6-B69BC32DFA78}"/>
                </a:ext>
              </a:extLst>
            </p:cNvPr>
            <p:cNvSpPr txBox="1"/>
            <p:nvPr/>
          </p:nvSpPr>
          <p:spPr bwMode="auto">
            <a:xfrm>
              <a:off x="464070" y="6121789"/>
              <a:ext cx="4278251" cy="521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Commercial Malvern </a:t>
              </a:r>
              <a:r>
                <a:rPr lang="en-GB" sz="1200" dirty="0" err="1"/>
                <a:t>Panalytic</a:t>
              </a:r>
              <a:r>
                <a:rPr lang="en-GB" sz="1200" dirty="0"/>
                <a:t> </a:t>
              </a:r>
              <a:r>
                <a:rPr lang="en-GB" sz="1200" dirty="0" err="1"/>
                <a:t>X'Pert</a:t>
              </a:r>
              <a:r>
                <a:rPr lang="en-GB" sz="1200" dirty="0"/>
                <a:t> machine with modifications and autocollimator from CEM and PNPI</a:t>
              </a:r>
              <a:endParaRPr lang="en-CH" sz="1200" dirty="0"/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8FA1AF9A-646B-12AD-D3E3-232BCE546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573" y="3704894"/>
              <a:ext cx="4165245" cy="244293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E2507D-1293-22E2-E114-0A839087BEC5}"/>
              </a:ext>
            </a:extLst>
          </p:cNvPr>
          <p:cNvGrpSpPr/>
          <p:nvPr/>
        </p:nvGrpSpPr>
        <p:grpSpPr>
          <a:xfrm>
            <a:off x="4153556" y="3099307"/>
            <a:ext cx="3625200" cy="3184960"/>
            <a:chOff x="4137372" y="3026479"/>
            <a:chExt cx="3625200" cy="318496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8C2C915-DC6D-7505-E6A7-AE5D344B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6923" y="3026479"/>
              <a:ext cx="3609168" cy="270687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604C98-2736-D018-9D36-BCA6F9A59485}"/>
                </a:ext>
              </a:extLst>
            </p:cNvPr>
            <p:cNvSpPr txBox="1"/>
            <p:nvPr/>
          </p:nvSpPr>
          <p:spPr bwMode="auto">
            <a:xfrm>
              <a:off x="4137372" y="5749774"/>
              <a:ext cx="3625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Inhouse CERN X-Ray machine for crystal characterisation under commissioning from CEM</a:t>
              </a:r>
              <a:endParaRPr lang="en-CH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521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1CEF1B4-944C-99D7-D250-896A6D8B1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3074516" cy="4608512"/>
          </a:xfrm>
        </p:spPr>
        <p:txBody>
          <a:bodyPr/>
          <a:lstStyle/>
          <a:p>
            <a:r>
              <a:rPr lang="en-US" dirty="0"/>
              <a:t>Miscut angle</a:t>
            </a:r>
            <a:br>
              <a:rPr lang="en-US" dirty="0"/>
            </a:br>
            <a:r>
              <a:rPr lang="en-US" dirty="0"/>
              <a:t>   </a:t>
            </a:r>
            <a:r>
              <a:rPr lang="el-GR" dirty="0"/>
              <a:t>(~ 1</a:t>
            </a:r>
            <a:r>
              <a:rPr lang="en-US" dirty="0"/>
              <a:t> – </a:t>
            </a:r>
            <a:r>
              <a:rPr lang="el-GR" dirty="0"/>
              <a:t>2000</a:t>
            </a:r>
            <a:r>
              <a:rPr lang="en-US" dirty="0"/>
              <a:t> </a:t>
            </a:r>
            <a:r>
              <a:rPr lang="el-GR" dirty="0"/>
              <a:t> μ</a:t>
            </a:r>
            <a:r>
              <a:rPr lang="en-US" dirty="0"/>
              <a:t>rad)</a:t>
            </a:r>
          </a:p>
          <a:p>
            <a:endParaRPr lang="en-US" dirty="0"/>
          </a:p>
          <a:p>
            <a:r>
              <a:rPr lang="en-US" dirty="0"/>
              <a:t>Bending angle</a:t>
            </a:r>
            <a:br>
              <a:rPr lang="en-US" dirty="0"/>
            </a:br>
            <a:r>
              <a:rPr lang="en-US" dirty="0"/>
              <a:t>   (~ 20 – 300 </a:t>
            </a:r>
            <a:r>
              <a:rPr lang="el-GR" dirty="0"/>
              <a:t>μ</a:t>
            </a:r>
            <a:r>
              <a:rPr lang="en-US" dirty="0"/>
              <a:t>rad)</a:t>
            </a:r>
          </a:p>
          <a:p>
            <a:endParaRPr lang="en-US" dirty="0"/>
          </a:p>
          <a:p>
            <a:r>
              <a:rPr lang="en-US" dirty="0"/>
              <a:t>Torsion</a:t>
            </a:r>
            <a:br>
              <a:rPr lang="en-US" dirty="0"/>
            </a:br>
            <a:r>
              <a:rPr lang="en-US" dirty="0"/>
              <a:t>   (~ 1 – 50 </a:t>
            </a:r>
            <a:r>
              <a:rPr lang="el-GR" dirty="0"/>
              <a:t>μ</a:t>
            </a:r>
            <a:r>
              <a:rPr lang="en-US" dirty="0"/>
              <a:t>rad/mm)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D194A-D7A4-45CC-8550-2A65F7A2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Crystal parameters measurable with X-rays</a:t>
            </a:r>
            <a:endParaRPr lang="fr-FR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B9A8BEF3-85F3-8820-2AE5-4CC3FE1E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BA2A746-1499-8BB1-537D-46AA2F31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/>
              <a:t>L.S. Esposito | DECRYCE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8751A-C87E-4F65-9498-02F4C8B8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1C151B33-829D-47D6-9AAB-F36ECA45A282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4A5D4F-A58D-6A41-64E9-AAE1D571DE3D}"/>
              </a:ext>
            </a:extLst>
          </p:cNvPr>
          <p:cNvGrpSpPr/>
          <p:nvPr/>
        </p:nvGrpSpPr>
        <p:grpSpPr>
          <a:xfrm>
            <a:off x="7695039" y="1756839"/>
            <a:ext cx="3871162" cy="2186142"/>
            <a:chOff x="7695039" y="1756839"/>
            <a:chExt cx="3871162" cy="2186142"/>
          </a:xfrm>
        </p:grpSpPr>
        <p:grpSp>
          <p:nvGrpSpPr>
            <p:cNvPr id="30" name="Group 29"/>
            <p:cNvGrpSpPr/>
            <p:nvPr/>
          </p:nvGrpSpPr>
          <p:grpSpPr>
            <a:xfrm>
              <a:off x="8175653" y="1756839"/>
              <a:ext cx="3381106" cy="1740131"/>
              <a:chOff x="3016292" y="364157"/>
              <a:chExt cx="2160228" cy="1010128"/>
            </a:xfrm>
          </p:grpSpPr>
          <p:grpSp>
            <p:nvGrpSpPr>
              <p:cNvPr id="37" name="Group 36"/>
              <p:cNvGrpSpPr/>
              <p:nvPr/>
            </p:nvGrpSpPr>
            <p:grpSpPr>
              <a:xfrm rot="11519327" flipH="1">
                <a:off x="3016292" y="433065"/>
                <a:ext cx="1500925" cy="605309"/>
                <a:chOff x="526656" y="243250"/>
                <a:chExt cx="1502229" cy="605810"/>
              </a:xfrm>
            </p:grpSpPr>
            <p:sp>
              <p:nvSpPr>
                <p:cNvPr id="47" name="Freeform: Shape 904"/>
                <p:cNvSpPr/>
                <p:nvPr/>
              </p:nvSpPr>
              <p:spPr>
                <a:xfrm rot="21091420">
                  <a:off x="670703" y="658023"/>
                  <a:ext cx="1357430" cy="99145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  <a:gd name="connsiteX0" fmla="*/ 0 w 1338861"/>
                    <a:gd name="connsiteY0" fmla="*/ 34404 h 100189"/>
                    <a:gd name="connsiteX1" fmla="*/ 613865 w 1338861"/>
                    <a:gd name="connsiteY1" fmla="*/ 98779 h 100189"/>
                    <a:gd name="connsiteX2" fmla="*/ 1338861 w 1338861"/>
                    <a:gd name="connsiteY2" fmla="*/ 0 h 100189"/>
                    <a:gd name="connsiteX0" fmla="*/ 0 w 1335297"/>
                    <a:gd name="connsiteY0" fmla="*/ 29237 h 99662"/>
                    <a:gd name="connsiteX1" fmla="*/ 610301 w 1335297"/>
                    <a:gd name="connsiteY1" fmla="*/ 98779 h 99662"/>
                    <a:gd name="connsiteX2" fmla="*/ 1335297 w 1335297"/>
                    <a:gd name="connsiteY2" fmla="*/ 0 h 99662"/>
                    <a:gd name="connsiteX0" fmla="*/ 0 w 1335297"/>
                    <a:gd name="connsiteY0" fmla="*/ 29237 h 99145"/>
                    <a:gd name="connsiteX1" fmla="*/ 610301 w 1335297"/>
                    <a:gd name="connsiteY1" fmla="*/ 98779 h 99145"/>
                    <a:gd name="connsiteX2" fmla="*/ 1335297 w 1335297"/>
                    <a:gd name="connsiteY2" fmla="*/ 0 h 99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5297" h="99145">
                      <a:moveTo>
                        <a:pt x="0" y="29237"/>
                      </a:moveTo>
                      <a:cubicBezTo>
                        <a:pt x="129277" y="58847"/>
                        <a:pt x="387752" y="103652"/>
                        <a:pt x="610301" y="98779"/>
                      </a:cubicBezTo>
                      <a:cubicBezTo>
                        <a:pt x="832850" y="93906"/>
                        <a:pt x="1111284" y="64682"/>
                        <a:pt x="1335297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48" name="Freeform: Shape 905"/>
                <p:cNvSpPr/>
                <p:nvPr/>
              </p:nvSpPr>
              <p:spPr>
                <a:xfrm rot="21091420">
                  <a:off x="532301" y="592079"/>
                  <a:ext cx="1496584" cy="99043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2182" h="99043">
                      <a:moveTo>
                        <a:pt x="0" y="5643"/>
                      </a:moveTo>
                      <a:cubicBezTo>
                        <a:pt x="237066" y="65855"/>
                        <a:pt x="535354" y="102542"/>
                        <a:pt x="747186" y="98779"/>
                      </a:cubicBezTo>
                      <a:cubicBezTo>
                        <a:pt x="992513" y="94421"/>
                        <a:pt x="1248169" y="64682"/>
                        <a:pt x="1472182" y="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49" name="Freeform: Shape 906"/>
                <p:cNvSpPr/>
                <p:nvPr/>
              </p:nvSpPr>
              <p:spPr>
                <a:xfrm rot="21091420">
                  <a:off x="529479" y="518700"/>
                  <a:ext cx="1496584" cy="99043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2182" h="99043">
                      <a:moveTo>
                        <a:pt x="0" y="5643"/>
                      </a:moveTo>
                      <a:cubicBezTo>
                        <a:pt x="237066" y="65855"/>
                        <a:pt x="535354" y="102542"/>
                        <a:pt x="747186" y="98779"/>
                      </a:cubicBezTo>
                      <a:cubicBezTo>
                        <a:pt x="992513" y="94421"/>
                        <a:pt x="1248169" y="64682"/>
                        <a:pt x="1472182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0" name="Freeform: Shape 907"/>
                <p:cNvSpPr/>
                <p:nvPr/>
              </p:nvSpPr>
              <p:spPr>
                <a:xfrm rot="21091420">
                  <a:off x="529478" y="442499"/>
                  <a:ext cx="1496584" cy="99043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2182" h="99043">
                      <a:moveTo>
                        <a:pt x="0" y="5643"/>
                      </a:moveTo>
                      <a:cubicBezTo>
                        <a:pt x="237066" y="65855"/>
                        <a:pt x="535354" y="102542"/>
                        <a:pt x="747186" y="98779"/>
                      </a:cubicBezTo>
                      <a:cubicBezTo>
                        <a:pt x="992513" y="94421"/>
                        <a:pt x="1248169" y="64682"/>
                        <a:pt x="1472182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1" name="Freeform: Shape 908"/>
                <p:cNvSpPr/>
                <p:nvPr/>
              </p:nvSpPr>
              <p:spPr>
                <a:xfrm rot="21091420">
                  <a:off x="526656" y="366298"/>
                  <a:ext cx="1496584" cy="99043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72182" h="99043">
                      <a:moveTo>
                        <a:pt x="0" y="5643"/>
                      </a:moveTo>
                      <a:cubicBezTo>
                        <a:pt x="237066" y="65855"/>
                        <a:pt x="535354" y="102542"/>
                        <a:pt x="747186" y="98779"/>
                      </a:cubicBezTo>
                      <a:cubicBezTo>
                        <a:pt x="992513" y="94421"/>
                        <a:pt x="1248169" y="64682"/>
                        <a:pt x="1472182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2" name="Freeform: Shape 909"/>
                <p:cNvSpPr/>
                <p:nvPr/>
              </p:nvSpPr>
              <p:spPr>
                <a:xfrm rot="21091420">
                  <a:off x="1191076" y="695664"/>
                  <a:ext cx="834044" cy="97046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  <a:gd name="connsiteX0" fmla="*/ 0 w 990720"/>
                    <a:gd name="connsiteY0" fmla="*/ 91237 h 124306"/>
                    <a:gd name="connsiteX1" fmla="*/ 265724 w 990720"/>
                    <a:gd name="connsiteY1" fmla="*/ 98779 h 124306"/>
                    <a:gd name="connsiteX2" fmla="*/ 990720 w 990720"/>
                    <a:gd name="connsiteY2" fmla="*/ 0 h 124306"/>
                    <a:gd name="connsiteX0" fmla="*/ 0 w 990720"/>
                    <a:gd name="connsiteY0" fmla="*/ 91237 h 107734"/>
                    <a:gd name="connsiteX1" fmla="*/ 265724 w 990720"/>
                    <a:gd name="connsiteY1" fmla="*/ 98779 h 107734"/>
                    <a:gd name="connsiteX2" fmla="*/ 990720 w 990720"/>
                    <a:gd name="connsiteY2" fmla="*/ 0 h 107734"/>
                    <a:gd name="connsiteX0" fmla="*/ 0 w 990720"/>
                    <a:gd name="connsiteY0" fmla="*/ 91237 h 104620"/>
                    <a:gd name="connsiteX1" fmla="*/ 437725 w 990720"/>
                    <a:gd name="connsiteY1" fmla="*/ 93448 h 104620"/>
                    <a:gd name="connsiteX2" fmla="*/ 990720 w 990720"/>
                    <a:gd name="connsiteY2" fmla="*/ 0 h 104620"/>
                    <a:gd name="connsiteX0" fmla="*/ 0 w 1014206"/>
                    <a:gd name="connsiteY0" fmla="*/ 79118 h 99494"/>
                    <a:gd name="connsiteX1" fmla="*/ 461211 w 1014206"/>
                    <a:gd name="connsiteY1" fmla="*/ 93448 h 99494"/>
                    <a:gd name="connsiteX2" fmla="*/ 1014206 w 1014206"/>
                    <a:gd name="connsiteY2" fmla="*/ 0 h 99494"/>
                    <a:gd name="connsiteX0" fmla="*/ 0 w 820445"/>
                    <a:gd name="connsiteY0" fmla="*/ 91354 h 104684"/>
                    <a:gd name="connsiteX1" fmla="*/ 267450 w 820445"/>
                    <a:gd name="connsiteY1" fmla="*/ 93448 h 104684"/>
                    <a:gd name="connsiteX2" fmla="*/ 820445 w 820445"/>
                    <a:gd name="connsiteY2" fmla="*/ 0 h 104684"/>
                    <a:gd name="connsiteX0" fmla="*/ 0 w 820445"/>
                    <a:gd name="connsiteY0" fmla="*/ 91354 h 100325"/>
                    <a:gd name="connsiteX1" fmla="*/ 267450 w 820445"/>
                    <a:gd name="connsiteY1" fmla="*/ 93448 h 100325"/>
                    <a:gd name="connsiteX2" fmla="*/ 820445 w 820445"/>
                    <a:gd name="connsiteY2" fmla="*/ 0 h 100325"/>
                    <a:gd name="connsiteX0" fmla="*/ 0 w 820445"/>
                    <a:gd name="connsiteY0" fmla="*/ 91354 h 97046"/>
                    <a:gd name="connsiteX1" fmla="*/ 348890 w 820445"/>
                    <a:gd name="connsiteY1" fmla="*/ 88666 h 97046"/>
                    <a:gd name="connsiteX2" fmla="*/ 820445 w 820445"/>
                    <a:gd name="connsiteY2" fmla="*/ 0 h 97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20445" h="97046">
                      <a:moveTo>
                        <a:pt x="0" y="91354"/>
                      </a:moveTo>
                      <a:cubicBezTo>
                        <a:pt x="141607" y="94293"/>
                        <a:pt x="212149" y="103892"/>
                        <a:pt x="348890" y="88666"/>
                      </a:cubicBezTo>
                      <a:cubicBezTo>
                        <a:pt x="485631" y="73440"/>
                        <a:pt x="596432" y="64682"/>
                        <a:pt x="820445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3" name="Freeform: Shape 910"/>
                <p:cNvSpPr/>
                <p:nvPr/>
              </p:nvSpPr>
              <p:spPr>
                <a:xfrm rot="21091420">
                  <a:off x="1723547" y="732030"/>
                  <a:ext cx="296044" cy="62000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  <a:gd name="connsiteX0" fmla="*/ 0 w 1472182"/>
                    <a:gd name="connsiteY0" fmla="*/ 5643 h 46890"/>
                    <a:gd name="connsiteX1" fmla="*/ 1336863 w 1472182"/>
                    <a:gd name="connsiteY1" fmla="*/ 39731 h 46890"/>
                    <a:gd name="connsiteX2" fmla="*/ 1472182 w 1472182"/>
                    <a:gd name="connsiteY2" fmla="*/ 0 h 46890"/>
                    <a:gd name="connsiteX0" fmla="*/ 0 w 1472182"/>
                    <a:gd name="connsiteY0" fmla="*/ 5643 h 54124"/>
                    <a:gd name="connsiteX1" fmla="*/ 1336863 w 1472182"/>
                    <a:gd name="connsiteY1" fmla="*/ 39731 h 54124"/>
                    <a:gd name="connsiteX2" fmla="*/ 1472182 w 1472182"/>
                    <a:gd name="connsiteY2" fmla="*/ 0 h 54124"/>
                    <a:gd name="connsiteX0" fmla="*/ 0 w 1472182"/>
                    <a:gd name="connsiteY0" fmla="*/ 5643 h 47927"/>
                    <a:gd name="connsiteX1" fmla="*/ 1336863 w 1472182"/>
                    <a:gd name="connsiteY1" fmla="*/ 39731 h 47927"/>
                    <a:gd name="connsiteX2" fmla="*/ 1472182 w 1472182"/>
                    <a:gd name="connsiteY2" fmla="*/ 0 h 47927"/>
                    <a:gd name="connsiteX0" fmla="*/ 0 w 457251"/>
                    <a:gd name="connsiteY0" fmla="*/ 70958 h 93236"/>
                    <a:gd name="connsiteX1" fmla="*/ 321932 w 457251"/>
                    <a:gd name="connsiteY1" fmla="*/ 39731 h 93236"/>
                    <a:gd name="connsiteX2" fmla="*/ 457251 w 457251"/>
                    <a:gd name="connsiteY2" fmla="*/ 0 h 93236"/>
                    <a:gd name="connsiteX0" fmla="*/ 0 w 457251"/>
                    <a:gd name="connsiteY0" fmla="*/ 70958 h 70958"/>
                    <a:gd name="connsiteX1" fmla="*/ 321932 w 457251"/>
                    <a:gd name="connsiteY1" fmla="*/ 39731 h 70958"/>
                    <a:gd name="connsiteX2" fmla="*/ 457251 w 457251"/>
                    <a:gd name="connsiteY2" fmla="*/ 0 h 70958"/>
                    <a:gd name="connsiteX0" fmla="*/ 0 w 364590"/>
                    <a:gd name="connsiteY0" fmla="*/ 70729 h 70729"/>
                    <a:gd name="connsiteX1" fmla="*/ 229271 w 364590"/>
                    <a:gd name="connsiteY1" fmla="*/ 39731 h 70729"/>
                    <a:gd name="connsiteX2" fmla="*/ 364590 w 364590"/>
                    <a:gd name="connsiteY2" fmla="*/ 0 h 70729"/>
                    <a:gd name="connsiteX0" fmla="*/ 0 w 378319"/>
                    <a:gd name="connsiteY0" fmla="*/ 68649 h 68649"/>
                    <a:gd name="connsiteX1" fmla="*/ 243000 w 378319"/>
                    <a:gd name="connsiteY1" fmla="*/ 39731 h 68649"/>
                    <a:gd name="connsiteX2" fmla="*/ 378319 w 378319"/>
                    <a:gd name="connsiteY2" fmla="*/ 0 h 68649"/>
                    <a:gd name="connsiteX0" fmla="*/ 0 w 378319"/>
                    <a:gd name="connsiteY0" fmla="*/ 68649 h 68649"/>
                    <a:gd name="connsiteX1" fmla="*/ 243000 w 378319"/>
                    <a:gd name="connsiteY1" fmla="*/ 39731 h 68649"/>
                    <a:gd name="connsiteX2" fmla="*/ 378319 w 378319"/>
                    <a:gd name="connsiteY2" fmla="*/ 0 h 68649"/>
                    <a:gd name="connsiteX0" fmla="*/ 0 w 343441"/>
                    <a:gd name="connsiteY0" fmla="*/ 79641 h 79641"/>
                    <a:gd name="connsiteX1" fmla="*/ 208122 w 343441"/>
                    <a:gd name="connsiteY1" fmla="*/ 39731 h 79641"/>
                    <a:gd name="connsiteX2" fmla="*/ 343441 w 343441"/>
                    <a:gd name="connsiteY2" fmla="*/ 0 h 79641"/>
                    <a:gd name="connsiteX0" fmla="*/ 0 w 343441"/>
                    <a:gd name="connsiteY0" fmla="*/ 79641 h 79641"/>
                    <a:gd name="connsiteX1" fmla="*/ 208122 w 343441"/>
                    <a:gd name="connsiteY1" fmla="*/ 39731 h 79641"/>
                    <a:gd name="connsiteX2" fmla="*/ 343441 w 343441"/>
                    <a:gd name="connsiteY2" fmla="*/ 0 h 79641"/>
                    <a:gd name="connsiteX0" fmla="*/ 0 w 231276"/>
                    <a:gd name="connsiteY0" fmla="*/ 53578 h 53578"/>
                    <a:gd name="connsiteX1" fmla="*/ 95957 w 231276"/>
                    <a:gd name="connsiteY1" fmla="*/ 39731 h 53578"/>
                    <a:gd name="connsiteX2" fmla="*/ 231276 w 231276"/>
                    <a:gd name="connsiteY2" fmla="*/ 0 h 53578"/>
                    <a:gd name="connsiteX0" fmla="*/ 0 w 231276"/>
                    <a:gd name="connsiteY0" fmla="*/ 53578 h 53578"/>
                    <a:gd name="connsiteX1" fmla="*/ 150060 w 231276"/>
                    <a:gd name="connsiteY1" fmla="*/ 22732 h 53578"/>
                    <a:gd name="connsiteX2" fmla="*/ 231276 w 231276"/>
                    <a:gd name="connsiteY2" fmla="*/ 0 h 5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276" h="53578">
                      <a:moveTo>
                        <a:pt x="0" y="53578"/>
                      </a:moveTo>
                      <a:cubicBezTo>
                        <a:pt x="107546" y="39943"/>
                        <a:pt x="111514" y="31662"/>
                        <a:pt x="150060" y="22732"/>
                      </a:cubicBezTo>
                      <a:cubicBezTo>
                        <a:pt x="188606" y="13802"/>
                        <a:pt x="159461" y="22106"/>
                        <a:pt x="231276" y="0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4" name="Freeform: Shape 911"/>
                <p:cNvSpPr/>
                <p:nvPr/>
              </p:nvSpPr>
              <p:spPr>
                <a:xfrm rot="21091420">
                  <a:off x="533730" y="315071"/>
                  <a:ext cx="1272375" cy="90517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  <a:gd name="connsiteX0" fmla="*/ 0 w 1251629"/>
                    <a:gd name="connsiteY0" fmla="*/ 0 h 97935"/>
                    <a:gd name="connsiteX1" fmla="*/ 747186 w 1251629"/>
                    <a:gd name="connsiteY1" fmla="*/ 93136 h 97935"/>
                    <a:gd name="connsiteX2" fmla="*/ 1251629 w 1251629"/>
                    <a:gd name="connsiteY2" fmla="*/ 43699 h 97935"/>
                    <a:gd name="connsiteX0" fmla="*/ 0 w 1251629"/>
                    <a:gd name="connsiteY0" fmla="*/ 0 h 94927"/>
                    <a:gd name="connsiteX1" fmla="*/ 747186 w 1251629"/>
                    <a:gd name="connsiteY1" fmla="*/ 93136 h 94927"/>
                    <a:gd name="connsiteX2" fmla="*/ 1251629 w 1251629"/>
                    <a:gd name="connsiteY2" fmla="*/ 43699 h 94927"/>
                    <a:gd name="connsiteX0" fmla="*/ 0 w 1251629"/>
                    <a:gd name="connsiteY0" fmla="*/ 0 h 90517"/>
                    <a:gd name="connsiteX1" fmla="*/ 677722 w 1251629"/>
                    <a:gd name="connsiteY1" fmla="*/ 88318 h 90517"/>
                    <a:gd name="connsiteX2" fmla="*/ 1251629 w 1251629"/>
                    <a:gd name="connsiteY2" fmla="*/ 43699 h 9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1629" h="90517">
                      <a:moveTo>
                        <a:pt x="0" y="0"/>
                      </a:moveTo>
                      <a:cubicBezTo>
                        <a:pt x="237066" y="60212"/>
                        <a:pt x="469117" y="81035"/>
                        <a:pt x="677722" y="88318"/>
                      </a:cubicBezTo>
                      <a:cubicBezTo>
                        <a:pt x="886327" y="95601"/>
                        <a:pt x="991629" y="85806"/>
                        <a:pt x="1251629" y="43699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5" name="Freeform: Shape 912"/>
                <p:cNvSpPr/>
                <p:nvPr/>
              </p:nvSpPr>
              <p:spPr>
                <a:xfrm rot="21091420">
                  <a:off x="535491" y="274528"/>
                  <a:ext cx="827523" cy="81382"/>
                </a:xfrm>
                <a:custGeom>
                  <a:avLst/>
                  <a:gdLst>
                    <a:gd name="connsiteX0" fmla="*/ 0 w 1490133"/>
                    <a:gd name="connsiteY0" fmla="*/ 19756 h 110067"/>
                    <a:gd name="connsiteX1" fmla="*/ 795866 w 1490133"/>
                    <a:gd name="connsiteY1" fmla="*/ 110067 h 110067"/>
                    <a:gd name="connsiteX2" fmla="*/ 821266 w 1490133"/>
                    <a:gd name="connsiteY2" fmla="*/ 107245 h 110067"/>
                    <a:gd name="connsiteX3" fmla="*/ 846666 w 1490133"/>
                    <a:gd name="connsiteY3" fmla="*/ 101600 h 110067"/>
                    <a:gd name="connsiteX4" fmla="*/ 1490133 w 1490133"/>
                    <a:gd name="connsiteY4" fmla="*/ 0 h 110067"/>
                    <a:gd name="connsiteX0" fmla="*/ 0 w 1490133"/>
                    <a:gd name="connsiteY0" fmla="*/ 19756 h 107431"/>
                    <a:gd name="connsiteX1" fmla="*/ 479778 w 1490133"/>
                    <a:gd name="connsiteY1" fmla="*/ 93131 h 107431"/>
                    <a:gd name="connsiteX2" fmla="*/ 821266 w 1490133"/>
                    <a:gd name="connsiteY2" fmla="*/ 107245 h 107431"/>
                    <a:gd name="connsiteX3" fmla="*/ 846666 w 1490133"/>
                    <a:gd name="connsiteY3" fmla="*/ 101600 h 107431"/>
                    <a:gd name="connsiteX4" fmla="*/ 1490133 w 1490133"/>
                    <a:gd name="connsiteY4" fmla="*/ 0 h 107431"/>
                    <a:gd name="connsiteX0" fmla="*/ 0 w 1490133"/>
                    <a:gd name="connsiteY0" fmla="*/ 19756 h 107431"/>
                    <a:gd name="connsiteX1" fmla="*/ 821266 w 1490133"/>
                    <a:gd name="connsiteY1" fmla="*/ 107245 h 107431"/>
                    <a:gd name="connsiteX2" fmla="*/ 846666 w 1490133"/>
                    <a:gd name="connsiteY2" fmla="*/ 101600 h 107431"/>
                    <a:gd name="connsiteX3" fmla="*/ 1490133 w 1490133"/>
                    <a:gd name="connsiteY3" fmla="*/ 0 h 107431"/>
                    <a:gd name="connsiteX0" fmla="*/ 0 w 1490133"/>
                    <a:gd name="connsiteY0" fmla="*/ 19756 h 107371"/>
                    <a:gd name="connsiteX1" fmla="*/ 821266 w 1490133"/>
                    <a:gd name="connsiteY1" fmla="*/ 107245 h 107371"/>
                    <a:gd name="connsiteX2" fmla="*/ 1490133 w 1490133"/>
                    <a:gd name="connsiteY2" fmla="*/ 0 h 107371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643"/>
                    <a:gd name="connsiteX1" fmla="*/ 736599 w 1490133"/>
                    <a:gd name="connsiteY1" fmla="*/ 118536 h 118643"/>
                    <a:gd name="connsiteX2" fmla="*/ 1490133 w 1490133"/>
                    <a:gd name="connsiteY2" fmla="*/ 0 h 118643"/>
                    <a:gd name="connsiteX0" fmla="*/ 0 w 1490133"/>
                    <a:gd name="connsiteY0" fmla="*/ 19756 h 118717"/>
                    <a:gd name="connsiteX1" fmla="*/ 736599 w 1490133"/>
                    <a:gd name="connsiteY1" fmla="*/ 118536 h 118717"/>
                    <a:gd name="connsiteX2" fmla="*/ 1490133 w 1490133"/>
                    <a:gd name="connsiteY2" fmla="*/ 0 h 118717"/>
                    <a:gd name="connsiteX0" fmla="*/ 0 w 1490133"/>
                    <a:gd name="connsiteY0" fmla="*/ 19756 h 101887"/>
                    <a:gd name="connsiteX1" fmla="*/ 745065 w 1490133"/>
                    <a:gd name="connsiteY1" fmla="*/ 101601 h 101887"/>
                    <a:gd name="connsiteX2" fmla="*/ 1490133 w 1490133"/>
                    <a:gd name="connsiteY2" fmla="*/ 0 h 101887"/>
                    <a:gd name="connsiteX0" fmla="*/ 0 w 1483360"/>
                    <a:gd name="connsiteY0" fmla="*/ 0 h 81845"/>
                    <a:gd name="connsiteX1" fmla="*/ 745065 w 1483360"/>
                    <a:gd name="connsiteY1" fmla="*/ 81845 h 81845"/>
                    <a:gd name="connsiteX2" fmla="*/ 1483360 w 1483360"/>
                    <a:gd name="connsiteY2" fmla="*/ 3 h 81845"/>
                    <a:gd name="connsiteX0" fmla="*/ 0 w 1483360"/>
                    <a:gd name="connsiteY0" fmla="*/ 14110 h 96111"/>
                    <a:gd name="connsiteX1" fmla="*/ 745065 w 1483360"/>
                    <a:gd name="connsiteY1" fmla="*/ 95955 h 96111"/>
                    <a:gd name="connsiteX2" fmla="*/ 1483360 w 1483360"/>
                    <a:gd name="connsiteY2" fmla="*/ 0 h 96111"/>
                    <a:gd name="connsiteX0" fmla="*/ 0 w 1472182"/>
                    <a:gd name="connsiteY0" fmla="*/ 5643 h 87516"/>
                    <a:gd name="connsiteX1" fmla="*/ 745065 w 1472182"/>
                    <a:gd name="connsiteY1" fmla="*/ 87488 h 87516"/>
                    <a:gd name="connsiteX2" fmla="*/ 1472182 w 1472182"/>
                    <a:gd name="connsiteY2" fmla="*/ 0 h 87516"/>
                    <a:gd name="connsiteX0" fmla="*/ 0 w 1472182"/>
                    <a:gd name="connsiteY0" fmla="*/ 5643 h 98798"/>
                    <a:gd name="connsiteX1" fmla="*/ 747186 w 1472182"/>
                    <a:gd name="connsiteY1" fmla="*/ 98779 h 98798"/>
                    <a:gd name="connsiteX2" fmla="*/ 1472182 w 1472182"/>
                    <a:gd name="connsiteY2" fmla="*/ 0 h 98798"/>
                    <a:gd name="connsiteX0" fmla="*/ 0 w 1472182"/>
                    <a:gd name="connsiteY0" fmla="*/ 5643 h 99494"/>
                    <a:gd name="connsiteX1" fmla="*/ 747186 w 1472182"/>
                    <a:gd name="connsiteY1" fmla="*/ 98779 h 99494"/>
                    <a:gd name="connsiteX2" fmla="*/ 1472182 w 1472182"/>
                    <a:gd name="connsiteY2" fmla="*/ 0 h 99494"/>
                    <a:gd name="connsiteX0" fmla="*/ 0 w 1472182"/>
                    <a:gd name="connsiteY0" fmla="*/ 5643 h 99043"/>
                    <a:gd name="connsiteX1" fmla="*/ 747186 w 1472182"/>
                    <a:gd name="connsiteY1" fmla="*/ 98779 h 99043"/>
                    <a:gd name="connsiteX2" fmla="*/ 1472182 w 1472182"/>
                    <a:gd name="connsiteY2" fmla="*/ 0 h 99043"/>
                    <a:gd name="connsiteX0" fmla="*/ 0 w 837925"/>
                    <a:gd name="connsiteY0" fmla="*/ 0 h 123010"/>
                    <a:gd name="connsiteX1" fmla="*/ 747186 w 837925"/>
                    <a:gd name="connsiteY1" fmla="*/ 93136 h 123010"/>
                    <a:gd name="connsiteX2" fmla="*/ 837925 w 837925"/>
                    <a:gd name="connsiteY2" fmla="*/ 89459 h 123010"/>
                    <a:gd name="connsiteX0" fmla="*/ 0 w 837925"/>
                    <a:gd name="connsiteY0" fmla="*/ 0 h 117835"/>
                    <a:gd name="connsiteX1" fmla="*/ 421416 w 837925"/>
                    <a:gd name="connsiteY1" fmla="*/ 75167 h 117835"/>
                    <a:gd name="connsiteX2" fmla="*/ 837925 w 837925"/>
                    <a:gd name="connsiteY2" fmla="*/ 89459 h 117835"/>
                    <a:gd name="connsiteX0" fmla="*/ 0 w 837925"/>
                    <a:gd name="connsiteY0" fmla="*/ 0 h 93724"/>
                    <a:gd name="connsiteX1" fmla="*/ 421416 w 837925"/>
                    <a:gd name="connsiteY1" fmla="*/ 75167 h 93724"/>
                    <a:gd name="connsiteX2" fmla="*/ 837925 w 837925"/>
                    <a:gd name="connsiteY2" fmla="*/ 89459 h 93724"/>
                    <a:gd name="connsiteX0" fmla="*/ 0 w 814030"/>
                    <a:gd name="connsiteY0" fmla="*/ 0 h 86693"/>
                    <a:gd name="connsiteX1" fmla="*/ 421416 w 814030"/>
                    <a:gd name="connsiteY1" fmla="*/ 75167 h 86693"/>
                    <a:gd name="connsiteX2" fmla="*/ 814030 w 814030"/>
                    <a:gd name="connsiteY2" fmla="*/ 80131 h 86693"/>
                    <a:gd name="connsiteX0" fmla="*/ 0 w 814030"/>
                    <a:gd name="connsiteY0" fmla="*/ 0 h 85339"/>
                    <a:gd name="connsiteX1" fmla="*/ 413587 w 814030"/>
                    <a:gd name="connsiteY1" fmla="*/ 71127 h 85339"/>
                    <a:gd name="connsiteX2" fmla="*/ 814030 w 814030"/>
                    <a:gd name="connsiteY2" fmla="*/ 80131 h 85339"/>
                    <a:gd name="connsiteX0" fmla="*/ 0 w 814030"/>
                    <a:gd name="connsiteY0" fmla="*/ 0 h 81717"/>
                    <a:gd name="connsiteX1" fmla="*/ 413587 w 814030"/>
                    <a:gd name="connsiteY1" fmla="*/ 71127 h 81717"/>
                    <a:gd name="connsiteX2" fmla="*/ 814030 w 814030"/>
                    <a:gd name="connsiteY2" fmla="*/ 80131 h 81717"/>
                    <a:gd name="connsiteX0" fmla="*/ 0 w 814030"/>
                    <a:gd name="connsiteY0" fmla="*/ 0 h 81382"/>
                    <a:gd name="connsiteX1" fmla="*/ 413587 w 814030"/>
                    <a:gd name="connsiteY1" fmla="*/ 71127 h 81382"/>
                    <a:gd name="connsiteX2" fmla="*/ 814030 w 814030"/>
                    <a:gd name="connsiteY2" fmla="*/ 80131 h 81382"/>
                    <a:gd name="connsiteX0" fmla="*/ 0 w 814030"/>
                    <a:gd name="connsiteY0" fmla="*/ 0 h 81382"/>
                    <a:gd name="connsiteX1" fmla="*/ 413587 w 814030"/>
                    <a:gd name="connsiteY1" fmla="*/ 71127 h 81382"/>
                    <a:gd name="connsiteX2" fmla="*/ 814030 w 814030"/>
                    <a:gd name="connsiteY2" fmla="*/ 80131 h 81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4030" h="81382">
                      <a:moveTo>
                        <a:pt x="0" y="0"/>
                      </a:moveTo>
                      <a:cubicBezTo>
                        <a:pt x="201779" y="52012"/>
                        <a:pt x="299882" y="61102"/>
                        <a:pt x="413587" y="71127"/>
                      </a:cubicBezTo>
                      <a:cubicBezTo>
                        <a:pt x="549388" y="83100"/>
                        <a:pt x="666559" y="82212"/>
                        <a:pt x="814030" y="80131"/>
                      </a:cubicBezTo>
                    </a:path>
                  </a:pathLst>
                </a:cu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sp>
              <p:nvSpPr>
                <p:cNvPr id="56" name="Rectangle 271"/>
                <p:cNvSpPr/>
                <p:nvPr/>
              </p:nvSpPr>
              <p:spPr>
                <a:xfrm>
                  <a:off x="526710" y="243250"/>
                  <a:ext cx="1485228" cy="605810"/>
                </a:xfrm>
                <a:custGeom>
                  <a:avLst/>
                  <a:gdLst>
                    <a:gd name="connsiteX0" fmla="*/ 0 w 1483360"/>
                    <a:gd name="connsiteY0" fmla="*/ 0 h 406343"/>
                    <a:gd name="connsiteX1" fmla="*/ 1483360 w 1483360"/>
                    <a:gd name="connsiteY1" fmla="*/ 0 h 406343"/>
                    <a:gd name="connsiteX2" fmla="*/ 1483360 w 1483360"/>
                    <a:gd name="connsiteY2" fmla="*/ 406343 h 406343"/>
                    <a:gd name="connsiteX3" fmla="*/ 0 w 1483360"/>
                    <a:gd name="connsiteY3" fmla="*/ 406343 h 406343"/>
                    <a:gd name="connsiteX4" fmla="*/ 0 w 1483360"/>
                    <a:gd name="connsiteY4" fmla="*/ 0 h 406343"/>
                    <a:gd name="connsiteX0" fmla="*/ 0 w 1483360"/>
                    <a:gd name="connsiteY0" fmla="*/ 0 h 462070"/>
                    <a:gd name="connsiteX1" fmla="*/ 1483360 w 1483360"/>
                    <a:gd name="connsiteY1" fmla="*/ 0 h 462070"/>
                    <a:gd name="connsiteX2" fmla="*/ 1483360 w 1483360"/>
                    <a:gd name="connsiteY2" fmla="*/ 406343 h 462070"/>
                    <a:gd name="connsiteX3" fmla="*/ 729221 w 1483360"/>
                    <a:gd name="connsiteY3" fmla="*/ 462070 h 462070"/>
                    <a:gd name="connsiteX4" fmla="*/ 0 w 1483360"/>
                    <a:gd name="connsiteY4" fmla="*/ 406343 h 462070"/>
                    <a:gd name="connsiteX5" fmla="*/ 0 w 1483360"/>
                    <a:gd name="connsiteY5" fmla="*/ 0 h 462070"/>
                    <a:gd name="connsiteX0" fmla="*/ 0 w 1483360"/>
                    <a:gd name="connsiteY0" fmla="*/ 0 h 462070"/>
                    <a:gd name="connsiteX1" fmla="*/ 722012 w 1483360"/>
                    <a:gd name="connsiteY1" fmla="*/ 69781 h 462070"/>
                    <a:gd name="connsiteX2" fmla="*/ 1483360 w 1483360"/>
                    <a:gd name="connsiteY2" fmla="*/ 0 h 462070"/>
                    <a:gd name="connsiteX3" fmla="*/ 1483360 w 1483360"/>
                    <a:gd name="connsiteY3" fmla="*/ 406343 h 462070"/>
                    <a:gd name="connsiteX4" fmla="*/ 729221 w 1483360"/>
                    <a:gd name="connsiteY4" fmla="*/ 462070 h 462070"/>
                    <a:gd name="connsiteX5" fmla="*/ 0 w 1483360"/>
                    <a:gd name="connsiteY5" fmla="*/ 406343 h 462070"/>
                    <a:gd name="connsiteX6" fmla="*/ 0 w 1483360"/>
                    <a:gd name="connsiteY6" fmla="*/ 0 h 462070"/>
                    <a:gd name="connsiteX0" fmla="*/ 0 w 1483360"/>
                    <a:gd name="connsiteY0" fmla="*/ 0 h 462072"/>
                    <a:gd name="connsiteX1" fmla="*/ 722012 w 1483360"/>
                    <a:gd name="connsiteY1" fmla="*/ 69781 h 462072"/>
                    <a:gd name="connsiteX2" fmla="*/ 1483360 w 1483360"/>
                    <a:gd name="connsiteY2" fmla="*/ 0 h 462072"/>
                    <a:gd name="connsiteX3" fmla="*/ 1483360 w 1483360"/>
                    <a:gd name="connsiteY3" fmla="*/ 406343 h 462072"/>
                    <a:gd name="connsiteX4" fmla="*/ 729221 w 1483360"/>
                    <a:gd name="connsiteY4" fmla="*/ 462070 h 462072"/>
                    <a:gd name="connsiteX5" fmla="*/ 0 w 1483360"/>
                    <a:gd name="connsiteY5" fmla="*/ 406343 h 462072"/>
                    <a:gd name="connsiteX6" fmla="*/ 0 w 1483360"/>
                    <a:gd name="connsiteY6" fmla="*/ 0 h 462072"/>
                    <a:gd name="connsiteX0" fmla="*/ 0 w 1483360"/>
                    <a:gd name="connsiteY0" fmla="*/ 0 h 462342"/>
                    <a:gd name="connsiteX1" fmla="*/ 722012 w 1483360"/>
                    <a:gd name="connsiteY1" fmla="*/ 69781 h 462342"/>
                    <a:gd name="connsiteX2" fmla="*/ 1483360 w 1483360"/>
                    <a:gd name="connsiteY2" fmla="*/ 0 h 462342"/>
                    <a:gd name="connsiteX3" fmla="*/ 1483360 w 1483360"/>
                    <a:gd name="connsiteY3" fmla="*/ 406343 h 462342"/>
                    <a:gd name="connsiteX4" fmla="*/ 729221 w 1483360"/>
                    <a:gd name="connsiteY4" fmla="*/ 462070 h 462342"/>
                    <a:gd name="connsiteX5" fmla="*/ 0 w 1483360"/>
                    <a:gd name="connsiteY5" fmla="*/ 406343 h 462342"/>
                    <a:gd name="connsiteX6" fmla="*/ 0 w 1483360"/>
                    <a:gd name="connsiteY6" fmla="*/ 0 h 462342"/>
                    <a:gd name="connsiteX0" fmla="*/ 0 w 1483360"/>
                    <a:gd name="connsiteY0" fmla="*/ 0 h 464428"/>
                    <a:gd name="connsiteX1" fmla="*/ 722012 w 1483360"/>
                    <a:gd name="connsiteY1" fmla="*/ 69781 h 464428"/>
                    <a:gd name="connsiteX2" fmla="*/ 1483360 w 1483360"/>
                    <a:gd name="connsiteY2" fmla="*/ 0 h 464428"/>
                    <a:gd name="connsiteX3" fmla="*/ 1483360 w 1483360"/>
                    <a:gd name="connsiteY3" fmla="*/ 406343 h 464428"/>
                    <a:gd name="connsiteX4" fmla="*/ 729221 w 1483360"/>
                    <a:gd name="connsiteY4" fmla="*/ 462070 h 464428"/>
                    <a:gd name="connsiteX5" fmla="*/ 0 w 1483360"/>
                    <a:gd name="connsiteY5" fmla="*/ 406343 h 464428"/>
                    <a:gd name="connsiteX6" fmla="*/ 0 w 1483360"/>
                    <a:gd name="connsiteY6" fmla="*/ 0 h 464428"/>
                    <a:gd name="connsiteX0" fmla="*/ 0 w 1483360"/>
                    <a:gd name="connsiteY0" fmla="*/ 0 h 477067"/>
                    <a:gd name="connsiteX1" fmla="*/ 722012 w 1483360"/>
                    <a:gd name="connsiteY1" fmla="*/ 69781 h 477067"/>
                    <a:gd name="connsiteX2" fmla="*/ 1483360 w 1483360"/>
                    <a:gd name="connsiteY2" fmla="*/ 0 h 477067"/>
                    <a:gd name="connsiteX3" fmla="*/ 1483360 w 1483360"/>
                    <a:gd name="connsiteY3" fmla="*/ 406343 h 477067"/>
                    <a:gd name="connsiteX4" fmla="*/ 729221 w 1483360"/>
                    <a:gd name="connsiteY4" fmla="*/ 476182 h 477067"/>
                    <a:gd name="connsiteX5" fmla="*/ 0 w 1483360"/>
                    <a:gd name="connsiteY5" fmla="*/ 406343 h 477067"/>
                    <a:gd name="connsiteX6" fmla="*/ 0 w 1483360"/>
                    <a:gd name="connsiteY6" fmla="*/ 0 h 477067"/>
                    <a:gd name="connsiteX0" fmla="*/ 0 w 1483360"/>
                    <a:gd name="connsiteY0" fmla="*/ 0 h 476571"/>
                    <a:gd name="connsiteX1" fmla="*/ 722012 w 1483360"/>
                    <a:gd name="connsiteY1" fmla="*/ 69781 h 476571"/>
                    <a:gd name="connsiteX2" fmla="*/ 1483360 w 1483360"/>
                    <a:gd name="connsiteY2" fmla="*/ 0 h 476571"/>
                    <a:gd name="connsiteX3" fmla="*/ 1483360 w 1483360"/>
                    <a:gd name="connsiteY3" fmla="*/ 406343 h 476571"/>
                    <a:gd name="connsiteX4" fmla="*/ 729221 w 1483360"/>
                    <a:gd name="connsiteY4" fmla="*/ 476182 h 476571"/>
                    <a:gd name="connsiteX5" fmla="*/ 0 w 1483360"/>
                    <a:gd name="connsiteY5" fmla="*/ 406343 h 476571"/>
                    <a:gd name="connsiteX6" fmla="*/ 0 w 1483360"/>
                    <a:gd name="connsiteY6" fmla="*/ 0 h 476571"/>
                    <a:gd name="connsiteX0" fmla="*/ 0 w 1483360"/>
                    <a:gd name="connsiteY0" fmla="*/ 0 h 476571"/>
                    <a:gd name="connsiteX1" fmla="*/ 722012 w 1483360"/>
                    <a:gd name="connsiteY1" fmla="*/ 69781 h 476571"/>
                    <a:gd name="connsiteX2" fmla="*/ 1483360 w 1483360"/>
                    <a:gd name="connsiteY2" fmla="*/ 0 h 476571"/>
                    <a:gd name="connsiteX3" fmla="*/ 1483360 w 1483360"/>
                    <a:gd name="connsiteY3" fmla="*/ 406343 h 476571"/>
                    <a:gd name="connsiteX4" fmla="*/ 729221 w 1483360"/>
                    <a:gd name="connsiteY4" fmla="*/ 476182 h 476571"/>
                    <a:gd name="connsiteX5" fmla="*/ 0 w 1483360"/>
                    <a:gd name="connsiteY5" fmla="*/ 406343 h 476571"/>
                    <a:gd name="connsiteX6" fmla="*/ 0 w 1483360"/>
                    <a:gd name="connsiteY6" fmla="*/ 0 h 476571"/>
                    <a:gd name="connsiteX0" fmla="*/ 0 w 1483360"/>
                    <a:gd name="connsiteY0" fmla="*/ 50793 h 527364"/>
                    <a:gd name="connsiteX1" fmla="*/ 1483360 w 1483360"/>
                    <a:gd name="connsiteY1" fmla="*/ 50793 h 527364"/>
                    <a:gd name="connsiteX2" fmla="*/ 1483360 w 1483360"/>
                    <a:gd name="connsiteY2" fmla="*/ 457136 h 527364"/>
                    <a:gd name="connsiteX3" fmla="*/ 729221 w 1483360"/>
                    <a:gd name="connsiteY3" fmla="*/ 526975 h 527364"/>
                    <a:gd name="connsiteX4" fmla="*/ 0 w 1483360"/>
                    <a:gd name="connsiteY4" fmla="*/ 457136 h 527364"/>
                    <a:gd name="connsiteX5" fmla="*/ 0 w 1483360"/>
                    <a:gd name="connsiteY5" fmla="*/ 50793 h 527364"/>
                    <a:gd name="connsiteX0" fmla="*/ 0 w 1483360"/>
                    <a:gd name="connsiteY0" fmla="*/ 31392 h 507963"/>
                    <a:gd name="connsiteX1" fmla="*/ 1483360 w 1483360"/>
                    <a:gd name="connsiteY1" fmla="*/ 31392 h 507963"/>
                    <a:gd name="connsiteX2" fmla="*/ 1483360 w 1483360"/>
                    <a:gd name="connsiteY2" fmla="*/ 437735 h 507963"/>
                    <a:gd name="connsiteX3" fmla="*/ 729221 w 1483360"/>
                    <a:gd name="connsiteY3" fmla="*/ 507574 h 507963"/>
                    <a:gd name="connsiteX4" fmla="*/ 0 w 1483360"/>
                    <a:gd name="connsiteY4" fmla="*/ 437735 h 507963"/>
                    <a:gd name="connsiteX5" fmla="*/ 0 w 1483360"/>
                    <a:gd name="connsiteY5" fmla="*/ 31392 h 507963"/>
                    <a:gd name="connsiteX0" fmla="*/ 0 w 1483360"/>
                    <a:gd name="connsiteY0" fmla="*/ 1982 h 478553"/>
                    <a:gd name="connsiteX1" fmla="*/ 1483360 w 1483360"/>
                    <a:gd name="connsiteY1" fmla="*/ 1982 h 478553"/>
                    <a:gd name="connsiteX2" fmla="*/ 1483360 w 1483360"/>
                    <a:gd name="connsiteY2" fmla="*/ 408325 h 478553"/>
                    <a:gd name="connsiteX3" fmla="*/ 729221 w 1483360"/>
                    <a:gd name="connsiteY3" fmla="*/ 478164 h 478553"/>
                    <a:gd name="connsiteX4" fmla="*/ 0 w 1483360"/>
                    <a:gd name="connsiteY4" fmla="*/ 408325 h 478553"/>
                    <a:gd name="connsiteX5" fmla="*/ 0 w 1483360"/>
                    <a:gd name="connsiteY5" fmla="*/ 1982 h 478553"/>
                    <a:gd name="connsiteX0" fmla="*/ 0 w 1483360"/>
                    <a:gd name="connsiteY0" fmla="*/ 0 h 476571"/>
                    <a:gd name="connsiteX1" fmla="*/ 1483360 w 1483360"/>
                    <a:gd name="connsiteY1" fmla="*/ 0 h 476571"/>
                    <a:gd name="connsiteX2" fmla="*/ 1483360 w 1483360"/>
                    <a:gd name="connsiteY2" fmla="*/ 406343 h 476571"/>
                    <a:gd name="connsiteX3" fmla="*/ 729221 w 1483360"/>
                    <a:gd name="connsiteY3" fmla="*/ 476182 h 476571"/>
                    <a:gd name="connsiteX4" fmla="*/ 0 w 1483360"/>
                    <a:gd name="connsiteY4" fmla="*/ 406343 h 476571"/>
                    <a:gd name="connsiteX5" fmla="*/ 0 w 1483360"/>
                    <a:gd name="connsiteY5" fmla="*/ 0 h 476571"/>
                    <a:gd name="connsiteX0" fmla="*/ 0 w 1483360"/>
                    <a:gd name="connsiteY0" fmla="*/ 23852 h 500423"/>
                    <a:gd name="connsiteX1" fmla="*/ 318434 w 1483360"/>
                    <a:gd name="connsiteY1" fmla="*/ 53063 h 500423"/>
                    <a:gd name="connsiteX2" fmla="*/ 1483360 w 1483360"/>
                    <a:gd name="connsiteY2" fmla="*/ 23852 h 500423"/>
                    <a:gd name="connsiteX3" fmla="*/ 1483360 w 1483360"/>
                    <a:gd name="connsiteY3" fmla="*/ 430195 h 500423"/>
                    <a:gd name="connsiteX4" fmla="*/ 729221 w 1483360"/>
                    <a:gd name="connsiteY4" fmla="*/ 500034 h 500423"/>
                    <a:gd name="connsiteX5" fmla="*/ 0 w 1483360"/>
                    <a:gd name="connsiteY5" fmla="*/ 430195 h 500423"/>
                    <a:gd name="connsiteX6" fmla="*/ 0 w 1483360"/>
                    <a:gd name="connsiteY6" fmla="*/ 23852 h 500423"/>
                    <a:gd name="connsiteX0" fmla="*/ 0 w 1483360"/>
                    <a:gd name="connsiteY0" fmla="*/ 37566 h 514137"/>
                    <a:gd name="connsiteX1" fmla="*/ 318434 w 1483360"/>
                    <a:gd name="connsiteY1" fmla="*/ 66777 h 514137"/>
                    <a:gd name="connsiteX2" fmla="*/ 781279 w 1483360"/>
                    <a:gd name="connsiteY2" fmla="*/ 17809 h 514137"/>
                    <a:gd name="connsiteX3" fmla="*/ 1483360 w 1483360"/>
                    <a:gd name="connsiteY3" fmla="*/ 37566 h 514137"/>
                    <a:gd name="connsiteX4" fmla="*/ 1483360 w 1483360"/>
                    <a:gd name="connsiteY4" fmla="*/ 443909 h 514137"/>
                    <a:gd name="connsiteX5" fmla="*/ 729221 w 1483360"/>
                    <a:gd name="connsiteY5" fmla="*/ 513748 h 514137"/>
                    <a:gd name="connsiteX6" fmla="*/ 0 w 1483360"/>
                    <a:gd name="connsiteY6" fmla="*/ 443909 h 514137"/>
                    <a:gd name="connsiteX7" fmla="*/ 0 w 1483360"/>
                    <a:gd name="connsiteY7" fmla="*/ 37566 h 514137"/>
                    <a:gd name="connsiteX0" fmla="*/ 0 w 1483360"/>
                    <a:gd name="connsiteY0" fmla="*/ 31715 h 508286"/>
                    <a:gd name="connsiteX1" fmla="*/ 318434 w 1483360"/>
                    <a:gd name="connsiteY1" fmla="*/ 60926 h 508286"/>
                    <a:gd name="connsiteX2" fmla="*/ 781279 w 1483360"/>
                    <a:gd name="connsiteY2" fmla="*/ 11958 h 508286"/>
                    <a:gd name="connsiteX3" fmla="*/ 1227190 w 1483360"/>
                    <a:gd name="connsiteY3" fmla="*/ 34217 h 508286"/>
                    <a:gd name="connsiteX4" fmla="*/ 1483360 w 1483360"/>
                    <a:gd name="connsiteY4" fmla="*/ 31715 h 508286"/>
                    <a:gd name="connsiteX5" fmla="*/ 1483360 w 1483360"/>
                    <a:gd name="connsiteY5" fmla="*/ 438058 h 508286"/>
                    <a:gd name="connsiteX6" fmla="*/ 729221 w 1483360"/>
                    <a:gd name="connsiteY6" fmla="*/ 507897 h 508286"/>
                    <a:gd name="connsiteX7" fmla="*/ 0 w 1483360"/>
                    <a:gd name="connsiteY7" fmla="*/ 438058 h 508286"/>
                    <a:gd name="connsiteX8" fmla="*/ 0 w 1483360"/>
                    <a:gd name="connsiteY8" fmla="*/ 31715 h 508286"/>
                    <a:gd name="connsiteX0" fmla="*/ 0 w 1483360"/>
                    <a:gd name="connsiteY0" fmla="*/ 23853 h 500424"/>
                    <a:gd name="connsiteX1" fmla="*/ 318434 w 1483360"/>
                    <a:gd name="connsiteY1" fmla="*/ 53064 h 500424"/>
                    <a:gd name="connsiteX2" fmla="*/ 781279 w 1483360"/>
                    <a:gd name="connsiteY2" fmla="*/ 4096 h 500424"/>
                    <a:gd name="connsiteX3" fmla="*/ 1227190 w 1483360"/>
                    <a:gd name="connsiteY3" fmla="*/ 26355 h 500424"/>
                    <a:gd name="connsiteX4" fmla="*/ 1483360 w 1483360"/>
                    <a:gd name="connsiteY4" fmla="*/ 23853 h 500424"/>
                    <a:gd name="connsiteX5" fmla="*/ 1483360 w 1483360"/>
                    <a:gd name="connsiteY5" fmla="*/ 430196 h 500424"/>
                    <a:gd name="connsiteX6" fmla="*/ 729221 w 1483360"/>
                    <a:gd name="connsiteY6" fmla="*/ 500035 h 500424"/>
                    <a:gd name="connsiteX7" fmla="*/ 0 w 1483360"/>
                    <a:gd name="connsiteY7" fmla="*/ 430196 h 500424"/>
                    <a:gd name="connsiteX8" fmla="*/ 0 w 1483360"/>
                    <a:gd name="connsiteY8" fmla="*/ 23853 h 500424"/>
                    <a:gd name="connsiteX0" fmla="*/ 0 w 1483360"/>
                    <a:gd name="connsiteY0" fmla="*/ 23853 h 500424"/>
                    <a:gd name="connsiteX1" fmla="*/ 318434 w 1483360"/>
                    <a:gd name="connsiteY1" fmla="*/ 53064 h 500424"/>
                    <a:gd name="connsiteX2" fmla="*/ 781279 w 1483360"/>
                    <a:gd name="connsiteY2" fmla="*/ 4096 h 500424"/>
                    <a:gd name="connsiteX3" fmla="*/ 1179213 w 1483360"/>
                    <a:gd name="connsiteY3" fmla="*/ 68645 h 500424"/>
                    <a:gd name="connsiteX4" fmla="*/ 1483360 w 1483360"/>
                    <a:gd name="connsiteY4" fmla="*/ 23853 h 500424"/>
                    <a:gd name="connsiteX5" fmla="*/ 1483360 w 1483360"/>
                    <a:gd name="connsiteY5" fmla="*/ 430196 h 500424"/>
                    <a:gd name="connsiteX6" fmla="*/ 729221 w 1483360"/>
                    <a:gd name="connsiteY6" fmla="*/ 500035 h 500424"/>
                    <a:gd name="connsiteX7" fmla="*/ 0 w 1483360"/>
                    <a:gd name="connsiteY7" fmla="*/ 430196 h 500424"/>
                    <a:gd name="connsiteX8" fmla="*/ 0 w 1483360"/>
                    <a:gd name="connsiteY8" fmla="*/ 23853 h 500424"/>
                    <a:gd name="connsiteX0" fmla="*/ 0 w 1483360"/>
                    <a:gd name="connsiteY0" fmla="*/ 20989 h 497560"/>
                    <a:gd name="connsiteX1" fmla="*/ 318434 w 1483360"/>
                    <a:gd name="connsiteY1" fmla="*/ 50200 h 497560"/>
                    <a:gd name="connsiteX2" fmla="*/ 781279 w 1483360"/>
                    <a:gd name="connsiteY2" fmla="*/ 1232 h 497560"/>
                    <a:gd name="connsiteX3" fmla="*/ 1179213 w 1483360"/>
                    <a:gd name="connsiteY3" fmla="*/ 65781 h 497560"/>
                    <a:gd name="connsiteX4" fmla="*/ 1483360 w 1483360"/>
                    <a:gd name="connsiteY4" fmla="*/ 20989 h 497560"/>
                    <a:gd name="connsiteX5" fmla="*/ 1483360 w 1483360"/>
                    <a:gd name="connsiteY5" fmla="*/ 427332 h 497560"/>
                    <a:gd name="connsiteX6" fmla="*/ 729221 w 1483360"/>
                    <a:gd name="connsiteY6" fmla="*/ 497171 h 497560"/>
                    <a:gd name="connsiteX7" fmla="*/ 0 w 1483360"/>
                    <a:gd name="connsiteY7" fmla="*/ 427332 h 497560"/>
                    <a:gd name="connsiteX8" fmla="*/ 0 w 1483360"/>
                    <a:gd name="connsiteY8" fmla="*/ 20989 h 497560"/>
                    <a:gd name="connsiteX0" fmla="*/ 0 w 1483360"/>
                    <a:gd name="connsiteY0" fmla="*/ 20989 h 497560"/>
                    <a:gd name="connsiteX1" fmla="*/ 298679 w 1483360"/>
                    <a:gd name="connsiteY1" fmla="*/ 68006 h 497560"/>
                    <a:gd name="connsiteX2" fmla="*/ 781279 w 1483360"/>
                    <a:gd name="connsiteY2" fmla="*/ 1232 h 497560"/>
                    <a:gd name="connsiteX3" fmla="*/ 1179213 w 1483360"/>
                    <a:gd name="connsiteY3" fmla="*/ 65781 h 497560"/>
                    <a:gd name="connsiteX4" fmla="*/ 1483360 w 1483360"/>
                    <a:gd name="connsiteY4" fmla="*/ 20989 h 497560"/>
                    <a:gd name="connsiteX5" fmla="*/ 1483360 w 1483360"/>
                    <a:gd name="connsiteY5" fmla="*/ 427332 h 497560"/>
                    <a:gd name="connsiteX6" fmla="*/ 729221 w 1483360"/>
                    <a:gd name="connsiteY6" fmla="*/ 497171 h 497560"/>
                    <a:gd name="connsiteX7" fmla="*/ 0 w 1483360"/>
                    <a:gd name="connsiteY7" fmla="*/ 427332 h 497560"/>
                    <a:gd name="connsiteX8" fmla="*/ 0 w 1483360"/>
                    <a:gd name="connsiteY8" fmla="*/ 20989 h 497560"/>
                    <a:gd name="connsiteX0" fmla="*/ 0 w 1483360"/>
                    <a:gd name="connsiteY0" fmla="*/ 3530 h 480101"/>
                    <a:gd name="connsiteX1" fmla="*/ 298679 w 1483360"/>
                    <a:gd name="connsiteY1" fmla="*/ 50547 h 480101"/>
                    <a:gd name="connsiteX2" fmla="*/ 583723 w 1483360"/>
                    <a:gd name="connsiteY2" fmla="*/ 1580 h 480101"/>
                    <a:gd name="connsiteX3" fmla="*/ 1179213 w 1483360"/>
                    <a:gd name="connsiteY3" fmla="*/ 48322 h 480101"/>
                    <a:gd name="connsiteX4" fmla="*/ 1483360 w 1483360"/>
                    <a:gd name="connsiteY4" fmla="*/ 3530 h 480101"/>
                    <a:gd name="connsiteX5" fmla="*/ 1483360 w 1483360"/>
                    <a:gd name="connsiteY5" fmla="*/ 409873 h 480101"/>
                    <a:gd name="connsiteX6" fmla="*/ 729221 w 1483360"/>
                    <a:gd name="connsiteY6" fmla="*/ 479712 h 480101"/>
                    <a:gd name="connsiteX7" fmla="*/ 0 w 1483360"/>
                    <a:gd name="connsiteY7" fmla="*/ 409873 h 480101"/>
                    <a:gd name="connsiteX8" fmla="*/ 0 w 1483360"/>
                    <a:gd name="connsiteY8" fmla="*/ 3530 h 480101"/>
                    <a:gd name="connsiteX0" fmla="*/ 0 w 1483360"/>
                    <a:gd name="connsiteY0" fmla="*/ 2320 h 478891"/>
                    <a:gd name="connsiteX1" fmla="*/ 298679 w 1483360"/>
                    <a:gd name="connsiteY1" fmla="*/ 49337 h 478891"/>
                    <a:gd name="connsiteX2" fmla="*/ 583723 w 1483360"/>
                    <a:gd name="connsiteY2" fmla="*/ 370 h 478891"/>
                    <a:gd name="connsiteX3" fmla="*/ 928034 w 1483360"/>
                    <a:gd name="connsiteY3" fmla="*/ 47113 h 478891"/>
                    <a:gd name="connsiteX4" fmla="*/ 1179213 w 1483360"/>
                    <a:gd name="connsiteY4" fmla="*/ 47112 h 478891"/>
                    <a:gd name="connsiteX5" fmla="*/ 1483360 w 1483360"/>
                    <a:gd name="connsiteY5" fmla="*/ 2320 h 478891"/>
                    <a:gd name="connsiteX6" fmla="*/ 1483360 w 1483360"/>
                    <a:gd name="connsiteY6" fmla="*/ 408663 h 478891"/>
                    <a:gd name="connsiteX7" fmla="*/ 729221 w 1483360"/>
                    <a:gd name="connsiteY7" fmla="*/ 478502 h 478891"/>
                    <a:gd name="connsiteX8" fmla="*/ 0 w 1483360"/>
                    <a:gd name="connsiteY8" fmla="*/ 408663 h 478891"/>
                    <a:gd name="connsiteX9" fmla="*/ 0 w 1483360"/>
                    <a:gd name="connsiteY9" fmla="*/ 2320 h 478891"/>
                    <a:gd name="connsiteX0" fmla="*/ 0 w 1483360"/>
                    <a:gd name="connsiteY0" fmla="*/ 2320 h 478891"/>
                    <a:gd name="connsiteX1" fmla="*/ 298679 w 1483360"/>
                    <a:gd name="connsiteY1" fmla="*/ 49337 h 478891"/>
                    <a:gd name="connsiteX2" fmla="*/ 583723 w 1483360"/>
                    <a:gd name="connsiteY2" fmla="*/ 370 h 478891"/>
                    <a:gd name="connsiteX3" fmla="*/ 928034 w 1483360"/>
                    <a:gd name="connsiteY3" fmla="*/ 47113 h 478891"/>
                    <a:gd name="connsiteX4" fmla="*/ 1196147 w 1483360"/>
                    <a:gd name="connsiteY4" fmla="*/ 13725 h 478891"/>
                    <a:gd name="connsiteX5" fmla="*/ 1483360 w 1483360"/>
                    <a:gd name="connsiteY5" fmla="*/ 2320 h 478891"/>
                    <a:gd name="connsiteX6" fmla="*/ 1483360 w 1483360"/>
                    <a:gd name="connsiteY6" fmla="*/ 408663 h 478891"/>
                    <a:gd name="connsiteX7" fmla="*/ 729221 w 1483360"/>
                    <a:gd name="connsiteY7" fmla="*/ 478502 h 478891"/>
                    <a:gd name="connsiteX8" fmla="*/ 0 w 1483360"/>
                    <a:gd name="connsiteY8" fmla="*/ 408663 h 478891"/>
                    <a:gd name="connsiteX9" fmla="*/ 0 w 1483360"/>
                    <a:gd name="connsiteY9" fmla="*/ 2320 h 478891"/>
                    <a:gd name="connsiteX0" fmla="*/ 0 w 1483360"/>
                    <a:gd name="connsiteY0" fmla="*/ 337 h 476908"/>
                    <a:gd name="connsiteX1" fmla="*/ 298679 w 1483360"/>
                    <a:gd name="connsiteY1" fmla="*/ 47354 h 476908"/>
                    <a:gd name="connsiteX2" fmla="*/ 626057 w 1483360"/>
                    <a:gd name="connsiteY2" fmla="*/ 13968 h 476908"/>
                    <a:gd name="connsiteX3" fmla="*/ 928034 w 1483360"/>
                    <a:gd name="connsiteY3" fmla="*/ 45130 h 476908"/>
                    <a:gd name="connsiteX4" fmla="*/ 1196147 w 1483360"/>
                    <a:gd name="connsiteY4" fmla="*/ 11742 h 476908"/>
                    <a:gd name="connsiteX5" fmla="*/ 1483360 w 1483360"/>
                    <a:gd name="connsiteY5" fmla="*/ 337 h 476908"/>
                    <a:gd name="connsiteX6" fmla="*/ 1483360 w 1483360"/>
                    <a:gd name="connsiteY6" fmla="*/ 406680 h 476908"/>
                    <a:gd name="connsiteX7" fmla="*/ 729221 w 1483360"/>
                    <a:gd name="connsiteY7" fmla="*/ 476519 h 476908"/>
                    <a:gd name="connsiteX8" fmla="*/ 0 w 1483360"/>
                    <a:gd name="connsiteY8" fmla="*/ 406680 h 476908"/>
                    <a:gd name="connsiteX9" fmla="*/ 0 w 1483360"/>
                    <a:gd name="connsiteY9" fmla="*/ 337 h 476908"/>
                    <a:gd name="connsiteX0" fmla="*/ 0 w 1485228"/>
                    <a:gd name="connsiteY0" fmla="*/ 337 h 476908"/>
                    <a:gd name="connsiteX1" fmla="*/ 298679 w 1485228"/>
                    <a:gd name="connsiteY1" fmla="*/ 47354 h 476908"/>
                    <a:gd name="connsiteX2" fmla="*/ 626057 w 1485228"/>
                    <a:gd name="connsiteY2" fmla="*/ 13968 h 476908"/>
                    <a:gd name="connsiteX3" fmla="*/ 928034 w 1485228"/>
                    <a:gd name="connsiteY3" fmla="*/ 45130 h 476908"/>
                    <a:gd name="connsiteX4" fmla="*/ 1196147 w 1485228"/>
                    <a:gd name="connsiteY4" fmla="*/ 11742 h 476908"/>
                    <a:gd name="connsiteX5" fmla="*/ 1483360 w 1485228"/>
                    <a:gd name="connsiteY5" fmla="*/ 337 h 476908"/>
                    <a:gd name="connsiteX6" fmla="*/ 1485228 w 1485228"/>
                    <a:gd name="connsiteY6" fmla="*/ 413915 h 476908"/>
                    <a:gd name="connsiteX7" fmla="*/ 729221 w 1485228"/>
                    <a:gd name="connsiteY7" fmla="*/ 476519 h 476908"/>
                    <a:gd name="connsiteX8" fmla="*/ 0 w 1485228"/>
                    <a:gd name="connsiteY8" fmla="*/ 406680 h 476908"/>
                    <a:gd name="connsiteX9" fmla="*/ 0 w 1485228"/>
                    <a:gd name="connsiteY9" fmla="*/ 337 h 476908"/>
                    <a:gd name="connsiteX0" fmla="*/ 0 w 1485228"/>
                    <a:gd name="connsiteY0" fmla="*/ 337 h 476069"/>
                    <a:gd name="connsiteX1" fmla="*/ 298679 w 1485228"/>
                    <a:gd name="connsiteY1" fmla="*/ 47354 h 476069"/>
                    <a:gd name="connsiteX2" fmla="*/ 626057 w 1485228"/>
                    <a:gd name="connsiteY2" fmla="*/ 13968 h 476069"/>
                    <a:gd name="connsiteX3" fmla="*/ 928034 w 1485228"/>
                    <a:gd name="connsiteY3" fmla="*/ 45130 h 476069"/>
                    <a:gd name="connsiteX4" fmla="*/ 1196147 w 1485228"/>
                    <a:gd name="connsiteY4" fmla="*/ 11742 h 476069"/>
                    <a:gd name="connsiteX5" fmla="*/ 1483360 w 1485228"/>
                    <a:gd name="connsiteY5" fmla="*/ 337 h 476069"/>
                    <a:gd name="connsiteX6" fmla="*/ 1485228 w 1485228"/>
                    <a:gd name="connsiteY6" fmla="*/ 413915 h 476069"/>
                    <a:gd name="connsiteX7" fmla="*/ 765086 w 1485228"/>
                    <a:gd name="connsiteY7" fmla="*/ 475669 h 476069"/>
                    <a:gd name="connsiteX8" fmla="*/ 0 w 1485228"/>
                    <a:gd name="connsiteY8" fmla="*/ 406680 h 476069"/>
                    <a:gd name="connsiteX9" fmla="*/ 0 w 1485228"/>
                    <a:gd name="connsiteY9" fmla="*/ 337 h 476069"/>
                    <a:gd name="connsiteX0" fmla="*/ 0 w 1485228"/>
                    <a:gd name="connsiteY0" fmla="*/ 337 h 476069"/>
                    <a:gd name="connsiteX1" fmla="*/ 298679 w 1485228"/>
                    <a:gd name="connsiteY1" fmla="*/ 47354 h 476069"/>
                    <a:gd name="connsiteX2" fmla="*/ 626057 w 1485228"/>
                    <a:gd name="connsiteY2" fmla="*/ 13968 h 476069"/>
                    <a:gd name="connsiteX3" fmla="*/ 928034 w 1485228"/>
                    <a:gd name="connsiteY3" fmla="*/ 45130 h 476069"/>
                    <a:gd name="connsiteX4" fmla="*/ 1196147 w 1485228"/>
                    <a:gd name="connsiteY4" fmla="*/ 11742 h 476069"/>
                    <a:gd name="connsiteX5" fmla="*/ 1483360 w 1485228"/>
                    <a:gd name="connsiteY5" fmla="*/ 337 h 476069"/>
                    <a:gd name="connsiteX6" fmla="*/ 1485228 w 1485228"/>
                    <a:gd name="connsiteY6" fmla="*/ 413915 h 476069"/>
                    <a:gd name="connsiteX7" fmla="*/ 765086 w 1485228"/>
                    <a:gd name="connsiteY7" fmla="*/ 475669 h 476069"/>
                    <a:gd name="connsiteX8" fmla="*/ 0 w 1485228"/>
                    <a:gd name="connsiteY8" fmla="*/ 406680 h 476069"/>
                    <a:gd name="connsiteX9" fmla="*/ 0 w 1485228"/>
                    <a:gd name="connsiteY9" fmla="*/ 337 h 476069"/>
                    <a:gd name="connsiteX0" fmla="*/ 0 w 1485228"/>
                    <a:gd name="connsiteY0" fmla="*/ 337 h 476069"/>
                    <a:gd name="connsiteX1" fmla="*/ 298679 w 1485228"/>
                    <a:gd name="connsiteY1" fmla="*/ 47354 h 476069"/>
                    <a:gd name="connsiteX2" fmla="*/ 626057 w 1485228"/>
                    <a:gd name="connsiteY2" fmla="*/ 13968 h 476069"/>
                    <a:gd name="connsiteX3" fmla="*/ 928034 w 1485228"/>
                    <a:gd name="connsiteY3" fmla="*/ 45130 h 476069"/>
                    <a:gd name="connsiteX4" fmla="*/ 1196147 w 1485228"/>
                    <a:gd name="connsiteY4" fmla="*/ 11742 h 476069"/>
                    <a:gd name="connsiteX5" fmla="*/ 1483360 w 1485228"/>
                    <a:gd name="connsiteY5" fmla="*/ 337 h 476069"/>
                    <a:gd name="connsiteX6" fmla="*/ 1485228 w 1485228"/>
                    <a:gd name="connsiteY6" fmla="*/ 413915 h 476069"/>
                    <a:gd name="connsiteX7" fmla="*/ 765086 w 1485228"/>
                    <a:gd name="connsiteY7" fmla="*/ 475669 h 476069"/>
                    <a:gd name="connsiteX8" fmla="*/ 0 w 1485228"/>
                    <a:gd name="connsiteY8" fmla="*/ 406680 h 476069"/>
                    <a:gd name="connsiteX9" fmla="*/ 0 w 1485228"/>
                    <a:gd name="connsiteY9" fmla="*/ 337 h 476069"/>
                    <a:gd name="connsiteX0" fmla="*/ 0 w 1485228"/>
                    <a:gd name="connsiteY0" fmla="*/ 337 h 475674"/>
                    <a:gd name="connsiteX1" fmla="*/ 298679 w 1485228"/>
                    <a:gd name="connsiteY1" fmla="*/ 47354 h 475674"/>
                    <a:gd name="connsiteX2" fmla="*/ 626057 w 1485228"/>
                    <a:gd name="connsiteY2" fmla="*/ 13968 h 475674"/>
                    <a:gd name="connsiteX3" fmla="*/ 928034 w 1485228"/>
                    <a:gd name="connsiteY3" fmla="*/ 45130 h 475674"/>
                    <a:gd name="connsiteX4" fmla="*/ 1196147 w 1485228"/>
                    <a:gd name="connsiteY4" fmla="*/ 11742 h 475674"/>
                    <a:gd name="connsiteX5" fmla="*/ 1483360 w 1485228"/>
                    <a:gd name="connsiteY5" fmla="*/ 337 h 475674"/>
                    <a:gd name="connsiteX6" fmla="*/ 1485228 w 1485228"/>
                    <a:gd name="connsiteY6" fmla="*/ 413915 h 475674"/>
                    <a:gd name="connsiteX7" fmla="*/ 765086 w 1485228"/>
                    <a:gd name="connsiteY7" fmla="*/ 475669 h 475674"/>
                    <a:gd name="connsiteX8" fmla="*/ 0 w 1485228"/>
                    <a:gd name="connsiteY8" fmla="*/ 406680 h 475674"/>
                    <a:gd name="connsiteX9" fmla="*/ 0 w 1485228"/>
                    <a:gd name="connsiteY9" fmla="*/ 337 h 475674"/>
                    <a:gd name="connsiteX0" fmla="*/ 0 w 1485228"/>
                    <a:gd name="connsiteY0" fmla="*/ 337 h 477725"/>
                    <a:gd name="connsiteX1" fmla="*/ 298679 w 1485228"/>
                    <a:gd name="connsiteY1" fmla="*/ 47354 h 477725"/>
                    <a:gd name="connsiteX2" fmla="*/ 626057 w 1485228"/>
                    <a:gd name="connsiteY2" fmla="*/ 13968 h 477725"/>
                    <a:gd name="connsiteX3" fmla="*/ 928034 w 1485228"/>
                    <a:gd name="connsiteY3" fmla="*/ 45130 h 477725"/>
                    <a:gd name="connsiteX4" fmla="*/ 1196147 w 1485228"/>
                    <a:gd name="connsiteY4" fmla="*/ 11742 h 477725"/>
                    <a:gd name="connsiteX5" fmla="*/ 1483360 w 1485228"/>
                    <a:gd name="connsiteY5" fmla="*/ 337 h 477725"/>
                    <a:gd name="connsiteX6" fmla="*/ 1485228 w 1485228"/>
                    <a:gd name="connsiteY6" fmla="*/ 413915 h 477725"/>
                    <a:gd name="connsiteX7" fmla="*/ 756128 w 1485228"/>
                    <a:gd name="connsiteY7" fmla="*/ 477720 h 477725"/>
                    <a:gd name="connsiteX8" fmla="*/ 0 w 1485228"/>
                    <a:gd name="connsiteY8" fmla="*/ 406680 h 477725"/>
                    <a:gd name="connsiteX9" fmla="*/ 0 w 1485228"/>
                    <a:gd name="connsiteY9" fmla="*/ 337 h 477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5228" h="477725">
                      <a:moveTo>
                        <a:pt x="0" y="337"/>
                      </a:moveTo>
                      <a:cubicBezTo>
                        <a:pt x="128332" y="-4646"/>
                        <a:pt x="51452" y="47354"/>
                        <a:pt x="298679" y="47354"/>
                      </a:cubicBezTo>
                      <a:cubicBezTo>
                        <a:pt x="428422" y="47771"/>
                        <a:pt x="431903" y="18837"/>
                        <a:pt x="626057" y="13968"/>
                      </a:cubicBezTo>
                      <a:cubicBezTo>
                        <a:pt x="722953" y="9146"/>
                        <a:pt x="828786" y="37340"/>
                        <a:pt x="928034" y="45130"/>
                      </a:cubicBezTo>
                      <a:cubicBezTo>
                        <a:pt x="1027282" y="52920"/>
                        <a:pt x="1095596" y="14756"/>
                        <a:pt x="1196147" y="11742"/>
                      </a:cubicBezTo>
                      <a:cubicBezTo>
                        <a:pt x="1296698" y="8728"/>
                        <a:pt x="1409621" y="26145"/>
                        <a:pt x="1483360" y="337"/>
                      </a:cubicBezTo>
                      <a:cubicBezTo>
                        <a:pt x="1483360" y="135785"/>
                        <a:pt x="1485228" y="278467"/>
                        <a:pt x="1485228" y="413915"/>
                      </a:cubicBezTo>
                      <a:cubicBezTo>
                        <a:pt x="1242734" y="450365"/>
                        <a:pt x="984105" y="477306"/>
                        <a:pt x="756128" y="477720"/>
                      </a:cubicBezTo>
                      <a:cubicBezTo>
                        <a:pt x="528151" y="478134"/>
                        <a:pt x="251540" y="453478"/>
                        <a:pt x="0" y="406680"/>
                      </a:cubicBezTo>
                      <a:lnTo>
                        <a:pt x="0" y="337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</p:grpSp>
          <p:sp>
            <p:nvSpPr>
              <p:cNvPr id="38" name="Text Box 180"/>
              <p:cNvSpPr txBox="1"/>
              <p:nvPr/>
            </p:nvSpPr>
            <p:spPr>
              <a:xfrm rot="705456">
                <a:off x="3350150" y="1189935"/>
                <a:ext cx="773211" cy="1843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fr-F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Bent </a:t>
                </a:r>
                <a:r>
                  <a:rPr lang="fr-FR" i="1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crystal</a:t>
                </a:r>
                <a:endParaRPr lang="en-GB" sz="2000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3065948" y="364157"/>
                <a:ext cx="2110572" cy="733537"/>
                <a:chOff x="3065948" y="364157"/>
                <a:chExt cx="2110572" cy="733537"/>
              </a:xfrm>
            </p:grpSpPr>
            <p:sp>
              <p:nvSpPr>
                <p:cNvPr id="40" name="Freeform: Shape 886"/>
                <p:cNvSpPr/>
                <p:nvPr/>
              </p:nvSpPr>
              <p:spPr>
                <a:xfrm rot="11032396" flipH="1">
                  <a:off x="4640228" y="615803"/>
                  <a:ext cx="135069" cy="444785"/>
                </a:xfrm>
                <a:custGeom>
                  <a:avLst/>
                  <a:gdLst>
                    <a:gd name="connsiteX0" fmla="*/ 0 w 83457"/>
                    <a:gd name="connsiteY0" fmla="*/ 0 h 275771"/>
                    <a:gd name="connsiteX1" fmla="*/ 83457 w 83457"/>
                    <a:gd name="connsiteY1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60298 w 83457"/>
                    <a:gd name="connsiteY1" fmla="*/ 141852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41852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555" h="275775">
                      <a:moveTo>
                        <a:pt x="0" y="0"/>
                      </a:moveTo>
                      <a:cubicBezTo>
                        <a:pt x="20274" y="44903"/>
                        <a:pt x="40277" y="88960"/>
                        <a:pt x="52422" y="130923"/>
                      </a:cubicBezTo>
                      <a:cubicBezTo>
                        <a:pt x="64567" y="172886"/>
                        <a:pt x="74329" y="220676"/>
                        <a:pt x="80555" y="275775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 flipH="1" flipV="1">
                  <a:off x="3065948" y="443675"/>
                  <a:ext cx="1801768" cy="20676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 flipV="1">
                  <a:off x="4472478" y="941623"/>
                  <a:ext cx="223077" cy="15607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Freeform: Shape 960"/>
                <p:cNvSpPr/>
                <p:nvPr/>
              </p:nvSpPr>
              <p:spPr>
                <a:xfrm rot="10179263" flipH="1">
                  <a:off x="4769092" y="386534"/>
                  <a:ext cx="70568" cy="249880"/>
                </a:xfrm>
                <a:custGeom>
                  <a:avLst/>
                  <a:gdLst>
                    <a:gd name="connsiteX0" fmla="*/ 0 w 83457"/>
                    <a:gd name="connsiteY0" fmla="*/ 0 h 275771"/>
                    <a:gd name="connsiteX1" fmla="*/ 83457 w 83457"/>
                    <a:gd name="connsiteY1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30645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60298 w 83457"/>
                    <a:gd name="connsiteY1" fmla="*/ 141852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8057 w 83457"/>
                    <a:gd name="connsiteY1" fmla="*/ 141852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3457"/>
                    <a:gd name="connsiteY0" fmla="*/ 0 h 275771"/>
                    <a:gd name="connsiteX1" fmla="*/ 55324 w 83457"/>
                    <a:gd name="connsiteY1" fmla="*/ 130919 h 275771"/>
                    <a:gd name="connsiteX2" fmla="*/ 83457 w 83457"/>
                    <a:gd name="connsiteY2" fmla="*/ 275771 h 275771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  <a:gd name="connsiteX0" fmla="*/ 0 w 80555"/>
                    <a:gd name="connsiteY0" fmla="*/ 0 h 275775"/>
                    <a:gd name="connsiteX1" fmla="*/ 52422 w 80555"/>
                    <a:gd name="connsiteY1" fmla="*/ 130923 h 275775"/>
                    <a:gd name="connsiteX2" fmla="*/ 80555 w 80555"/>
                    <a:gd name="connsiteY2" fmla="*/ 275775 h 27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555" h="275775">
                      <a:moveTo>
                        <a:pt x="0" y="0"/>
                      </a:moveTo>
                      <a:cubicBezTo>
                        <a:pt x="20274" y="44903"/>
                        <a:pt x="40277" y="88960"/>
                        <a:pt x="52422" y="130923"/>
                      </a:cubicBezTo>
                      <a:cubicBezTo>
                        <a:pt x="64567" y="172886"/>
                        <a:pt x="74329" y="220676"/>
                        <a:pt x="80555" y="275775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headEnd type="triangle" w="sm" len="med"/>
                  <a:tailEnd type="none" w="sm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4400"/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3076878" y="364157"/>
                  <a:ext cx="1757041" cy="18596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 Box 89"/>
                <p:cNvSpPr txBox="1"/>
                <p:nvPr/>
              </p:nvSpPr>
              <p:spPr>
                <a:xfrm flipH="1">
                  <a:off x="4747239" y="773795"/>
                  <a:ext cx="190521" cy="19875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fr-FR" sz="2000" i="1" dirty="0" err="1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θ</a:t>
                  </a:r>
                  <a:r>
                    <a:rPr lang="fr-FR" sz="2000" i="1" baseline="-25000" dirty="0" err="1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GB" sz="20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Text Box 89"/>
                <p:cNvSpPr txBox="1"/>
                <p:nvPr/>
              </p:nvSpPr>
              <p:spPr>
                <a:xfrm flipH="1">
                  <a:off x="4886200" y="395458"/>
                  <a:ext cx="290320" cy="19875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spcAft>
                      <a:spcPts val="0"/>
                    </a:spcAft>
                  </a:pPr>
                  <a:r>
                    <a:rPr lang="fr-FR" sz="2000" i="1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r>
                    <a:rPr lang="fr-FR" sz="2000" i="1" dirty="0" err="1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θ</a:t>
                  </a:r>
                  <a:r>
                    <a:rPr lang="fr-FR" sz="2000" i="1" baseline="-25000" dirty="0" err="1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endParaRPr lang="en-GB" sz="2000" dirty="0">
                    <a:effectLst/>
                    <a:latin typeface="Tahoma" panose="020B060403050404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31" name="Straight Connector 30"/>
            <p:cNvCxnSpPr/>
            <p:nvPr/>
          </p:nvCxnSpPr>
          <p:spPr>
            <a:xfrm flipH="1">
              <a:off x="10302274" y="2915516"/>
              <a:ext cx="107552" cy="502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036883" y="2835160"/>
              <a:ext cx="2279967" cy="493976"/>
            </a:xfrm>
            <a:prstGeom prst="straightConnector1">
              <a:avLst/>
            </a:prstGeom>
            <a:ln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180"/>
            <p:cNvSpPr txBox="1"/>
            <p:nvPr/>
          </p:nvSpPr>
          <p:spPr>
            <a:xfrm rot="705456">
              <a:off x="8985468" y="2843832"/>
              <a:ext cx="243565" cy="22043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0000"/>
                </a:lnSpc>
                <a:spcAft>
                  <a:spcPts val="0"/>
                </a:spcAft>
              </a:pPr>
              <a:r>
                <a:rPr lang="fr-FR" i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GB" sz="200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8026916" y="2460309"/>
              <a:ext cx="107552" cy="5026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695039" y="3665982"/>
              <a:ext cx="38711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Bent crystal with miscut and bending angles.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836F3A-A027-5C79-0657-FDB4C0FDC526}"/>
              </a:ext>
            </a:extLst>
          </p:cNvPr>
          <p:cNvGrpSpPr/>
          <p:nvPr/>
        </p:nvGrpSpPr>
        <p:grpSpPr>
          <a:xfrm>
            <a:off x="3224463" y="4265723"/>
            <a:ext cx="3871162" cy="1772767"/>
            <a:chOff x="3224463" y="4265723"/>
            <a:chExt cx="3871162" cy="1772767"/>
          </a:xfrm>
        </p:grpSpPr>
        <p:pic>
          <p:nvPicPr>
            <p:cNvPr id="10" name="Picture 9"/>
            <p:cNvPicPr/>
            <p:nvPr/>
          </p:nvPicPr>
          <p:blipFill rotWithShape="1">
            <a:blip r:embed="rId3"/>
            <a:srcRect l="15457" t="21332" r="8072" b="9058"/>
            <a:stretch/>
          </p:blipFill>
          <p:spPr>
            <a:xfrm>
              <a:off x="3858307" y="4373707"/>
              <a:ext cx="2902535" cy="152435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3224463" y="5761491"/>
              <a:ext cx="38711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Torsion as view from top of the crystal.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45554" y="4265723"/>
              <a:ext cx="243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Z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58307" y="4629308"/>
              <a:ext cx="243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Y</a:t>
              </a:r>
            </a:p>
          </p:txBody>
        </p:sp>
        <p:sp>
          <p:nvSpPr>
            <p:cNvPr id="78" name="Text Box 165"/>
            <p:cNvSpPr txBox="1"/>
            <p:nvPr/>
          </p:nvSpPr>
          <p:spPr>
            <a:xfrm>
              <a:off x="3438004" y="5307245"/>
              <a:ext cx="663303" cy="43205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0000"/>
                </a:lnSpc>
                <a:spcAft>
                  <a:spcPts val="0"/>
                </a:spcAft>
              </a:pPr>
              <a:r>
                <a:rPr lang="fr-FR" sz="2000" b="1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fr-FR" sz="20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* h</a:t>
              </a:r>
              <a:endParaRPr lang="en-GB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36676B-8DB8-4A0C-A4CE-34FEDAF85255}"/>
              </a:ext>
            </a:extLst>
          </p:cNvPr>
          <p:cNvGrpSpPr/>
          <p:nvPr/>
        </p:nvGrpSpPr>
        <p:grpSpPr>
          <a:xfrm>
            <a:off x="3218830" y="1337047"/>
            <a:ext cx="4066422" cy="2197433"/>
            <a:chOff x="3218830" y="1337047"/>
            <a:chExt cx="4066422" cy="2197433"/>
          </a:xfrm>
        </p:grpSpPr>
        <p:grpSp>
          <p:nvGrpSpPr>
            <p:cNvPr id="26" name="Group 25"/>
            <p:cNvGrpSpPr/>
            <p:nvPr/>
          </p:nvGrpSpPr>
          <p:grpSpPr>
            <a:xfrm>
              <a:off x="3653123" y="1798917"/>
              <a:ext cx="3342927" cy="883147"/>
              <a:chOff x="125217" y="174175"/>
              <a:chExt cx="2135838" cy="512656"/>
            </a:xfrm>
          </p:grpSpPr>
          <p:sp>
            <p:nvSpPr>
              <p:cNvPr id="59" name="Freeform: Shape 920"/>
              <p:cNvSpPr/>
              <p:nvPr/>
            </p:nvSpPr>
            <p:spPr>
              <a:xfrm rot="10274814" flipH="1">
                <a:off x="1855275" y="185224"/>
                <a:ext cx="71413" cy="284521"/>
              </a:xfrm>
              <a:custGeom>
                <a:avLst/>
                <a:gdLst>
                  <a:gd name="connsiteX0" fmla="*/ 0 w 83457"/>
                  <a:gd name="connsiteY0" fmla="*/ 0 h 275771"/>
                  <a:gd name="connsiteX1" fmla="*/ 83457 w 83457"/>
                  <a:gd name="connsiteY1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30645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60298 w 83457"/>
                  <a:gd name="connsiteY1" fmla="*/ 141852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8057 w 83457"/>
                  <a:gd name="connsiteY1" fmla="*/ 141852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5324 w 83457"/>
                  <a:gd name="connsiteY1" fmla="*/ 130919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5324 w 83457"/>
                  <a:gd name="connsiteY1" fmla="*/ 130919 h 275771"/>
                  <a:gd name="connsiteX2" fmla="*/ 83457 w 83457"/>
                  <a:gd name="connsiteY2" fmla="*/ 275771 h 275771"/>
                  <a:gd name="connsiteX0" fmla="*/ 0 w 83457"/>
                  <a:gd name="connsiteY0" fmla="*/ 0 h 275771"/>
                  <a:gd name="connsiteX1" fmla="*/ 55324 w 83457"/>
                  <a:gd name="connsiteY1" fmla="*/ 130919 h 275771"/>
                  <a:gd name="connsiteX2" fmla="*/ 83457 w 83457"/>
                  <a:gd name="connsiteY2" fmla="*/ 275771 h 275771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  <a:gd name="connsiteX0" fmla="*/ 0 w 80555"/>
                  <a:gd name="connsiteY0" fmla="*/ 0 h 275775"/>
                  <a:gd name="connsiteX1" fmla="*/ 52422 w 80555"/>
                  <a:gd name="connsiteY1" fmla="*/ 130923 h 275775"/>
                  <a:gd name="connsiteX2" fmla="*/ 80555 w 80555"/>
                  <a:gd name="connsiteY2" fmla="*/ 275775 h 2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555" h="275775">
                    <a:moveTo>
                      <a:pt x="0" y="0"/>
                    </a:moveTo>
                    <a:cubicBezTo>
                      <a:pt x="20274" y="44903"/>
                      <a:pt x="40277" y="88960"/>
                      <a:pt x="52422" y="130923"/>
                    </a:cubicBezTo>
                    <a:cubicBezTo>
                      <a:pt x="64567" y="172886"/>
                      <a:pt x="74329" y="220676"/>
                      <a:pt x="80555" y="275775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headEnd type="triangle" w="sm" len="med"/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4400"/>
              </a:p>
            </p:txBody>
          </p:sp>
          <p:cxnSp>
            <p:nvCxnSpPr>
              <p:cNvPr id="60" name="Straight Connector 59"/>
              <p:cNvCxnSpPr>
                <a:endCxn id="71" idx="6"/>
              </p:cNvCxnSpPr>
              <p:nvPr/>
            </p:nvCxnSpPr>
            <p:spPr>
              <a:xfrm flipH="1">
                <a:off x="1601954" y="174175"/>
                <a:ext cx="386620" cy="3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 flipV="1">
                <a:off x="1605890" y="440370"/>
                <a:ext cx="354932" cy="4546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125239" y="185541"/>
                <a:ext cx="1471422" cy="182715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125239" y="258017"/>
                <a:ext cx="1471422" cy="182715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125321" y="330268"/>
                <a:ext cx="1471422" cy="182715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 flipV="1">
                <a:off x="125403" y="402519"/>
                <a:ext cx="1471422" cy="182715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125956" y="474770"/>
                <a:ext cx="1471422" cy="182715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 flipV="1">
                <a:off x="126121" y="546929"/>
                <a:ext cx="888696" cy="112315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 flipV="1">
                <a:off x="125956" y="619336"/>
                <a:ext cx="220267" cy="27350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1239116" y="181442"/>
                <a:ext cx="358055" cy="42599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 flipV="1">
                <a:off x="714933" y="188817"/>
                <a:ext cx="882237" cy="107652"/>
              </a:xfrm>
              <a:prstGeom prst="line">
                <a:avLst/>
              </a:prstGeom>
              <a:ln w="6350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271"/>
              <p:cNvSpPr/>
              <p:nvPr/>
            </p:nvSpPr>
            <p:spPr>
              <a:xfrm rot="10787769" flipH="1">
                <a:off x="125217" y="177062"/>
                <a:ext cx="1477718" cy="509769"/>
              </a:xfrm>
              <a:custGeom>
                <a:avLst/>
                <a:gdLst>
                  <a:gd name="connsiteX0" fmla="*/ 0 w 1483360"/>
                  <a:gd name="connsiteY0" fmla="*/ 0 h 406343"/>
                  <a:gd name="connsiteX1" fmla="*/ 1483360 w 1483360"/>
                  <a:gd name="connsiteY1" fmla="*/ 0 h 406343"/>
                  <a:gd name="connsiteX2" fmla="*/ 1483360 w 1483360"/>
                  <a:gd name="connsiteY2" fmla="*/ 406343 h 406343"/>
                  <a:gd name="connsiteX3" fmla="*/ 0 w 1483360"/>
                  <a:gd name="connsiteY3" fmla="*/ 406343 h 406343"/>
                  <a:gd name="connsiteX4" fmla="*/ 0 w 1483360"/>
                  <a:gd name="connsiteY4" fmla="*/ 0 h 406343"/>
                  <a:gd name="connsiteX0" fmla="*/ 0 w 1483360"/>
                  <a:gd name="connsiteY0" fmla="*/ 0 h 462070"/>
                  <a:gd name="connsiteX1" fmla="*/ 1483360 w 1483360"/>
                  <a:gd name="connsiteY1" fmla="*/ 0 h 462070"/>
                  <a:gd name="connsiteX2" fmla="*/ 1483360 w 1483360"/>
                  <a:gd name="connsiteY2" fmla="*/ 406343 h 462070"/>
                  <a:gd name="connsiteX3" fmla="*/ 729221 w 1483360"/>
                  <a:gd name="connsiteY3" fmla="*/ 462070 h 462070"/>
                  <a:gd name="connsiteX4" fmla="*/ 0 w 1483360"/>
                  <a:gd name="connsiteY4" fmla="*/ 406343 h 462070"/>
                  <a:gd name="connsiteX5" fmla="*/ 0 w 1483360"/>
                  <a:gd name="connsiteY5" fmla="*/ 0 h 462070"/>
                  <a:gd name="connsiteX0" fmla="*/ 0 w 1483360"/>
                  <a:gd name="connsiteY0" fmla="*/ 0 h 462070"/>
                  <a:gd name="connsiteX1" fmla="*/ 722012 w 1483360"/>
                  <a:gd name="connsiteY1" fmla="*/ 69781 h 462070"/>
                  <a:gd name="connsiteX2" fmla="*/ 1483360 w 1483360"/>
                  <a:gd name="connsiteY2" fmla="*/ 0 h 462070"/>
                  <a:gd name="connsiteX3" fmla="*/ 1483360 w 1483360"/>
                  <a:gd name="connsiteY3" fmla="*/ 406343 h 462070"/>
                  <a:gd name="connsiteX4" fmla="*/ 729221 w 1483360"/>
                  <a:gd name="connsiteY4" fmla="*/ 462070 h 462070"/>
                  <a:gd name="connsiteX5" fmla="*/ 0 w 1483360"/>
                  <a:gd name="connsiteY5" fmla="*/ 406343 h 462070"/>
                  <a:gd name="connsiteX6" fmla="*/ 0 w 1483360"/>
                  <a:gd name="connsiteY6" fmla="*/ 0 h 462070"/>
                  <a:gd name="connsiteX0" fmla="*/ 0 w 1483360"/>
                  <a:gd name="connsiteY0" fmla="*/ 0 h 462072"/>
                  <a:gd name="connsiteX1" fmla="*/ 722012 w 1483360"/>
                  <a:gd name="connsiteY1" fmla="*/ 69781 h 462072"/>
                  <a:gd name="connsiteX2" fmla="*/ 1483360 w 1483360"/>
                  <a:gd name="connsiteY2" fmla="*/ 0 h 462072"/>
                  <a:gd name="connsiteX3" fmla="*/ 1483360 w 1483360"/>
                  <a:gd name="connsiteY3" fmla="*/ 406343 h 462072"/>
                  <a:gd name="connsiteX4" fmla="*/ 729221 w 1483360"/>
                  <a:gd name="connsiteY4" fmla="*/ 462070 h 462072"/>
                  <a:gd name="connsiteX5" fmla="*/ 0 w 1483360"/>
                  <a:gd name="connsiteY5" fmla="*/ 406343 h 462072"/>
                  <a:gd name="connsiteX6" fmla="*/ 0 w 1483360"/>
                  <a:gd name="connsiteY6" fmla="*/ 0 h 462072"/>
                  <a:gd name="connsiteX0" fmla="*/ 0 w 1483360"/>
                  <a:gd name="connsiteY0" fmla="*/ 0 h 462342"/>
                  <a:gd name="connsiteX1" fmla="*/ 722012 w 1483360"/>
                  <a:gd name="connsiteY1" fmla="*/ 69781 h 462342"/>
                  <a:gd name="connsiteX2" fmla="*/ 1483360 w 1483360"/>
                  <a:gd name="connsiteY2" fmla="*/ 0 h 462342"/>
                  <a:gd name="connsiteX3" fmla="*/ 1483360 w 1483360"/>
                  <a:gd name="connsiteY3" fmla="*/ 406343 h 462342"/>
                  <a:gd name="connsiteX4" fmla="*/ 729221 w 1483360"/>
                  <a:gd name="connsiteY4" fmla="*/ 462070 h 462342"/>
                  <a:gd name="connsiteX5" fmla="*/ 0 w 1483360"/>
                  <a:gd name="connsiteY5" fmla="*/ 406343 h 462342"/>
                  <a:gd name="connsiteX6" fmla="*/ 0 w 1483360"/>
                  <a:gd name="connsiteY6" fmla="*/ 0 h 462342"/>
                  <a:gd name="connsiteX0" fmla="*/ 0 w 1483360"/>
                  <a:gd name="connsiteY0" fmla="*/ 0 h 464428"/>
                  <a:gd name="connsiteX1" fmla="*/ 722012 w 1483360"/>
                  <a:gd name="connsiteY1" fmla="*/ 69781 h 464428"/>
                  <a:gd name="connsiteX2" fmla="*/ 1483360 w 1483360"/>
                  <a:gd name="connsiteY2" fmla="*/ 0 h 464428"/>
                  <a:gd name="connsiteX3" fmla="*/ 1483360 w 1483360"/>
                  <a:gd name="connsiteY3" fmla="*/ 406343 h 464428"/>
                  <a:gd name="connsiteX4" fmla="*/ 729221 w 1483360"/>
                  <a:gd name="connsiteY4" fmla="*/ 462070 h 464428"/>
                  <a:gd name="connsiteX5" fmla="*/ 0 w 1483360"/>
                  <a:gd name="connsiteY5" fmla="*/ 406343 h 464428"/>
                  <a:gd name="connsiteX6" fmla="*/ 0 w 1483360"/>
                  <a:gd name="connsiteY6" fmla="*/ 0 h 464428"/>
                  <a:gd name="connsiteX0" fmla="*/ 0 w 1483360"/>
                  <a:gd name="connsiteY0" fmla="*/ 0 h 477067"/>
                  <a:gd name="connsiteX1" fmla="*/ 722012 w 1483360"/>
                  <a:gd name="connsiteY1" fmla="*/ 69781 h 477067"/>
                  <a:gd name="connsiteX2" fmla="*/ 1483360 w 1483360"/>
                  <a:gd name="connsiteY2" fmla="*/ 0 h 477067"/>
                  <a:gd name="connsiteX3" fmla="*/ 1483360 w 1483360"/>
                  <a:gd name="connsiteY3" fmla="*/ 406343 h 477067"/>
                  <a:gd name="connsiteX4" fmla="*/ 729221 w 1483360"/>
                  <a:gd name="connsiteY4" fmla="*/ 476182 h 477067"/>
                  <a:gd name="connsiteX5" fmla="*/ 0 w 1483360"/>
                  <a:gd name="connsiteY5" fmla="*/ 406343 h 477067"/>
                  <a:gd name="connsiteX6" fmla="*/ 0 w 1483360"/>
                  <a:gd name="connsiteY6" fmla="*/ 0 h 477067"/>
                  <a:gd name="connsiteX0" fmla="*/ 0 w 1483360"/>
                  <a:gd name="connsiteY0" fmla="*/ 0 h 476571"/>
                  <a:gd name="connsiteX1" fmla="*/ 722012 w 1483360"/>
                  <a:gd name="connsiteY1" fmla="*/ 69781 h 476571"/>
                  <a:gd name="connsiteX2" fmla="*/ 1483360 w 1483360"/>
                  <a:gd name="connsiteY2" fmla="*/ 0 h 476571"/>
                  <a:gd name="connsiteX3" fmla="*/ 1483360 w 1483360"/>
                  <a:gd name="connsiteY3" fmla="*/ 406343 h 476571"/>
                  <a:gd name="connsiteX4" fmla="*/ 729221 w 1483360"/>
                  <a:gd name="connsiteY4" fmla="*/ 476182 h 476571"/>
                  <a:gd name="connsiteX5" fmla="*/ 0 w 1483360"/>
                  <a:gd name="connsiteY5" fmla="*/ 406343 h 476571"/>
                  <a:gd name="connsiteX6" fmla="*/ 0 w 1483360"/>
                  <a:gd name="connsiteY6" fmla="*/ 0 h 476571"/>
                  <a:gd name="connsiteX0" fmla="*/ 0 w 1483360"/>
                  <a:gd name="connsiteY0" fmla="*/ 0 h 476571"/>
                  <a:gd name="connsiteX1" fmla="*/ 722012 w 1483360"/>
                  <a:gd name="connsiteY1" fmla="*/ 69781 h 476571"/>
                  <a:gd name="connsiteX2" fmla="*/ 1483360 w 1483360"/>
                  <a:gd name="connsiteY2" fmla="*/ 0 h 476571"/>
                  <a:gd name="connsiteX3" fmla="*/ 1483360 w 1483360"/>
                  <a:gd name="connsiteY3" fmla="*/ 406343 h 476571"/>
                  <a:gd name="connsiteX4" fmla="*/ 729221 w 1483360"/>
                  <a:gd name="connsiteY4" fmla="*/ 476182 h 476571"/>
                  <a:gd name="connsiteX5" fmla="*/ 0 w 1483360"/>
                  <a:gd name="connsiteY5" fmla="*/ 406343 h 476571"/>
                  <a:gd name="connsiteX6" fmla="*/ 0 w 1483360"/>
                  <a:gd name="connsiteY6" fmla="*/ 0 h 476571"/>
                  <a:gd name="connsiteX0" fmla="*/ 0 w 1483360"/>
                  <a:gd name="connsiteY0" fmla="*/ 50793 h 527364"/>
                  <a:gd name="connsiteX1" fmla="*/ 1483360 w 1483360"/>
                  <a:gd name="connsiteY1" fmla="*/ 50793 h 527364"/>
                  <a:gd name="connsiteX2" fmla="*/ 1483360 w 1483360"/>
                  <a:gd name="connsiteY2" fmla="*/ 457136 h 527364"/>
                  <a:gd name="connsiteX3" fmla="*/ 729221 w 1483360"/>
                  <a:gd name="connsiteY3" fmla="*/ 526975 h 527364"/>
                  <a:gd name="connsiteX4" fmla="*/ 0 w 1483360"/>
                  <a:gd name="connsiteY4" fmla="*/ 457136 h 527364"/>
                  <a:gd name="connsiteX5" fmla="*/ 0 w 1483360"/>
                  <a:gd name="connsiteY5" fmla="*/ 50793 h 527364"/>
                  <a:gd name="connsiteX0" fmla="*/ 0 w 1483360"/>
                  <a:gd name="connsiteY0" fmla="*/ 31392 h 507963"/>
                  <a:gd name="connsiteX1" fmla="*/ 1483360 w 1483360"/>
                  <a:gd name="connsiteY1" fmla="*/ 31392 h 507963"/>
                  <a:gd name="connsiteX2" fmla="*/ 1483360 w 1483360"/>
                  <a:gd name="connsiteY2" fmla="*/ 437735 h 507963"/>
                  <a:gd name="connsiteX3" fmla="*/ 729221 w 1483360"/>
                  <a:gd name="connsiteY3" fmla="*/ 507574 h 507963"/>
                  <a:gd name="connsiteX4" fmla="*/ 0 w 1483360"/>
                  <a:gd name="connsiteY4" fmla="*/ 437735 h 507963"/>
                  <a:gd name="connsiteX5" fmla="*/ 0 w 1483360"/>
                  <a:gd name="connsiteY5" fmla="*/ 31392 h 507963"/>
                  <a:gd name="connsiteX0" fmla="*/ 0 w 1483360"/>
                  <a:gd name="connsiteY0" fmla="*/ 1982 h 478553"/>
                  <a:gd name="connsiteX1" fmla="*/ 1483360 w 1483360"/>
                  <a:gd name="connsiteY1" fmla="*/ 1982 h 478553"/>
                  <a:gd name="connsiteX2" fmla="*/ 1483360 w 1483360"/>
                  <a:gd name="connsiteY2" fmla="*/ 408325 h 478553"/>
                  <a:gd name="connsiteX3" fmla="*/ 729221 w 1483360"/>
                  <a:gd name="connsiteY3" fmla="*/ 478164 h 478553"/>
                  <a:gd name="connsiteX4" fmla="*/ 0 w 1483360"/>
                  <a:gd name="connsiteY4" fmla="*/ 408325 h 478553"/>
                  <a:gd name="connsiteX5" fmla="*/ 0 w 1483360"/>
                  <a:gd name="connsiteY5" fmla="*/ 1982 h 478553"/>
                  <a:gd name="connsiteX0" fmla="*/ 0 w 1483360"/>
                  <a:gd name="connsiteY0" fmla="*/ 0 h 476571"/>
                  <a:gd name="connsiteX1" fmla="*/ 1483360 w 1483360"/>
                  <a:gd name="connsiteY1" fmla="*/ 0 h 476571"/>
                  <a:gd name="connsiteX2" fmla="*/ 1483360 w 1483360"/>
                  <a:gd name="connsiteY2" fmla="*/ 406343 h 476571"/>
                  <a:gd name="connsiteX3" fmla="*/ 729221 w 1483360"/>
                  <a:gd name="connsiteY3" fmla="*/ 476182 h 476571"/>
                  <a:gd name="connsiteX4" fmla="*/ 0 w 1483360"/>
                  <a:gd name="connsiteY4" fmla="*/ 406343 h 476571"/>
                  <a:gd name="connsiteX5" fmla="*/ 0 w 1483360"/>
                  <a:gd name="connsiteY5" fmla="*/ 0 h 476571"/>
                  <a:gd name="connsiteX0" fmla="*/ 0 w 1483360"/>
                  <a:gd name="connsiteY0" fmla="*/ 23852 h 500423"/>
                  <a:gd name="connsiteX1" fmla="*/ 318434 w 1483360"/>
                  <a:gd name="connsiteY1" fmla="*/ 53063 h 500423"/>
                  <a:gd name="connsiteX2" fmla="*/ 1483360 w 1483360"/>
                  <a:gd name="connsiteY2" fmla="*/ 23852 h 500423"/>
                  <a:gd name="connsiteX3" fmla="*/ 1483360 w 1483360"/>
                  <a:gd name="connsiteY3" fmla="*/ 430195 h 500423"/>
                  <a:gd name="connsiteX4" fmla="*/ 729221 w 1483360"/>
                  <a:gd name="connsiteY4" fmla="*/ 500034 h 500423"/>
                  <a:gd name="connsiteX5" fmla="*/ 0 w 1483360"/>
                  <a:gd name="connsiteY5" fmla="*/ 430195 h 500423"/>
                  <a:gd name="connsiteX6" fmla="*/ 0 w 1483360"/>
                  <a:gd name="connsiteY6" fmla="*/ 23852 h 500423"/>
                  <a:gd name="connsiteX0" fmla="*/ 0 w 1483360"/>
                  <a:gd name="connsiteY0" fmla="*/ 37566 h 514137"/>
                  <a:gd name="connsiteX1" fmla="*/ 318434 w 1483360"/>
                  <a:gd name="connsiteY1" fmla="*/ 66777 h 514137"/>
                  <a:gd name="connsiteX2" fmla="*/ 781279 w 1483360"/>
                  <a:gd name="connsiteY2" fmla="*/ 17809 h 514137"/>
                  <a:gd name="connsiteX3" fmla="*/ 1483360 w 1483360"/>
                  <a:gd name="connsiteY3" fmla="*/ 37566 h 514137"/>
                  <a:gd name="connsiteX4" fmla="*/ 1483360 w 1483360"/>
                  <a:gd name="connsiteY4" fmla="*/ 443909 h 514137"/>
                  <a:gd name="connsiteX5" fmla="*/ 729221 w 1483360"/>
                  <a:gd name="connsiteY5" fmla="*/ 513748 h 514137"/>
                  <a:gd name="connsiteX6" fmla="*/ 0 w 1483360"/>
                  <a:gd name="connsiteY6" fmla="*/ 443909 h 514137"/>
                  <a:gd name="connsiteX7" fmla="*/ 0 w 1483360"/>
                  <a:gd name="connsiteY7" fmla="*/ 37566 h 514137"/>
                  <a:gd name="connsiteX0" fmla="*/ 0 w 1483360"/>
                  <a:gd name="connsiteY0" fmla="*/ 31715 h 508286"/>
                  <a:gd name="connsiteX1" fmla="*/ 318434 w 1483360"/>
                  <a:gd name="connsiteY1" fmla="*/ 60926 h 508286"/>
                  <a:gd name="connsiteX2" fmla="*/ 781279 w 1483360"/>
                  <a:gd name="connsiteY2" fmla="*/ 11958 h 508286"/>
                  <a:gd name="connsiteX3" fmla="*/ 1227190 w 1483360"/>
                  <a:gd name="connsiteY3" fmla="*/ 34217 h 508286"/>
                  <a:gd name="connsiteX4" fmla="*/ 1483360 w 1483360"/>
                  <a:gd name="connsiteY4" fmla="*/ 31715 h 508286"/>
                  <a:gd name="connsiteX5" fmla="*/ 1483360 w 1483360"/>
                  <a:gd name="connsiteY5" fmla="*/ 438058 h 508286"/>
                  <a:gd name="connsiteX6" fmla="*/ 729221 w 1483360"/>
                  <a:gd name="connsiteY6" fmla="*/ 507897 h 508286"/>
                  <a:gd name="connsiteX7" fmla="*/ 0 w 1483360"/>
                  <a:gd name="connsiteY7" fmla="*/ 438058 h 508286"/>
                  <a:gd name="connsiteX8" fmla="*/ 0 w 1483360"/>
                  <a:gd name="connsiteY8" fmla="*/ 31715 h 508286"/>
                  <a:gd name="connsiteX0" fmla="*/ 0 w 1483360"/>
                  <a:gd name="connsiteY0" fmla="*/ 23853 h 500424"/>
                  <a:gd name="connsiteX1" fmla="*/ 318434 w 1483360"/>
                  <a:gd name="connsiteY1" fmla="*/ 53064 h 500424"/>
                  <a:gd name="connsiteX2" fmla="*/ 781279 w 1483360"/>
                  <a:gd name="connsiteY2" fmla="*/ 4096 h 500424"/>
                  <a:gd name="connsiteX3" fmla="*/ 1227190 w 1483360"/>
                  <a:gd name="connsiteY3" fmla="*/ 26355 h 500424"/>
                  <a:gd name="connsiteX4" fmla="*/ 1483360 w 1483360"/>
                  <a:gd name="connsiteY4" fmla="*/ 23853 h 500424"/>
                  <a:gd name="connsiteX5" fmla="*/ 1483360 w 1483360"/>
                  <a:gd name="connsiteY5" fmla="*/ 430196 h 500424"/>
                  <a:gd name="connsiteX6" fmla="*/ 729221 w 1483360"/>
                  <a:gd name="connsiteY6" fmla="*/ 500035 h 500424"/>
                  <a:gd name="connsiteX7" fmla="*/ 0 w 1483360"/>
                  <a:gd name="connsiteY7" fmla="*/ 430196 h 500424"/>
                  <a:gd name="connsiteX8" fmla="*/ 0 w 1483360"/>
                  <a:gd name="connsiteY8" fmla="*/ 23853 h 500424"/>
                  <a:gd name="connsiteX0" fmla="*/ 0 w 1483360"/>
                  <a:gd name="connsiteY0" fmla="*/ 23853 h 500424"/>
                  <a:gd name="connsiteX1" fmla="*/ 318434 w 1483360"/>
                  <a:gd name="connsiteY1" fmla="*/ 53064 h 500424"/>
                  <a:gd name="connsiteX2" fmla="*/ 781279 w 1483360"/>
                  <a:gd name="connsiteY2" fmla="*/ 4096 h 500424"/>
                  <a:gd name="connsiteX3" fmla="*/ 1179213 w 1483360"/>
                  <a:gd name="connsiteY3" fmla="*/ 68645 h 500424"/>
                  <a:gd name="connsiteX4" fmla="*/ 1483360 w 1483360"/>
                  <a:gd name="connsiteY4" fmla="*/ 23853 h 500424"/>
                  <a:gd name="connsiteX5" fmla="*/ 1483360 w 1483360"/>
                  <a:gd name="connsiteY5" fmla="*/ 430196 h 500424"/>
                  <a:gd name="connsiteX6" fmla="*/ 729221 w 1483360"/>
                  <a:gd name="connsiteY6" fmla="*/ 500035 h 500424"/>
                  <a:gd name="connsiteX7" fmla="*/ 0 w 1483360"/>
                  <a:gd name="connsiteY7" fmla="*/ 430196 h 500424"/>
                  <a:gd name="connsiteX8" fmla="*/ 0 w 1483360"/>
                  <a:gd name="connsiteY8" fmla="*/ 23853 h 500424"/>
                  <a:gd name="connsiteX0" fmla="*/ 0 w 1483360"/>
                  <a:gd name="connsiteY0" fmla="*/ 20989 h 497560"/>
                  <a:gd name="connsiteX1" fmla="*/ 318434 w 1483360"/>
                  <a:gd name="connsiteY1" fmla="*/ 50200 h 497560"/>
                  <a:gd name="connsiteX2" fmla="*/ 781279 w 1483360"/>
                  <a:gd name="connsiteY2" fmla="*/ 1232 h 497560"/>
                  <a:gd name="connsiteX3" fmla="*/ 1179213 w 1483360"/>
                  <a:gd name="connsiteY3" fmla="*/ 65781 h 497560"/>
                  <a:gd name="connsiteX4" fmla="*/ 1483360 w 1483360"/>
                  <a:gd name="connsiteY4" fmla="*/ 20989 h 497560"/>
                  <a:gd name="connsiteX5" fmla="*/ 1483360 w 1483360"/>
                  <a:gd name="connsiteY5" fmla="*/ 427332 h 497560"/>
                  <a:gd name="connsiteX6" fmla="*/ 729221 w 1483360"/>
                  <a:gd name="connsiteY6" fmla="*/ 497171 h 497560"/>
                  <a:gd name="connsiteX7" fmla="*/ 0 w 1483360"/>
                  <a:gd name="connsiteY7" fmla="*/ 427332 h 497560"/>
                  <a:gd name="connsiteX8" fmla="*/ 0 w 1483360"/>
                  <a:gd name="connsiteY8" fmla="*/ 20989 h 497560"/>
                  <a:gd name="connsiteX0" fmla="*/ 0 w 1483360"/>
                  <a:gd name="connsiteY0" fmla="*/ 20989 h 497560"/>
                  <a:gd name="connsiteX1" fmla="*/ 298679 w 1483360"/>
                  <a:gd name="connsiteY1" fmla="*/ 68006 h 497560"/>
                  <a:gd name="connsiteX2" fmla="*/ 781279 w 1483360"/>
                  <a:gd name="connsiteY2" fmla="*/ 1232 h 497560"/>
                  <a:gd name="connsiteX3" fmla="*/ 1179213 w 1483360"/>
                  <a:gd name="connsiteY3" fmla="*/ 65781 h 497560"/>
                  <a:gd name="connsiteX4" fmla="*/ 1483360 w 1483360"/>
                  <a:gd name="connsiteY4" fmla="*/ 20989 h 497560"/>
                  <a:gd name="connsiteX5" fmla="*/ 1483360 w 1483360"/>
                  <a:gd name="connsiteY5" fmla="*/ 427332 h 497560"/>
                  <a:gd name="connsiteX6" fmla="*/ 729221 w 1483360"/>
                  <a:gd name="connsiteY6" fmla="*/ 497171 h 497560"/>
                  <a:gd name="connsiteX7" fmla="*/ 0 w 1483360"/>
                  <a:gd name="connsiteY7" fmla="*/ 427332 h 497560"/>
                  <a:gd name="connsiteX8" fmla="*/ 0 w 1483360"/>
                  <a:gd name="connsiteY8" fmla="*/ 20989 h 497560"/>
                  <a:gd name="connsiteX0" fmla="*/ 0 w 1483360"/>
                  <a:gd name="connsiteY0" fmla="*/ 3530 h 480101"/>
                  <a:gd name="connsiteX1" fmla="*/ 298679 w 1483360"/>
                  <a:gd name="connsiteY1" fmla="*/ 50547 h 480101"/>
                  <a:gd name="connsiteX2" fmla="*/ 583723 w 1483360"/>
                  <a:gd name="connsiteY2" fmla="*/ 1580 h 480101"/>
                  <a:gd name="connsiteX3" fmla="*/ 1179213 w 1483360"/>
                  <a:gd name="connsiteY3" fmla="*/ 48322 h 480101"/>
                  <a:gd name="connsiteX4" fmla="*/ 1483360 w 1483360"/>
                  <a:gd name="connsiteY4" fmla="*/ 3530 h 480101"/>
                  <a:gd name="connsiteX5" fmla="*/ 1483360 w 1483360"/>
                  <a:gd name="connsiteY5" fmla="*/ 409873 h 480101"/>
                  <a:gd name="connsiteX6" fmla="*/ 729221 w 1483360"/>
                  <a:gd name="connsiteY6" fmla="*/ 479712 h 480101"/>
                  <a:gd name="connsiteX7" fmla="*/ 0 w 1483360"/>
                  <a:gd name="connsiteY7" fmla="*/ 409873 h 480101"/>
                  <a:gd name="connsiteX8" fmla="*/ 0 w 1483360"/>
                  <a:gd name="connsiteY8" fmla="*/ 3530 h 480101"/>
                  <a:gd name="connsiteX0" fmla="*/ 0 w 1483360"/>
                  <a:gd name="connsiteY0" fmla="*/ 2320 h 478891"/>
                  <a:gd name="connsiteX1" fmla="*/ 298679 w 1483360"/>
                  <a:gd name="connsiteY1" fmla="*/ 49337 h 478891"/>
                  <a:gd name="connsiteX2" fmla="*/ 583723 w 1483360"/>
                  <a:gd name="connsiteY2" fmla="*/ 370 h 478891"/>
                  <a:gd name="connsiteX3" fmla="*/ 928034 w 1483360"/>
                  <a:gd name="connsiteY3" fmla="*/ 47113 h 478891"/>
                  <a:gd name="connsiteX4" fmla="*/ 1179213 w 1483360"/>
                  <a:gd name="connsiteY4" fmla="*/ 47112 h 478891"/>
                  <a:gd name="connsiteX5" fmla="*/ 1483360 w 1483360"/>
                  <a:gd name="connsiteY5" fmla="*/ 2320 h 478891"/>
                  <a:gd name="connsiteX6" fmla="*/ 1483360 w 1483360"/>
                  <a:gd name="connsiteY6" fmla="*/ 408663 h 478891"/>
                  <a:gd name="connsiteX7" fmla="*/ 729221 w 1483360"/>
                  <a:gd name="connsiteY7" fmla="*/ 478502 h 478891"/>
                  <a:gd name="connsiteX8" fmla="*/ 0 w 1483360"/>
                  <a:gd name="connsiteY8" fmla="*/ 408663 h 478891"/>
                  <a:gd name="connsiteX9" fmla="*/ 0 w 1483360"/>
                  <a:gd name="connsiteY9" fmla="*/ 2320 h 478891"/>
                  <a:gd name="connsiteX0" fmla="*/ 0 w 1483360"/>
                  <a:gd name="connsiteY0" fmla="*/ 2320 h 478891"/>
                  <a:gd name="connsiteX1" fmla="*/ 298679 w 1483360"/>
                  <a:gd name="connsiteY1" fmla="*/ 49337 h 478891"/>
                  <a:gd name="connsiteX2" fmla="*/ 583723 w 1483360"/>
                  <a:gd name="connsiteY2" fmla="*/ 370 h 478891"/>
                  <a:gd name="connsiteX3" fmla="*/ 928034 w 1483360"/>
                  <a:gd name="connsiteY3" fmla="*/ 47113 h 478891"/>
                  <a:gd name="connsiteX4" fmla="*/ 1196147 w 1483360"/>
                  <a:gd name="connsiteY4" fmla="*/ 13725 h 478891"/>
                  <a:gd name="connsiteX5" fmla="*/ 1483360 w 1483360"/>
                  <a:gd name="connsiteY5" fmla="*/ 2320 h 478891"/>
                  <a:gd name="connsiteX6" fmla="*/ 1483360 w 1483360"/>
                  <a:gd name="connsiteY6" fmla="*/ 408663 h 478891"/>
                  <a:gd name="connsiteX7" fmla="*/ 729221 w 1483360"/>
                  <a:gd name="connsiteY7" fmla="*/ 478502 h 478891"/>
                  <a:gd name="connsiteX8" fmla="*/ 0 w 1483360"/>
                  <a:gd name="connsiteY8" fmla="*/ 408663 h 478891"/>
                  <a:gd name="connsiteX9" fmla="*/ 0 w 1483360"/>
                  <a:gd name="connsiteY9" fmla="*/ 2320 h 478891"/>
                  <a:gd name="connsiteX0" fmla="*/ 0 w 1483360"/>
                  <a:gd name="connsiteY0" fmla="*/ 337 h 476908"/>
                  <a:gd name="connsiteX1" fmla="*/ 298679 w 1483360"/>
                  <a:gd name="connsiteY1" fmla="*/ 47354 h 476908"/>
                  <a:gd name="connsiteX2" fmla="*/ 626057 w 1483360"/>
                  <a:gd name="connsiteY2" fmla="*/ 13968 h 476908"/>
                  <a:gd name="connsiteX3" fmla="*/ 928034 w 1483360"/>
                  <a:gd name="connsiteY3" fmla="*/ 45130 h 476908"/>
                  <a:gd name="connsiteX4" fmla="*/ 1196147 w 1483360"/>
                  <a:gd name="connsiteY4" fmla="*/ 11742 h 476908"/>
                  <a:gd name="connsiteX5" fmla="*/ 1483360 w 1483360"/>
                  <a:gd name="connsiteY5" fmla="*/ 337 h 476908"/>
                  <a:gd name="connsiteX6" fmla="*/ 1483360 w 1483360"/>
                  <a:gd name="connsiteY6" fmla="*/ 406680 h 476908"/>
                  <a:gd name="connsiteX7" fmla="*/ 729221 w 1483360"/>
                  <a:gd name="connsiteY7" fmla="*/ 476519 h 476908"/>
                  <a:gd name="connsiteX8" fmla="*/ 0 w 1483360"/>
                  <a:gd name="connsiteY8" fmla="*/ 406680 h 476908"/>
                  <a:gd name="connsiteX9" fmla="*/ 0 w 1483360"/>
                  <a:gd name="connsiteY9" fmla="*/ 337 h 476908"/>
                  <a:gd name="connsiteX0" fmla="*/ 0 w 1485228"/>
                  <a:gd name="connsiteY0" fmla="*/ 337 h 476908"/>
                  <a:gd name="connsiteX1" fmla="*/ 298679 w 1485228"/>
                  <a:gd name="connsiteY1" fmla="*/ 47354 h 476908"/>
                  <a:gd name="connsiteX2" fmla="*/ 626057 w 1485228"/>
                  <a:gd name="connsiteY2" fmla="*/ 13968 h 476908"/>
                  <a:gd name="connsiteX3" fmla="*/ 928034 w 1485228"/>
                  <a:gd name="connsiteY3" fmla="*/ 45130 h 476908"/>
                  <a:gd name="connsiteX4" fmla="*/ 1196147 w 1485228"/>
                  <a:gd name="connsiteY4" fmla="*/ 11742 h 476908"/>
                  <a:gd name="connsiteX5" fmla="*/ 1483360 w 1485228"/>
                  <a:gd name="connsiteY5" fmla="*/ 337 h 476908"/>
                  <a:gd name="connsiteX6" fmla="*/ 1485228 w 1485228"/>
                  <a:gd name="connsiteY6" fmla="*/ 413915 h 476908"/>
                  <a:gd name="connsiteX7" fmla="*/ 729221 w 1485228"/>
                  <a:gd name="connsiteY7" fmla="*/ 476519 h 476908"/>
                  <a:gd name="connsiteX8" fmla="*/ 0 w 1485228"/>
                  <a:gd name="connsiteY8" fmla="*/ 406680 h 476908"/>
                  <a:gd name="connsiteX9" fmla="*/ 0 w 1485228"/>
                  <a:gd name="connsiteY9" fmla="*/ 337 h 476908"/>
                  <a:gd name="connsiteX0" fmla="*/ 0 w 1485228"/>
                  <a:gd name="connsiteY0" fmla="*/ 337 h 476069"/>
                  <a:gd name="connsiteX1" fmla="*/ 298679 w 1485228"/>
                  <a:gd name="connsiteY1" fmla="*/ 47354 h 476069"/>
                  <a:gd name="connsiteX2" fmla="*/ 626057 w 1485228"/>
                  <a:gd name="connsiteY2" fmla="*/ 13968 h 476069"/>
                  <a:gd name="connsiteX3" fmla="*/ 928034 w 1485228"/>
                  <a:gd name="connsiteY3" fmla="*/ 45130 h 476069"/>
                  <a:gd name="connsiteX4" fmla="*/ 1196147 w 1485228"/>
                  <a:gd name="connsiteY4" fmla="*/ 11742 h 476069"/>
                  <a:gd name="connsiteX5" fmla="*/ 1483360 w 1485228"/>
                  <a:gd name="connsiteY5" fmla="*/ 337 h 476069"/>
                  <a:gd name="connsiteX6" fmla="*/ 1485228 w 1485228"/>
                  <a:gd name="connsiteY6" fmla="*/ 413915 h 476069"/>
                  <a:gd name="connsiteX7" fmla="*/ 765086 w 1485228"/>
                  <a:gd name="connsiteY7" fmla="*/ 475669 h 476069"/>
                  <a:gd name="connsiteX8" fmla="*/ 0 w 1485228"/>
                  <a:gd name="connsiteY8" fmla="*/ 406680 h 476069"/>
                  <a:gd name="connsiteX9" fmla="*/ 0 w 1485228"/>
                  <a:gd name="connsiteY9" fmla="*/ 337 h 476069"/>
                  <a:gd name="connsiteX0" fmla="*/ 0 w 1485228"/>
                  <a:gd name="connsiteY0" fmla="*/ 337 h 476069"/>
                  <a:gd name="connsiteX1" fmla="*/ 298679 w 1485228"/>
                  <a:gd name="connsiteY1" fmla="*/ 47354 h 476069"/>
                  <a:gd name="connsiteX2" fmla="*/ 626057 w 1485228"/>
                  <a:gd name="connsiteY2" fmla="*/ 13968 h 476069"/>
                  <a:gd name="connsiteX3" fmla="*/ 928034 w 1485228"/>
                  <a:gd name="connsiteY3" fmla="*/ 45130 h 476069"/>
                  <a:gd name="connsiteX4" fmla="*/ 1196147 w 1485228"/>
                  <a:gd name="connsiteY4" fmla="*/ 11742 h 476069"/>
                  <a:gd name="connsiteX5" fmla="*/ 1483360 w 1485228"/>
                  <a:gd name="connsiteY5" fmla="*/ 337 h 476069"/>
                  <a:gd name="connsiteX6" fmla="*/ 1485228 w 1485228"/>
                  <a:gd name="connsiteY6" fmla="*/ 413915 h 476069"/>
                  <a:gd name="connsiteX7" fmla="*/ 765086 w 1485228"/>
                  <a:gd name="connsiteY7" fmla="*/ 475669 h 476069"/>
                  <a:gd name="connsiteX8" fmla="*/ 0 w 1485228"/>
                  <a:gd name="connsiteY8" fmla="*/ 406680 h 476069"/>
                  <a:gd name="connsiteX9" fmla="*/ 0 w 1485228"/>
                  <a:gd name="connsiteY9" fmla="*/ 337 h 476069"/>
                  <a:gd name="connsiteX0" fmla="*/ 0 w 1485228"/>
                  <a:gd name="connsiteY0" fmla="*/ 337 h 476069"/>
                  <a:gd name="connsiteX1" fmla="*/ 298679 w 1485228"/>
                  <a:gd name="connsiteY1" fmla="*/ 47354 h 476069"/>
                  <a:gd name="connsiteX2" fmla="*/ 626057 w 1485228"/>
                  <a:gd name="connsiteY2" fmla="*/ 13968 h 476069"/>
                  <a:gd name="connsiteX3" fmla="*/ 928034 w 1485228"/>
                  <a:gd name="connsiteY3" fmla="*/ 45130 h 476069"/>
                  <a:gd name="connsiteX4" fmla="*/ 1196147 w 1485228"/>
                  <a:gd name="connsiteY4" fmla="*/ 11742 h 476069"/>
                  <a:gd name="connsiteX5" fmla="*/ 1483360 w 1485228"/>
                  <a:gd name="connsiteY5" fmla="*/ 337 h 476069"/>
                  <a:gd name="connsiteX6" fmla="*/ 1485228 w 1485228"/>
                  <a:gd name="connsiteY6" fmla="*/ 413915 h 476069"/>
                  <a:gd name="connsiteX7" fmla="*/ 765086 w 1485228"/>
                  <a:gd name="connsiteY7" fmla="*/ 475669 h 476069"/>
                  <a:gd name="connsiteX8" fmla="*/ 0 w 1485228"/>
                  <a:gd name="connsiteY8" fmla="*/ 406680 h 476069"/>
                  <a:gd name="connsiteX9" fmla="*/ 0 w 1485228"/>
                  <a:gd name="connsiteY9" fmla="*/ 337 h 476069"/>
                  <a:gd name="connsiteX0" fmla="*/ 0 w 1485228"/>
                  <a:gd name="connsiteY0" fmla="*/ 337 h 475674"/>
                  <a:gd name="connsiteX1" fmla="*/ 298679 w 1485228"/>
                  <a:gd name="connsiteY1" fmla="*/ 47354 h 475674"/>
                  <a:gd name="connsiteX2" fmla="*/ 626057 w 1485228"/>
                  <a:gd name="connsiteY2" fmla="*/ 13968 h 475674"/>
                  <a:gd name="connsiteX3" fmla="*/ 928034 w 1485228"/>
                  <a:gd name="connsiteY3" fmla="*/ 45130 h 475674"/>
                  <a:gd name="connsiteX4" fmla="*/ 1196147 w 1485228"/>
                  <a:gd name="connsiteY4" fmla="*/ 11742 h 475674"/>
                  <a:gd name="connsiteX5" fmla="*/ 1483360 w 1485228"/>
                  <a:gd name="connsiteY5" fmla="*/ 337 h 475674"/>
                  <a:gd name="connsiteX6" fmla="*/ 1485228 w 1485228"/>
                  <a:gd name="connsiteY6" fmla="*/ 413915 h 475674"/>
                  <a:gd name="connsiteX7" fmla="*/ 765086 w 1485228"/>
                  <a:gd name="connsiteY7" fmla="*/ 475669 h 475674"/>
                  <a:gd name="connsiteX8" fmla="*/ 0 w 1485228"/>
                  <a:gd name="connsiteY8" fmla="*/ 406680 h 475674"/>
                  <a:gd name="connsiteX9" fmla="*/ 0 w 1485228"/>
                  <a:gd name="connsiteY9" fmla="*/ 337 h 475674"/>
                  <a:gd name="connsiteX0" fmla="*/ 0 w 1485228"/>
                  <a:gd name="connsiteY0" fmla="*/ 337 h 477725"/>
                  <a:gd name="connsiteX1" fmla="*/ 298679 w 1485228"/>
                  <a:gd name="connsiteY1" fmla="*/ 47354 h 477725"/>
                  <a:gd name="connsiteX2" fmla="*/ 626057 w 1485228"/>
                  <a:gd name="connsiteY2" fmla="*/ 13968 h 477725"/>
                  <a:gd name="connsiteX3" fmla="*/ 928034 w 1485228"/>
                  <a:gd name="connsiteY3" fmla="*/ 45130 h 477725"/>
                  <a:gd name="connsiteX4" fmla="*/ 1196147 w 1485228"/>
                  <a:gd name="connsiteY4" fmla="*/ 11742 h 477725"/>
                  <a:gd name="connsiteX5" fmla="*/ 1483360 w 1485228"/>
                  <a:gd name="connsiteY5" fmla="*/ 337 h 477725"/>
                  <a:gd name="connsiteX6" fmla="*/ 1485228 w 1485228"/>
                  <a:gd name="connsiteY6" fmla="*/ 413915 h 477725"/>
                  <a:gd name="connsiteX7" fmla="*/ 756128 w 1485228"/>
                  <a:gd name="connsiteY7" fmla="*/ 477720 h 477725"/>
                  <a:gd name="connsiteX8" fmla="*/ 0 w 1485228"/>
                  <a:gd name="connsiteY8" fmla="*/ 406680 h 477725"/>
                  <a:gd name="connsiteX9" fmla="*/ 0 w 1485228"/>
                  <a:gd name="connsiteY9" fmla="*/ 337 h 477725"/>
                  <a:gd name="connsiteX0" fmla="*/ 0 w 1485228"/>
                  <a:gd name="connsiteY0" fmla="*/ 337 h 461663"/>
                  <a:gd name="connsiteX1" fmla="*/ 298679 w 1485228"/>
                  <a:gd name="connsiteY1" fmla="*/ 47354 h 461663"/>
                  <a:gd name="connsiteX2" fmla="*/ 626057 w 1485228"/>
                  <a:gd name="connsiteY2" fmla="*/ 13968 h 461663"/>
                  <a:gd name="connsiteX3" fmla="*/ 928034 w 1485228"/>
                  <a:gd name="connsiteY3" fmla="*/ 45130 h 461663"/>
                  <a:gd name="connsiteX4" fmla="*/ 1196147 w 1485228"/>
                  <a:gd name="connsiteY4" fmla="*/ 11742 h 461663"/>
                  <a:gd name="connsiteX5" fmla="*/ 1483360 w 1485228"/>
                  <a:gd name="connsiteY5" fmla="*/ 337 h 461663"/>
                  <a:gd name="connsiteX6" fmla="*/ 1485228 w 1485228"/>
                  <a:gd name="connsiteY6" fmla="*/ 413915 h 461663"/>
                  <a:gd name="connsiteX7" fmla="*/ 0 w 1485228"/>
                  <a:gd name="connsiteY7" fmla="*/ 406680 h 461663"/>
                  <a:gd name="connsiteX8" fmla="*/ 0 w 1485228"/>
                  <a:gd name="connsiteY8" fmla="*/ 337 h 461663"/>
                  <a:gd name="connsiteX0" fmla="*/ 0 w 1485228"/>
                  <a:gd name="connsiteY0" fmla="*/ 337 h 438767"/>
                  <a:gd name="connsiteX1" fmla="*/ 298679 w 1485228"/>
                  <a:gd name="connsiteY1" fmla="*/ 47354 h 438767"/>
                  <a:gd name="connsiteX2" fmla="*/ 626057 w 1485228"/>
                  <a:gd name="connsiteY2" fmla="*/ 13968 h 438767"/>
                  <a:gd name="connsiteX3" fmla="*/ 928034 w 1485228"/>
                  <a:gd name="connsiteY3" fmla="*/ 45130 h 438767"/>
                  <a:gd name="connsiteX4" fmla="*/ 1196147 w 1485228"/>
                  <a:gd name="connsiteY4" fmla="*/ 11742 h 438767"/>
                  <a:gd name="connsiteX5" fmla="*/ 1483360 w 1485228"/>
                  <a:gd name="connsiteY5" fmla="*/ 337 h 438767"/>
                  <a:gd name="connsiteX6" fmla="*/ 1485228 w 1485228"/>
                  <a:gd name="connsiteY6" fmla="*/ 413915 h 438767"/>
                  <a:gd name="connsiteX7" fmla="*/ 0 w 1485228"/>
                  <a:gd name="connsiteY7" fmla="*/ 406680 h 438767"/>
                  <a:gd name="connsiteX8" fmla="*/ 0 w 1485228"/>
                  <a:gd name="connsiteY8" fmla="*/ 337 h 438767"/>
                  <a:gd name="connsiteX0" fmla="*/ 0 w 1485228"/>
                  <a:gd name="connsiteY0" fmla="*/ 337 h 413915"/>
                  <a:gd name="connsiteX1" fmla="*/ 298679 w 1485228"/>
                  <a:gd name="connsiteY1" fmla="*/ 47354 h 413915"/>
                  <a:gd name="connsiteX2" fmla="*/ 626057 w 1485228"/>
                  <a:gd name="connsiteY2" fmla="*/ 13968 h 413915"/>
                  <a:gd name="connsiteX3" fmla="*/ 928034 w 1485228"/>
                  <a:gd name="connsiteY3" fmla="*/ 45130 h 413915"/>
                  <a:gd name="connsiteX4" fmla="*/ 1196147 w 1485228"/>
                  <a:gd name="connsiteY4" fmla="*/ 11742 h 413915"/>
                  <a:gd name="connsiteX5" fmla="*/ 1483360 w 1485228"/>
                  <a:gd name="connsiteY5" fmla="*/ 337 h 413915"/>
                  <a:gd name="connsiteX6" fmla="*/ 1485228 w 1485228"/>
                  <a:gd name="connsiteY6" fmla="*/ 413915 h 413915"/>
                  <a:gd name="connsiteX7" fmla="*/ 0 w 1485228"/>
                  <a:gd name="connsiteY7" fmla="*/ 406680 h 413915"/>
                  <a:gd name="connsiteX8" fmla="*/ 0 w 1485228"/>
                  <a:gd name="connsiteY8" fmla="*/ 337 h 413915"/>
                  <a:gd name="connsiteX0" fmla="*/ 0 w 1487005"/>
                  <a:gd name="connsiteY0" fmla="*/ 19590 h 413578"/>
                  <a:gd name="connsiteX1" fmla="*/ 300456 w 1487005"/>
                  <a:gd name="connsiteY1" fmla="*/ 47017 h 413578"/>
                  <a:gd name="connsiteX2" fmla="*/ 627834 w 1487005"/>
                  <a:gd name="connsiteY2" fmla="*/ 13631 h 413578"/>
                  <a:gd name="connsiteX3" fmla="*/ 929811 w 1487005"/>
                  <a:gd name="connsiteY3" fmla="*/ 44793 h 413578"/>
                  <a:gd name="connsiteX4" fmla="*/ 1197924 w 1487005"/>
                  <a:gd name="connsiteY4" fmla="*/ 11405 h 413578"/>
                  <a:gd name="connsiteX5" fmla="*/ 1485137 w 1487005"/>
                  <a:gd name="connsiteY5" fmla="*/ 0 h 413578"/>
                  <a:gd name="connsiteX6" fmla="*/ 1487005 w 1487005"/>
                  <a:gd name="connsiteY6" fmla="*/ 413578 h 413578"/>
                  <a:gd name="connsiteX7" fmla="*/ 1777 w 1487005"/>
                  <a:gd name="connsiteY7" fmla="*/ 406343 h 413578"/>
                  <a:gd name="connsiteX8" fmla="*/ 0 w 1487005"/>
                  <a:gd name="connsiteY8" fmla="*/ 19590 h 413578"/>
                  <a:gd name="connsiteX0" fmla="*/ 0 w 1487005"/>
                  <a:gd name="connsiteY0" fmla="*/ 19590 h 413578"/>
                  <a:gd name="connsiteX1" fmla="*/ 300456 w 1487005"/>
                  <a:gd name="connsiteY1" fmla="*/ 47017 h 413578"/>
                  <a:gd name="connsiteX2" fmla="*/ 627834 w 1487005"/>
                  <a:gd name="connsiteY2" fmla="*/ 13631 h 413578"/>
                  <a:gd name="connsiteX3" fmla="*/ 947006 w 1487005"/>
                  <a:gd name="connsiteY3" fmla="*/ 38074 h 413578"/>
                  <a:gd name="connsiteX4" fmla="*/ 1197924 w 1487005"/>
                  <a:gd name="connsiteY4" fmla="*/ 11405 h 413578"/>
                  <a:gd name="connsiteX5" fmla="*/ 1485137 w 1487005"/>
                  <a:gd name="connsiteY5" fmla="*/ 0 h 413578"/>
                  <a:gd name="connsiteX6" fmla="*/ 1487005 w 1487005"/>
                  <a:gd name="connsiteY6" fmla="*/ 413578 h 413578"/>
                  <a:gd name="connsiteX7" fmla="*/ 1777 w 1487005"/>
                  <a:gd name="connsiteY7" fmla="*/ 406343 h 413578"/>
                  <a:gd name="connsiteX8" fmla="*/ 0 w 1487005"/>
                  <a:gd name="connsiteY8" fmla="*/ 19590 h 413578"/>
                  <a:gd name="connsiteX0" fmla="*/ 0 w 1487075"/>
                  <a:gd name="connsiteY0" fmla="*/ 8486 h 402474"/>
                  <a:gd name="connsiteX1" fmla="*/ 300456 w 1487075"/>
                  <a:gd name="connsiteY1" fmla="*/ 35913 h 402474"/>
                  <a:gd name="connsiteX2" fmla="*/ 627834 w 1487075"/>
                  <a:gd name="connsiteY2" fmla="*/ 2527 h 402474"/>
                  <a:gd name="connsiteX3" fmla="*/ 947006 w 1487075"/>
                  <a:gd name="connsiteY3" fmla="*/ 26970 h 402474"/>
                  <a:gd name="connsiteX4" fmla="*/ 1197924 w 1487075"/>
                  <a:gd name="connsiteY4" fmla="*/ 301 h 402474"/>
                  <a:gd name="connsiteX5" fmla="*/ 1487075 w 1487075"/>
                  <a:gd name="connsiteY5" fmla="*/ 4312 h 402474"/>
                  <a:gd name="connsiteX6" fmla="*/ 1487005 w 1487075"/>
                  <a:gd name="connsiteY6" fmla="*/ 402474 h 402474"/>
                  <a:gd name="connsiteX7" fmla="*/ 1777 w 1487075"/>
                  <a:gd name="connsiteY7" fmla="*/ 395239 h 402474"/>
                  <a:gd name="connsiteX8" fmla="*/ 0 w 1487075"/>
                  <a:gd name="connsiteY8" fmla="*/ 8486 h 402474"/>
                  <a:gd name="connsiteX0" fmla="*/ 0 w 1487075"/>
                  <a:gd name="connsiteY0" fmla="*/ 8596 h 402584"/>
                  <a:gd name="connsiteX1" fmla="*/ 300456 w 1487075"/>
                  <a:gd name="connsiteY1" fmla="*/ 36023 h 402584"/>
                  <a:gd name="connsiteX2" fmla="*/ 627834 w 1487075"/>
                  <a:gd name="connsiteY2" fmla="*/ 2637 h 402584"/>
                  <a:gd name="connsiteX3" fmla="*/ 947006 w 1487075"/>
                  <a:gd name="connsiteY3" fmla="*/ 27080 h 402584"/>
                  <a:gd name="connsiteX4" fmla="*/ 1197924 w 1487075"/>
                  <a:gd name="connsiteY4" fmla="*/ 411 h 402584"/>
                  <a:gd name="connsiteX5" fmla="*/ 1487075 w 1487075"/>
                  <a:gd name="connsiteY5" fmla="*/ 4422 h 402584"/>
                  <a:gd name="connsiteX6" fmla="*/ 1487005 w 1487075"/>
                  <a:gd name="connsiteY6" fmla="*/ 402584 h 402584"/>
                  <a:gd name="connsiteX7" fmla="*/ 1777 w 1487075"/>
                  <a:gd name="connsiteY7" fmla="*/ 395349 h 402584"/>
                  <a:gd name="connsiteX8" fmla="*/ 0 w 1487075"/>
                  <a:gd name="connsiteY8" fmla="*/ 8596 h 40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075" h="402584">
                    <a:moveTo>
                      <a:pt x="0" y="8596"/>
                    </a:moveTo>
                    <a:cubicBezTo>
                      <a:pt x="128332" y="3613"/>
                      <a:pt x="195817" y="37016"/>
                      <a:pt x="300456" y="36023"/>
                    </a:cubicBezTo>
                    <a:cubicBezTo>
                      <a:pt x="405095" y="35030"/>
                      <a:pt x="433680" y="7506"/>
                      <a:pt x="627834" y="2637"/>
                    </a:cubicBezTo>
                    <a:cubicBezTo>
                      <a:pt x="724730" y="-2185"/>
                      <a:pt x="847758" y="19290"/>
                      <a:pt x="947006" y="27080"/>
                    </a:cubicBezTo>
                    <a:cubicBezTo>
                      <a:pt x="1046254" y="34870"/>
                      <a:pt x="1107913" y="4187"/>
                      <a:pt x="1197924" y="411"/>
                    </a:cubicBezTo>
                    <a:cubicBezTo>
                      <a:pt x="1287935" y="-3365"/>
                      <a:pt x="1420675" y="20503"/>
                      <a:pt x="1487075" y="4422"/>
                    </a:cubicBezTo>
                    <a:cubicBezTo>
                      <a:pt x="1487075" y="139870"/>
                      <a:pt x="1487005" y="267136"/>
                      <a:pt x="1487005" y="402584"/>
                    </a:cubicBezTo>
                    <a:lnTo>
                      <a:pt x="1777" y="395349"/>
                    </a:lnTo>
                    <a:cubicBezTo>
                      <a:pt x="1185" y="266431"/>
                      <a:pt x="592" y="137514"/>
                      <a:pt x="0" y="8596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4400"/>
              </a:p>
            </p:txBody>
          </p:sp>
          <p:sp>
            <p:nvSpPr>
              <p:cNvPr id="72" name="Text Box 89"/>
              <p:cNvSpPr txBox="1"/>
              <p:nvPr/>
            </p:nvSpPr>
            <p:spPr>
              <a:xfrm flipH="1">
                <a:off x="1938700" y="231484"/>
                <a:ext cx="322355" cy="1981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0"/>
                  </a:spcAft>
                </a:pPr>
                <a:r>
                  <a:rPr lang="fr-FR" sz="2000" i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fr-FR" sz="2000" i="1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fr-FR" sz="2000" i="1" baseline="-250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GB" sz="2000" dirty="0"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 Box 180"/>
            <p:cNvSpPr txBox="1"/>
            <p:nvPr/>
          </p:nvSpPr>
          <p:spPr>
            <a:xfrm>
              <a:off x="4198966" y="2786339"/>
              <a:ext cx="1464986" cy="29849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0000"/>
                </a:lnSpc>
                <a:spcAft>
                  <a:spcPts val="0"/>
                </a:spcAft>
              </a:pPr>
              <a:r>
                <a:rPr lang="fr-FR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Straight </a:t>
              </a:r>
              <a:r>
                <a:rPr lang="fr-FR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endParaRPr lang="en-GB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 Box 180"/>
            <p:cNvSpPr txBox="1"/>
            <p:nvPr/>
          </p:nvSpPr>
          <p:spPr>
            <a:xfrm>
              <a:off x="4593882" y="1337047"/>
              <a:ext cx="418881" cy="22163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110000"/>
                </a:lnSpc>
                <a:spcAft>
                  <a:spcPts val="0"/>
                </a:spcAft>
              </a:pPr>
              <a:r>
                <a:rPr lang="fr-FR" sz="14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lang="en-GB" sz="16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180"/>
            <p:cNvSpPr txBox="1"/>
            <p:nvPr/>
          </p:nvSpPr>
          <p:spPr>
            <a:xfrm>
              <a:off x="6331508" y="2501526"/>
              <a:ext cx="953744" cy="68917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0"/>
                </a:spcAft>
              </a:pPr>
              <a:r>
                <a:rPr lang="fr-FR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Crystal </a:t>
              </a:r>
              <a:r>
                <a:rPr lang="fr-FR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plane</a:t>
              </a:r>
              <a:endParaRPr lang="en-GB" sz="20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/>
            <p:cNvCxnSpPr>
              <a:cxnSpLocks/>
              <a:stCxn id="34" idx="1"/>
            </p:cNvCxnSpPr>
            <p:nvPr/>
          </p:nvCxnSpPr>
          <p:spPr>
            <a:xfrm flipH="1" flipV="1">
              <a:off x="5024659" y="2164549"/>
              <a:ext cx="1306849" cy="681564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none" w="med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3218830" y="3257481"/>
              <a:ext cx="3272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Unbent crystal with miscut angle.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4F07A19-2C5A-C33E-4D41-9A7B75DB96A5}"/>
                </a:ext>
              </a:extLst>
            </p:cNvPr>
            <p:cNvCxnSpPr>
              <a:cxnSpLocks/>
            </p:cNvCxnSpPr>
            <p:nvPr/>
          </p:nvCxnSpPr>
          <p:spPr>
            <a:xfrm>
              <a:off x="4198966" y="1593248"/>
              <a:ext cx="12087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75C8D6-2C59-F971-DC2B-F37D469F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Measurements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C3FF-BBF5-663D-E448-FB0507A69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31DC-6BE0-DA9E-A9B8-A219E49E6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L.S. Esposito | DECRYCE Project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7427-2CED-5C2A-58BE-11D0E125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253EE3-42E3-9AC3-F589-B50BA17895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85531"/>
              </p:ext>
            </p:extLst>
          </p:nvPr>
        </p:nvGraphicFramePr>
        <p:xfrm>
          <a:off x="2901163" y="1531829"/>
          <a:ext cx="5844214" cy="1632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6502">
                  <a:extLst>
                    <a:ext uri="{9D8B030D-6E8A-4147-A177-3AD203B41FA5}">
                      <a16:colId xmlns:a16="http://schemas.microsoft.com/office/drawing/2014/main" val="1727115117"/>
                    </a:ext>
                  </a:extLst>
                </a:gridCol>
                <a:gridCol w="832916">
                  <a:extLst>
                    <a:ext uri="{9D8B030D-6E8A-4147-A177-3AD203B41FA5}">
                      <a16:colId xmlns:a16="http://schemas.microsoft.com/office/drawing/2014/main" val="1359402462"/>
                    </a:ext>
                  </a:extLst>
                </a:gridCol>
                <a:gridCol w="818988">
                  <a:extLst>
                    <a:ext uri="{9D8B030D-6E8A-4147-A177-3AD203B41FA5}">
                      <a16:colId xmlns:a16="http://schemas.microsoft.com/office/drawing/2014/main" val="2834890573"/>
                    </a:ext>
                  </a:extLst>
                </a:gridCol>
                <a:gridCol w="835702">
                  <a:extLst>
                    <a:ext uri="{9D8B030D-6E8A-4147-A177-3AD203B41FA5}">
                      <a16:colId xmlns:a16="http://schemas.microsoft.com/office/drawing/2014/main" val="2780079645"/>
                    </a:ext>
                  </a:extLst>
                </a:gridCol>
                <a:gridCol w="768845">
                  <a:extLst>
                    <a:ext uri="{9D8B030D-6E8A-4147-A177-3AD203B41FA5}">
                      <a16:colId xmlns:a16="http://schemas.microsoft.com/office/drawing/2014/main" val="3221068776"/>
                    </a:ext>
                  </a:extLst>
                </a:gridCol>
                <a:gridCol w="869130">
                  <a:extLst>
                    <a:ext uri="{9D8B030D-6E8A-4147-A177-3AD203B41FA5}">
                      <a16:colId xmlns:a16="http://schemas.microsoft.com/office/drawing/2014/main" val="3619122419"/>
                    </a:ext>
                  </a:extLst>
                </a:gridCol>
                <a:gridCol w="752131">
                  <a:extLst>
                    <a:ext uri="{9D8B030D-6E8A-4147-A177-3AD203B41FA5}">
                      <a16:colId xmlns:a16="http://schemas.microsoft.com/office/drawing/2014/main" val="36989979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Miscut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Bending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Torsion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5590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Before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After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Before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After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Before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After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66194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LHC#1 *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254</a:t>
                      </a:r>
                      <a:endParaRPr lang="en-GB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42</a:t>
                      </a:r>
                      <a:endParaRPr lang="en-GB" sz="1600" b="0" i="0" u="none" strike="noStrike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strike="noStrike" dirty="0"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2388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LHC#2 **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N/A</a:t>
                      </a:r>
                      <a:endParaRPr lang="en-GB" sz="1600" b="0" i="0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2983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LHC#3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164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161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52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0.8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2916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SPS#2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135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124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193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>
                          <a:effectLst/>
                        </a:rPr>
                        <a:t>182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49</a:t>
                      </a:r>
                      <a:endParaRPr lang="en-GB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17</a:t>
                      </a:r>
                      <a:endParaRPr lang="en-GB" sz="16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51228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0B8E2B-72B2-743E-0B97-3AA4CDBFCD6D}"/>
              </a:ext>
            </a:extLst>
          </p:cNvPr>
          <p:cNvSpPr txBox="1"/>
          <p:nvPr/>
        </p:nvSpPr>
        <p:spPr>
          <a:xfrm>
            <a:off x="768488" y="3256909"/>
            <a:ext cx="10339058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US" b="1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rgbClr val="FF0000"/>
                </a:solidFill>
              </a:rPr>
              <a:t>High Miscut Specs</a:t>
            </a:r>
            <a:r>
              <a:rPr lang="en-US" dirty="0"/>
              <a:t>: Possible error in manufacturing process.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 Bending</a:t>
            </a:r>
            <a:r>
              <a:rPr lang="en-US" dirty="0"/>
              <a:t>: Under investigation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High Torsion</a:t>
            </a:r>
            <a:r>
              <a:rPr lang="en-US" dirty="0"/>
              <a:t>: Possible torsional effect due to clamps hitting crystal. Crystal dimension mis-match.</a:t>
            </a:r>
          </a:p>
          <a:p>
            <a:pPr algn="l"/>
            <a:endParaRPr lang="en-US" dirty="0"/>
          </a:p>
          <a:p>
            <a:r>
              <a:rPr lang="en-US" dirty="0"/>
              <a:t>* LHC_1 Assembled during H8 Run. No thermal cycle has been applied to it.</a:t>
            </a:r>
          </a:p>
          <a:p>
            <a:r>
              <a:rPr lang="en-US" dirty="0"/>
              <a:t>** LHC_2 Measurements not possible due to crystal S-Shape.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9D4CD-D712-D992-FA5E-811696C77697}"/>
              </a:ext>
            </a:extLst>
          </p:cNvPr>
          <p:cNvSpPr txBox="1"/>
          <p:nvPr/>
        </p:nvSpPr>
        <p:spPr>
          <a:xfrm>
            <a:off x="407987" y="1162335"/>
            <a:ext cx="48690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Before and After Thermal Cycle Measurements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862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Crystal assembly validation with beam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2B49-245D-B59C-DE05-953C0CA484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 fontScale="92500" lnSpcReduction="20000"/>
          </a:bodyPr>
          <a:lstStyle/>
          <a:p>
            <a:r>
              <a:rPr lang="en-US"/>
              <a:t>The validation of crystal assemblies with beam is needed for the final CERN hardware qualification before the installation of the crystals in the machines</a:t>
            </a:r>
          </a:p>
          <a:p>
            <a:r>
              <a:rPr lang="en-US"/>
              <a:t>The tracker telescope is configured to achieve </a:t>
            </a:r>
            <a:r>
              <a:rPr lang="en-US">
                <a:solidFill>
                  <a:srgbClr val="FF0000"/>
                </a:solidFill>
              </a:rPr>
              <a:t>high angular accuracy/precision</a:t>
            </a:r>
            <a:r>
              <a:rPr lang="en-US"/>
              <a:t> with long upstream and downstream arms</a:t>
            </a:r>
          </a:p>
          <a:p>
            <a:r>
              <a:rPr lang="en-US"/>
              <a:t>Observables: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bending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torsion or QM effect, and,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possibly Inelastic Nuclear Interactions (if equipped with additional instrumentations)</a:t>
            </a:r>
          </a:p>
          <a:p>
            <a:r>
              <a:rPr lang="en-US"/>
              <a:t>It is the only method to measure the crystal channeling efficiency (proportional to in-depth crystal defects), which cannot be measured by the X-ray diffractometer </a:t>
            </a:r>
          </a:p>
          <a:p>
            <a:endParaRPr lang="en-US" dirty="0"/>
          </a:p>
        </p:txBody>
      </p:sp>
      <p:sp>
        <p:nvSpPr>
          <p:cNvPr id="47" name="Date Placeholder 46">
            <a:extLst>
              <a:ext uri="{FF2B5EF4-FFF2-40B4-BE49-F238E27FC236}">
                <a16:creationId xmlns:a16="http://schemas.microsoft.com/office/drawing/2014/main" id="{1646A730-B361-6591-5B08-760CF60B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E18C-5FB6-9B4E-9820-4C7F6FFF78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7AC6B-8378-8CFA-8FD1-5756E46AC5BC}"/>
              </a:ext>
            </a:extLst>
          </p:cNvPr>
          <p:cNvSpPr txBox="1"/>
          <p:nvPr/>
        </p:nvSpPr>
        <p:spPr>
          <a:xfrm>
            <a:off x="6453159" y="4283824"/>
            <a:ext cx="545330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Acknowledgment of the UA9 for the fruitful collaboration during the data taking in the North Area test beam campaign for the characterization of the first CERN-made crystals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3BCDE1-715D-3F31-6C5C-98A15D854A8F}"/>
              </a:ext>
            </a:extLst>
          </p:cNvPr>
          <p:cNvGrpSpPr/>
          <p:nvPr/>
        </p:nvGrpSpPr>
        <p:grpSpPr>
          <a:xfrm>
            <a:off x="6096000" y="1439335"/>
            <a:ext cx="6045235" cy="2579871"/>
            <a:chOff x="695399" y="3051034"/>
            <a:chExt cx="7453500" cy="31808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3BE13D-9D23-F362-53A7-451A14002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399" y="3357155"/>
              <a:ext cx="7164043" cy="28747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70F51E-6B26-AFC9-DBBD-C76536E0BBA2}"/>
                </a:ext>
              </a:extLst>
            </p:cNvPr>
            <p:cNvSpPr txBox="1"/>
            <p:nvPr/>
          </p:nvSpPr>
          <p:spPr bwMode="auto">
            <a:xfrm>
              <a:off x="1223917" y="3051034"/>
              <a:ext cx="6924982" cy="379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Schematic layout of the UA9 telescope installed in H8 (North Area)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22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77C14B85-8F37-F7C6-C6DE-1EAE55DA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24744"/>
            <a:ext cx="11376025" cy="4608512"/>
          </a:xfrm>
        </p:spPr>
        <p:txBody>
          <a:bodyPr/>
          <a:lstStyle/>
          <a:p>
            <a:r>
              <a:rPr lang="en-GB" dirty="0"/>
              <a:t>3 LHC and 1 SPS crystals were tested </a:t>
            </a:r>
          </a:p>
          <a:p>
            <a:r>
              <a:rPr lang="en-GB" dirty="0"/>
              <a:t>A LHC crystal (STF-132) was used as reference to ensure the reliability of experimental setup and analysis procedure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B6A01-5CD0-C080-08DE-E8C976F2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 dirty="0"/>
              <a:t>Crystal assemblies tested with beam in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D1BD37-545A-1D24-D478-AF259676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/>
              <a:t>L.S. Esposito | DECRYCE Project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F1A45-96E7-8AE8-20C9-11D4E15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rtlCol="0"/>
          <a:lstStyle>
            <a:defPPr>
              <a:defRPr lang="en-GB"/>
            </a:defPPr>
          </a:lstStyle>
          <a:p>
            <a:fld id="{FE024F78-56A6-7740-B68D-8D4D026EDF3F}" type="slidenum">
              <a:rPr lang="en-GB" smtClean="0"/>
              <a:pPr/>
              <a:t>18</a:t>
            </a:fld>
            <a:endParaRPr lang="en-GB" dirty="0"/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58ECBD93-6AD6-18D5-0415-725CD37FD4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105134"/>
              </p:ext>
            </p:extLst>
          </p:nvPr>
        </p:nvGraphicFramePr>
        <p:xfrm>
          <a:off x="1403064" y="2632668"/>
          <a:ext cx="8961086" cy="3100588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355791">
                  <a:extLst>
                    <a:ext uri="{9D8B030D-6E8A-4147-A177-3AD203B41FA5}">
                      <a16:colId xmlns:a16="http://schemas.microsoft.com/office/drawing/2014/main" val="976825925"/>
                    </a:ext>
                  </a:extLst>
                </a:gridCol>
                <a:gridCol w="2319807">
                  <a:extLst>
                    <a:ext uri="{9D8B030D-6E8A-4147-A177-3AD203B41FA5}">
                      <a16:colId xmlns:a16="http://schemas.microsoft.com/office/drawing/2014/main" val="2824852578"/>
                    </a:ext>
                  </a:extLst>
                </a:gridCol>
                <a:gridCol w="2206752">
                  <a:extLst>
                    <a:ext uri="{9D8B030D-6E8A-4147-A177-3AD203B41FA5}">
                      <a16:colId xmlns:a16="http://schemas.microsoft.com/office/drawing/2014/main" val="1972500712"/>
                    </a:ext>
                  </a:extLst>
                </a:gridCol>
                <a:gridCol w="2078736">
                  <a:extLst>
                    <a:ext uri="{9D8B030D-6E8A-4147-A177-3AD203B41FA5}">
                      <a16:colId xmlns:a16="http://schemas.microsoft.com/office/drawing/2014/main" val="597194837"/>
                    </a:ext>
                  </a:extLst>
                </a:gridCol>
              </a:tblGrid>
              <a:tr h="372214">
                <a:tc>
                  <a:txBody>
                    <a:bodyPr/>
                    <a:lstStyle/>
                    <a:p>
                      <a:r>
                        <a:rPr lang="en-GB" sz="1800" dirty="0"/>
                        <a:t>Crystal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1</a:t>
                      </a:r>
                      <a:r>
                        <a:rPr lang="en-GB" sz="1800" baseline="30000" dirty="0"/>
                        <a:t>st</a:t>
                      </a:r>
                      <a:r>
                        <a:rPr lang="en-GB" sz="18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2</a:t>
                      </a:r>
                      <a:r>
                        <a:rPr lang="en-GB" sz="1800" baseline="30000" dirty="0"/>
                        <a:t>nd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3rd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858495"/>
                  </a:ext>
                </a:extLst>
              </a:tr>
              <a:tr h="5299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/>
                        <a:t>LHC#1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20/09 </a:t>
                      </a:r>
                    </a:p>
                    <a:p>
                      <a:r>
                        <a:rPr lang="en-GB" sz="1400" dirty="0"/>
                        <a:t>Run 7858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21/09 </a:t>
                      </a:r>
                      <a:r>
                        <a:rPr lang="en-GB" sz="1400" b="1" dirty="0"/>
                        <a:t>(RM)</a:t>
                      </a:r>
                    </a:p>
                    <a:p>
                      <a:r>
                        <a:rPr lang="en-GB" sz="1400" dirty="0"/>
                        <a:t>Runs: 7881,7882,7885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115860"/>
                  </a:ext>
                </a:extLst>
              </a:tr>
              <a:tr h="536448">
                <a:tc>
                  <a:txBody>
                    <a:bodyPr/>
                    <a:lstStyle/>
                    <a:p>
                      <a:r>
                        <a:rPr lang="en-GB" sz="1400"/>
                        <a:t>LHC#2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27/09</a:t>
                      </a:r>
                    </a:p>
                    <a:p>
                      <a:r>
                        <a:rPr lang="en-GB" sz="1400" dirty="0"/>
                        <a:t>Run 8002 (straight crystal)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694946"/>
                  </a:ext>
                </a:extLst>
              </a:tr>
              <a:tr h="463296">
                <a:tc>
                  <a:txBody>
                    <a:bodyPr/>
                    <a:lstStyle/>
                    <a:p>
                      <a:r>
                        <a:rPr lang="en-GB" sz="1400"/>
                        <a:t>LHC#3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15/09</a:t>
                      </a:r>
                    </a:p>
                    <a:p>
                      <a:r>
                        <a:rPr lang="en-GB" sz="1400" dirty="0"/>
                        <a:t>Runs: 7773, 7774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23/09 (</a:t>
                      </a:r>
                      <a:r>
                        <a:rPr lang="en-GB" sz="1400" b="1" dirty="0"/>
                        <a:t>TH)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Runs: 7917,7919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714662"/>
                  </a:ext>
                </a:extLst>
              </a:tr>
              <a:tr h="5718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>
                          <a:effectLst/>
                        </a:rPr>
                        <a:t>SPS#2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16/09</a:t>
                      </a:r>
                    </a:p>
                    <a:p>
                      <a:r>
                        <a:rPr lang="en-GB" sz="1400" dirty="0"/>
                        <a:t>Runs: 7782, 7783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23/09 (</a:t>
                      </a:r>
                      <a:r>
                        <a:rPr lang="en-GB" sz="1400" b="1" dirty="0"/>
                        <a:t>TH</a:t>
                      </a:r>
                      <a:r>
                        <a:rPr lang="en-GB" sz="1400" dirty="0"/>
                        <a:t>)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Runs: 7924,7927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26/06 (</a:t>
                      </a:r>
                      <a:r>
                        <a:rPr lang="en-GB" sz="1400" b="1" dirty="0"/>
                        <a:t>RB</a:t>
                      </a:r>
                      <a:r>
                        <a:rPr lang="en-GB" sz="1400" dirty="0"/>
                        <a:t>)</a:t>
                      </a:r>
                    </a:p>
                    <a:p>
                      <a:r>
                        <a:rPr lang="en-GB" sz="1400" dirty="0"/>
                        <a:t>Runs: 7984, 7985, 7986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705584"/>
                  </a:ext>
                </a:extLst>
              </a:tr>
              <a:tr h="571886">
                <a:tc>
                  <a:txBody>
                    <a:bodyPr/>
                    <a:lstStyle/>
                    <a:p>
                      <a:r>
                        <a:rPr lang="en-US" sz="1400"/>
                        <a:t>STF-132 (LHC)</a:t>
                      </a:r>
                    </a:p>
                    <a:p>
                      <a:r>
                        <a:rPr lang="en-US" sz="1400"/>
                        <a:t>As control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14/06</a:t>
                      </a:r>
                    </a:p>
                    <a:p>
                      <a:r>
                        <a:rPr lang="en-US" sz="1400" dirty="0"/>
                        <a:t>Runs: 7653, 7654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18/09</a:t>
                      </a:r>
                    </a:p>
                    <a:p>
                      <a:r>
                        <a:rPr lang="en-US" sz="1400" dirty="0"/>
                        <a:t>Runs: 7822, 7826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698459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5DBF9A-CFFD-BB68-BE1A-935C21AE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37752-DEB2-9571-C6C8-EA41FEF62F58}"/>
              </a:ext>
            </a:extLst>
          </p:cNvPr>
          <p:cNvSpPr txBox="1"/>
          <p:nvPr/>
        </p:nvSpPr>
        <p:spPr>
          <a:xfrm>
            <a:off x="1081010" y="5997996"/>
            <a:ext cx="96051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Several runs to characterize crystals after thermal cycle (TH), remounted (RM) or re-bent (RB)</a:t>
            </a:r>
          </a:p>
        </p:txBody>
      </p:sp>
    </p:spTree>
    <p:extLst>
      <p:ext uri="{BB962C8B-B14F-4D97-AF65-F5344CB8AC3E}">
        <p14:creationId xmlns:p14="http://schemas.microsoft.com/office/powerpoint/2010/main" val="3358645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DEB00A-2030-7241-16B2-C12E2800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 dirty="0"/>
              <a:t>Analysis data flow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A1DAE-B67E-9005-786C-3745A19D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815E7E-2D0E-28B3-AD37-FA56078C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/>
              <a:t>L.S. Esposito | DECRYCE Project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640CD6-1CBD-4FBE-258B-28D1D8091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rtlCol="0"/>
          <a:lstStyle>
            <a:defPPr>
              <a:defRPr lang="en-GB"/>
            </a:defPPr>
          </a:lstStyle>
          <a:p>
            <a:fld id="{FE024F78-56A6-7740-B68D-8D4D026EDF3F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7A2E5-D278-4477-3F62-847F1FE9D990}"/>
              </a:ext>
            </a:extLst>
          </p:cNvPr>
          <p:cNvSpPr txBox="1">
            <a:spLocks/>
          </p:cNvSpPr>
          <p:nvPr/>
        </p:nvSpPr>
        <p:spPr>
          <a:xfrm>
            <a:off x="59491" y="1624069"/>
            <a:ext cx="2749698" cy="4436556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Application of geometric cuts for horizontal and vertical distribution of position</a:t>
            </a:r>
          </a:p>
          <a:p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n-lt"/>
              </a:rPr>
              <a:t>Compensation of torsion and incoming angle offset (due to relative alignment of the crystal, goniometer and telescope)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9A52D7-86CA-AEBB-1631-E7DF3DD75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25" y="1319580"/>
            <a:ext cx="3058936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5161C7-2220-894D-128B-7B9872651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823" y="1379458"/>
            <a:ext cx="3058935" cy="21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7C4E0-4524-D44A-2758-4E140B63E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697" y="1319580"/>
            <a:ext cx="3372787" cy="21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697158-1581-FF89-AA41-E88DA3DBD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58" y="3842347"/>
            <a:ext cx="3165365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694A1-C4D9-2DEF-0562-4CB93FDE7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823" y="3854156"/>
            <a:ext cx="3101080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9CE24A-A9D9-9CF9-3948-104F243C5B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989" y="3794278"/>
            <a:ext cx="33604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3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54F806-66CD-020E-1BB8-EF70982E8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Planar channeling in (bent) crystals</a:t>
            </a:r>
          </a:p>
          <a:p>
            <a:pPr lvl="1"/>
            <a:r>
              <a:rPr lang="en-US" dirty="0"/>
              <a:t>Beam manipulation</a:t>
            </a:r>
          </a:p>
          <a:p>
            <a:r>
              <a:rPr lang="en-US" dirty="0"/>
              <a:t>Crystal applications at CERN</a:t>
            </a:r>
          </a:p>
          <a:p>
            <a:pPr lvl="1"/>
            <a:r>
              <a:rPr lang="en-US" dirty="0"/>
              <a:t>Collimation for ion runs at LHC</a:t>
            </a:r>
          </a:p>
          <a:p>
            <a:pPr lvl="1"/>
            <a:r>
              <a:rPr lang="en-US" dirty="0"/>
              <a:t>Loss reduction in the SPS</a:t>
            </a:r>
          </a:p>
          <a:p>
            <a:pPr lvl="1"/>
            <a:r>
              <a:rPr lang="en-US" dirty="0"/>
              <a:t>Future fixed target experiment in the LHC</a:t>
            </a:r>
          </a:p>
          <a:p>
            <a:r>
              <a:rPr lang="en-US" dirty="0"/>
              <a:t>DECRYCE project</a:t>
            </a:r>
          </a:p>
          <a:p>
            <a:pPr lvl="1"/>
            <a:r>
              <a:rPr lang="en-US" dirty="0"/>
              <a:t>Development, implementation, and validation of crystal-bender systems to be employed for different applications at CERN</a:t>
            </a:r>
          </a:p>
          <a:p>
            <a:r>
              <a:rPr lang="en-US" dirty="0"/>
              <a:t>Results from 2023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1F9A6-5FD1-0ECF-7974-C08E5F7A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D11F-EA23-5CBB-F247-44A54265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AC5A4-C851-C857-EB39-86C3C06B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0A42F-95A5-26F3-16AD-D4A70F5A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0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F3C499F-3D12-21F4-252B-9D351B37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US" dirty="0"/>
              <a:t>Channeling efficiency analysis (reference crystal)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8EF005-E417-F435-2E99-F4F0C152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DC731-4C84-B500-A764-AABEBF97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GB"/>
              <a:t>L.S. Esposito | DECRYCE Project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A2815-5A70-4160-79B3-081CCA37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/>
          <a:lstStyle/>
          <a:p>
            <a:fld id="{FE024F78-56A6-7740-B68D-8D4D026EDF3F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D7A7C-1EB5-FA6B-FE22-02CD6522B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55" y="1558709"/>
            <a:ext cx="3069240" cy="2160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17B550-C349-0F07-51AC-96542CE6EBA5}"/>
              </a:ext>
            </a:extLst>
          </p:cNvPr>
          <p:cNvSpPr txBox="1">
            <a:spLocks/>
          </p:cNvSpPr>
          <p:nvPr/>
        </p:nvSpPr>
        <p:spPr>
          <a:xfrm>
            <a:off x="48176" y="1558709"/>
            <a:ext cx="2558571" cy="2616883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Selection of region of interest and performing fits of channeling spot</a:t>
            </a:r>
          </a:p>
          <a:p>
            <a:endParaRPr lang="pt-BR" sz="2000" dirty="0">
              <a:solidFill>
                <a:schemeClr val="tx1"/>
              </a:solidFill>
              <a:latin typeface="+mn-lt"/>
            </a:endParaRPr>
          </a:p>
          <a:p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+mn-lt"/>
              </a:rPr>
              <a:t>2D scan in XY helps to reveal some features of the crystal or measurement details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+mn-lt"/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0AB575-21C3-75E8-F242-C6C8B2282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969" y="1558709"/>
            <a:ext cx="3135903" cy="21600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99C9AE25-B20E-2D76-2A6F-686758B3BE7D}"/>
              </a:ext>
            </a:extLst>
          </p:cNvPr>
          <p:cNvSpPr txBox="1">
            <a:spLocks/>
          </p:cNvSpPr>
          <p:nvPr/>
        </p:nvSpPr>
        <p:spPr>
          <a:xfrm>
            <a:off x="6307948" y="1236958"/>
            <a:ext cx="19433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en-GB"/>
            </a:defPPr>
            <a:lvl1pPr marL="0" algn="l" defTabSz="914400" rtl="0" eaLnBrk="1" latinLnBrk="0" hangingPunct="1">
              <a:defRPr lang="en-GB" sz="1200" kern="1200" spc="0">
                <a:solidFill>
                  <a:schemeClr val="bg1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4572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~66 % at half crit. angle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E858B8-55E7-26B0-D297-33A752CC2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736" y="1562799"/>
            <a:ext cx="3110915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416430-688E-BA3C-FE90-C4DA29664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11" y="3881457"/>
            <a:ext cx="3103902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3D0E38-C535-5B1B-6FEF-F321FFF22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793" y="3881457"/>
            <a:ext cx="3080798" cy="216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D58137-76DC-8C7A-E962-C5B6BC47A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736" y="3881457"/>
            <a:ext cx="3120493" cy="21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CC1C4-E299-913A-8788-D03CAA1E0A4D}"/>
              </a:ext>
            </a:extLst>
          </p:cNvPr>
          <p:cNvSpPr txBox="1"/>
          <p:nvPr/>
        </p:nvSpPr>
        <p:spPr>
          <a:xfrm>
            <a:off x="9380696" y="1306620"/>
            <a:ext cx="21823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~53 % at full critical  angle</a:t>
            </a:r>
          </a:p>
        </p:txBody>
      </p:sp>
    </p:spTree>
    <p:extLst>
      <p:ext uri="{BB962C8B-B14F-4D97-AF65-F5344CB8AC3E}">
        <p14:creationId xmlns:p14="http://schemas.microsoft.com/office/powerpoint/2010/main" val="1922235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8" descr="Bar chart">
            <a:extLst>
              <a:ext uri="{FF2B5EF4-FFF2-40B4-BE49-F238E27FC236}">
                <a16:creationId xmlns:a16="http://schemas.microsoft.com/office/drawing/2014/main" id="{1620C48A-19EE-1F0D-94AD-BCDBB974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928157"/>
              </p:ext>
            </p:extLst>
          </p:nvPr>
        </p:nvGraphicFramePr>
        <p:xfrm>
          <a:off x="407988" y="1207255"/>
          <a:ext cx="1137602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78B6A01-5CD0-C080-08DE-E8C976F2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 dirty="0"/>
              <a:t>Performance of crystal assembly LHC#1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6E045-5A18-575E-3AA8-A1BE11C7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49103-A7B0-78D1-E737-6FD47C6D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F1A45-96E7-8AE8-20C9-11D4E15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rtlCol="0"/>
          <a:lstStyle>
            <a:defPPr>
              <a:defRPr lang="en-GB"/>
            </a:defPPr>
          </a:lstStyle>
          <a:p>
            <a:fld id="{FE024F78-56A6-7740-B68D-8D4D026EDF3F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444CA-330C-DD86-6D9B-CCDA5541E916}"/>
              </a:ext>
            </a:extLst>
          </p:cNvPr>
          <p:cNvSpPr txBox="1"/>
          <p:nvPr/>
        </p:nvSpPr>
        <p:spPr>
          <a:xfrm>
            <a:off x="1710184" y="5650745"/>
            <a:ext cx="899605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/>
              <a:t>Bending (almost) within the specs, very small torsion -&gt; good performance of the bender.</a:t>
            </a:r>
          </a:p>
          <a:p>
            <a:pPr algn="l"/>
            <a:r>
              <a:rPr lang="en-GB" dirty="0"/>
              <a:t>Efficiency smaller than expected (under investigation)</a:t>
            </a:r>
          </a:p>
        </p:txBody>
      </p:sp>
    </p:spTree>
    <p:extLst>
      <p:ext uri="{BB962C8B-B14F-4D97-AF65-F5344CB8AC3E}">
        <p14:creationId xmlns:p14="http://schemas.microsoft.com/office/powerpoint/2010/main" val="2298028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8" descr="Bar chart">
            <a:extLst>
              <a:ext uri="{FF2B5EF4-FFF2-40B4-BE49-F238E27FC236}">
                <a16:creationId xmlns:a16="http://schemas.microsoft.com/office/drawing/2014/main" id="{1620C48A-19EE-1F0D-94AD-BCDBB9743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301164"/>
              </p:ext>
            </p:extLst>
          </p:nvPr>
        </p:nvGraphicFramePr>
        <p:xfrm>
          <a:off x="407988" y="1129127"/>
          <a:ext cx="1137602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78B6A01-5CD0-C080-08DE-E8C976F2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rtlCol="0"/>
          <a:lstStyle>
            <a:defPPr>
              <a:defRPr lang="en-GB"/>
            </a:defPPr>
          </a:lstStyle>
          <a:p>
            <a:r>
              <a:rPr lang="en-GB" dirty="0"/>
              <a:t>Performance of crystal assembly SPS#2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87331C-C5CA-4E8F-9084-3EAB3B50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BEC960-E2D4-A2A6-E226-1A08B29B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/>
          <a:lstStyle/>
          <a:p>
            <a:r>
              <a:rPr lang="en-US" dirty="0"/>
              <a:t>L.S. Esposito | DECRYCE Project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AF1A45-96E7-8AE8-20C9-11D4E15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rtlCol="0"/>
          <a:lstStyle>
            <a:defPPr>
              <a:defRPr lang="en-GB"/>
            </a:defPPr>
          </a:lstStyle>
          <a:p>
            <a:fld id="{FE024F78-56A6-7740-B68D-8D4D026EDF3F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0827D2F-23C6-B0AE-3577-838789946219}"/>
              </a:ext>
            </a:extLst>
          </p:cNvPr>
          <p:cNvSpPr txBox="1">
            <a:spLocks/>
          </p:cNvSpPr>
          <p:nvPr/>
        </p:nvSpPr>
        <p:spPr>
          <a:xfrm>
            <a:off x="1592299" y="942242"/>
            <a:ext cx="9360806" cy="929026"/>
          </a:xfrm>
          <a:prstGeom prst="rect">
            <a:avLst/>
          </a:prstGeom>
        </p:spPr>
        <p:txBody>
          <a:bodyPr rtlCol="0"/>
          <a:lstStyle>
            <a:defPPr>
              <a:defRPr lang="en-GB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lang="en-GB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 Nova" panose="020B0504020202020204" pitchFamily="34" charset="0"/>
              </a:rPr>
              <a:t>SPS crystal No. 2, local performance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FCD0B53-3891-93B9-A867-DA205DA1E6B7}"/>
              </a:ext>
            </a:extLst>
          </p:cNvPr>
          <p:cNvSpPr txBox="1">
            <a:spLocks/>
          </p:cNvSpPr>
          <p:nvPr/>
        </p:nvSpPr>
        <p:spPr>
          <a:xfrm>
            <a:off x="3894359" y="1429087"/>
            <a:ext cx="473445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en-GB"/>
            </a:defPPr>
            <a:lvl1pPr marL="0" algn="l" defTabSz="914400" rtl="0" eaLnBrk="1" latinLnBrk="0" hangingPunct="1">
              <a:defRPr lang="en-GB" sz="1200" kern="1200" spc="0">
                <a:solidFill>
                  <a:schemeClr val="bg1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4572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n-GB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                  HCTBMCS001-CR000002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7AD14-CBCD-8057-AB5F-C51D2ECE393F}"/>
              </a:ext>
            </a:extLst>
          </p:cNvPr>
          <p:cNvSpPr txBox="1"/>
          <p:nvPr/>
        </p:nvSpPr>
        <p:spPr>
          <a:xfrm>
            <a:off x="741970" y="5442678"/>
            <a:ext cx="1070806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/>
              <a:t>Larger bending angle because of the crystal strip is longer than required specifications</a:t>
            </a:r>
          </a:p>
          <a:p>
            <a:pPr algn="l"/>
            <a:r>
              <a:rPr lang="en-GB" dirty="0"/>
              <a:t>Similar efficiency as LHC crystal (lower than expected)</a:t>
            </a:r>
          </a:p>
          <a:p>
            <a:pPr algn="l"/>
            <a:r>
              <a:rPr lang="en-GB" dirty="0"/>
              <a:t>The bender looks stable after thermal cycle (</a:t>
            </a:r>
            <a:r>
              <a:rPr lang="en-GB" dirty="0">
                <a:solidFill>
                  <a:srgbClr val="00B050"/>
                </a:solidFill>
              </a:rPr>
              <a:t>TH</a:t>
            </a:r>
            <a:r>
              <a:rPr lang="en-GB" dirty="0"/>
              <a:t>), stability to be verified after re-assembly (</a:t>
            </a:r>
            <a:r>
              <a:rPr lang="en-GB" dirty="0">
                <a:solidFill>
                  <a:srgbClr val="FF0000"/>
                </a:solidFill>
              </a:rPr>
              <a:t>RB</a:t>
            </a:r>
            <a:r>
              <a:rPr lang="en-GB" dirty="0"/>
              <a:t>) procedure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FA11D-81E2-DB9D-FE06-DA51618BE897}"/>
              </a:ext>
            </a:extLst>
          </p:cNvPr>
          <p:cNvSpPr txBox="1"/>
          <p:nvPr/>
        </p:nvSpPr>
        <p:spPr>
          <a:xfrm>
            <a:off x="2138418" y="1258791"/>
            <a:ext cx="3077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684C2-7E7F-A674-84EE-7D5846353019}"/>
              </a:ext>
            </a:extLst>
          </p:cNvPr>
          <p:cNvSpPr txBox="1"/>
          <p:nvPr/>
        </p:nvSpPr>
        <p:spPr>
          <a:xfrm>
            <a:off x="2844263" y="1258791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RB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FA7AD0F-174D-A84D-11EB-9D79193F7EF4}"/>
              </a:ext>
            </a:extLst>
          </p:cNvPr>
          <p:cNvSpPr/>
          <p:nvPr/>
        </p:nvSpPr>
        <p:spPr>
          <a:xfrm rot="5400000">
            <a:off x="2213236" y="1400512"/>
            <a:ext cx="158141" cy="519430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12D9A0D-CE28-C592-469C-37E3B7ADA1CA}"/>
              </a:ext>
            </a:extLst>
          </p:cNvPr>
          <p:cNvSpPr/>
          <p:nvPr/>
        </p:nvSpPr>
        <p:spPr>
          <a:xfrm rot="5400000">
            <a:off x="2921912" y="1311503"/>
            <a:ext cx="178127" cy="67745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69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7AFE0E-08E5-BA21-A7E7-DE21456C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/>
              <a:t>Development of Timepix4 based telescope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FAC034-83B1-A8AF-FBA5-A1DBC753B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228" y="1283504"/>
            <a:ext cx="5616575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Angular precision of the order of few µrad in the incoming arm and outgoing angle (for 400 GeV single positively charged particles)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Acceptance of tracker for crystals with bending angles in the range ~50 µrad up to ~20 </a:t>
            </a:r>
            <a:r>
              <a:rPr lang="en-GB" dirty="0" err="1"/>
              <a:t>mrad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dirty="0"/>
              <a:t>DAQ &amp; FESA SW will be common with other BI applications of Timepix4 (HL-LHC BGI &amp; Timepix4-BLM.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222E1B7-D889-669E-E5A3-2F7DDF4295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H" sz="2400"/>
              <a:t>Project timeline 2024/25</a:t>
            </a:r>
          </a:p>
          <a:p>
            <a:r>
              <a:rPr lang="en-GB" sz="1600" b="1"/>
              <a:t>Q1/2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Simulate &amp; optimise telescope design with </a:t>
            </a:r>
            <a:r>
              <a:rPr lang="en-GB" sz="1600" b="1">
                <a:hlinkClick r:id="rId2"/>
              </a:rPr>
              <a:t>Allpix Squared</a:t>
            </a:r>
            <a:r>
              <a:rPr lang="en-GB" sz="1600"/>
              <a:t> (generic pixel detector simulation) + </a:t>
            </a:r>
            <a:r>
              <a:rPr lang="en-GB" sz="1600" b="1" i="0" u="none" strike="noStrike">
                <a:effectLst/>
                <a:hlinkClick r:id="rId3"/>
              </a:rPr>
              <a:t>Corryvreckan</a:t>
            </a:r>
            <a:r>
              <a:rPr lang="en-GB" sz="1600" b="0" i="0" u="none" strike="noStrike">
                <a:effectLst/>
              </a:rPr>
              <a:t> (reconstruction framework.)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Mechanical design, including </a:t>
            </a:r>
            <a:r>
              <a:rPr lang="en-GB" sz="1600" b="1"/>
              <a:t>thermal simulations.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/>
              <a:t>Milestone #1 </a:t>
            </a:r>
            <a:r>
              <a:rPr lang="en-GB" sz="1600"/>
              <a:t>= </a:t>
            </a:r>
            <a:r>
              <a:rPr lang="en-GB" sz="1600" b="1"/>
              <a:t>TDR</a:t>
            </a:r>
            <a:r>
              <a:rPr lang="en-GB" sz="1600"/>
              <a:t> for Timepix4 based telescope </a:t>
            </a:r>
            <a:r>
              <a:rPr lang="en-GB" sz="1600" b="1"/>
              <a:t>+ Review expected performance vs. functional specification</a:t>
            </a:r>
            <a:r>
              <a:rPr lang="en-GB" sz="1600"/>
              <a:t>. </a:t>
            </a:r>
          </a:p>
          <a:p>
            <a:r>
              <a:rPr lang="en-GB" sz="1600" b="1"/>
              <a:t>Q3/4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/>
              <a:t>Milestone #2 = Testbeam in H8 EA 138 with basic Timepix3 telescope (short lever arm)</a:t>
            </a:r>
            <a:r>
              <a:rPr lang="en-GB" sz="1600"/>
              <a:t>, with the objective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/>
              <a:t>Develop software for telescope application;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/>
              <a:t>Gain experience with telescope “workflow”;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/>
              <a:t>Only basic track resolution &amp; angular resolution. </a:t>
            </a:r>
          </a:p>
          <a:p>
            <a:r>
              <a:rPr lang="en-GB" sz="1600" b="1"/>
              <a:t>Q1/2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Timepix4 telescope production &amp; commissioning in the lab.</a:t>
            </a:r>
          </a:p>
          <a:p>
            <a:endParaRPr lang="en-GB" sz="1600"/>
          </a:p>
          <a:p>
            <a:r>
              <a:rPr lang="en-GB" sz="1600" b="1"/>
              <a:t>Q3/4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/>
              <a:t>Milestone #3 = Commissioning &amp; operation in H8 EA 128 </a:t>
            </a:r>
            <a:r>
              <a:rPr lang="en-GB" sz="1600"/>
              <a:t>of Timepix4 telescope.  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B80AB-0FB2-CE70-F66E-7FFA6F3C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 anchor="ctr">
            <a:normAutofit/>
          </a:bodyPr>
          <a:lstStyle/>
          <a:p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E3F0C-1650-B97C-B96E-CDB95247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anchor="ctr">
            <a:normAutofit/>
          </a:bodyPr>
          <a:lstStyle/>
          <a:p>
            <a:r>
              <a:rPr lang="en-US"/>
              <a:t>L.S. Esposito | DECRYCE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8D006-4151-C9DE-E18B-6B82E8B4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1.png">
            <a:extLst>
              <a:ext uri="{FF2B5EF4-FFF2-40B4-BE49-F238E27FC236}">
                <a16:creationId xmlns:a16="http://schemas.microsoft.com/office/drawing/2014/main" id="{2C276976-2E6F-1DAE-6D3B-7AFE2E29E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5626" y="4460480"/>
            <a:ext cx="5611813" cy="1964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039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5D1758-2197-D763-78B1-6750AF34C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first CERN-made </a:t>
            </a:r>
            <a:r>
              <a:rPr lang="en-GB"/>
              <a:t>crystal assembly prototypes </a:t>
            </a:r>
            <a:r>
              <a:rPr lang="en-GB" dirty="0"/>
              <a:t>were produced and characterized in the first year of the DECRYCE project.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Gained valuable insights in all the steps of the assembly process, but there are ongoing tasks for the upcoming months to ensure crystals meet operational criteria: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Refining polishing and dimensions of lateral surfaces</a:t>
            </a:r>
            <a:endParaRPr lang="en-GB" dirty="0">
              <a:cs typeface="Arial"/>
            </a:endParaRP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Addressing miscut polishing</a:t>
            </a:r>
            <a:endParaRPr lang="en-GB" dirty="0">
              <a:cs typeface="Arial"/>
            </a:endParaRP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Investigating the cause of low efficiency</a:t>
            </a:r>
            <a:endParaRPr lang="en-GB" dirty="0">
              <a:cs typeface="Arial"/>
            </a:endParaRP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Enhancing control during the assembly process</a:t>
            </a:r>
            <a:endParaRPr lang="en-GB" dirty="0">
              <a:cs typeface="Arial"/>
            </a:endParaRP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dirty="0"/>
              <a:t>Providing better tooling for measuring/characterizing water/strip/bender/assembly</a:t>
            </a:r>
            <a:endParaRPr lang="en-GB" dirty="0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E6F77-8466-7366-A76B-CBACAB6C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CE580-4F93-BC2B-21B8-26560FBE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0FF94-3547-ADB9-E338-6912559B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5EB8-F687-7E6F-58B7-05905ED6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8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 Planar Channeling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L.S. Esposito | DECRYCE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B67DD-4DCA-6F40-A330-75D139B284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4"/>
          <a:stretch/>
        </p:blipFill>
        <p:spPr>
          <a:xfrm>
            <a:off x="6216535" y="2766369"/>
            <a:ext cx="1649213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28" y="2766369"/>
            <a:ext cx="2453334" cy="7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7652" y="1138680"/>
            <a:ext cx="5314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solution of the equation of motion (in the approx. of harmonic oscillator) shows that channeled particles oscillate with a wavelength proportional to their energy between crystal planes.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E67B86B-83D3-B8C8-1087-3EDBF21D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5th Slow Extraction Workshop, MedAustron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B7A49B-02D6-6074-F96D-A72849B0A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522" y="3824867"/>
            <a:ext cx="3548794" cy="23282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0F1B344-7B0F-C95E-8634-AF19EA66413E}"/>
              </a:ext>
            </a:extLst>
          </p:cNvPr>
          <p:cNvGrpSpPr/>
          <p:nvPr/>
        </p:nvGrpSpPr>
        <p:grpSpPr>
          <a:xfrm rot="1834758">
            <a:off x="-198279" y="1717878"/>
            <a:ext cx="3354785" cy="2898914"/>
            <a:chOff x="839416" y="1595467"/>
            <a:chExt cx="4697054" cy="40587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15D557-85D4-43B7-B2A4-B1FCDB5F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0103" y="1708645"/>
              <a:ext cx="4456367" cy="39456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062ECF-5429-D81D-75FB-9058D1212D61}"/>
                </a:ext>
              </a:extLst>
            </p:cNvPr>
            <p:cNvSpPr txBox="1"/>
            <p:nvPr/>
          </p:nvSpPr>
          <p:spPr bwMode="auto">
            <a:xfrm rot="19765242">
              <a:off x="4399184" y="4867569"/>
              <a:ext cx="72327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(110)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2668A3-9D54-2BA2-C16B-9B4ACE492690}"/>
                </a:ext>
              </a:extLst>
            </p:cNvPr>
            <p:cNvSpPr txBox="1"/>
            <p:nvPr/>
          </p:nvSpPr>
          <p:spPr bwMode="auto">
            <a:xfrm rot="19584168">
              <a:off x="2241166" y="2246908"/>
              <a:ext cx="39786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i="1" dirty="0"/>
                <a:t>d</a:t>
              </a:r>
              <a:r>
                <a:rPr lang="en-CH" i="1" baseline="-25000" dirty="0"/>
                <a:t>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D8D6BBF-972A-7118-B7E9-696BBAE28658}"/>
                </a:ext>
              </a:extLst>
            </p:cNvPr>
            <p:cNvCxnSpPr/>
            <p:nvPr/>
          </p:nvCxnSpPr>
          <p:spPr>
            <a:xfrm flipV="1">
              <a:off x="2611363" y="2626052"/>
              <a:ext cx="258429" cy="162887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2FD742-C871-8ED4-8CE3-592EF4AD9C8D}"/>
                </a:ext>
              </a:extLst>
            </p:cNvPr>
            <p:cNvSpPr/>
            <p:nvPr/>
          </p:nvSpPr>
          <p:spPr>
            <a:xfrm>
              <a:off x="839416" y="1595467"/>
              <a:ext cx="1392815" cy="1438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F1FBE1-676A-643B-EB4F-24DA6D75BFC4}"/>
              </a:ext>
            </a:extLst>
          </p:cNvPr>
          <p:cNvGrpSpPr/>
          <p:nvPr/>
        </p:nvGrpSpPr>
        <p:grpSpPr>
          <a:xfrm>
            <a:off x="8946591" y="816275"/>
            <a:ext cx="2819415" cy="2612725"/>
            <a:chOff x="6816080" y="2480832"/>
            <a:chExt cx="2026888" cy="1878298"/>
          </a:xfrm>
        </p:grpSpPr>
        <p:pic>
          <p:nvPicPr>
            <p:cNvPr id="12" name="Immagine 17" descr="110 ( -- armonica) &amp; 111.jpg">
              <a:extLst>
                <a:ext uri="{FF2B5EF4-FFF2-40B4-BE49-F238E27FC236}">
                  <a16:creationId xmlns:a16="http://schemas.microsoft.com/office/drawing/2014/main" id="{5CAD46B5-A289-3F60-D555-44D71B5D2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r="50307" b="10491"/>
            <a:stretch/>
          </p:blipFill>
          <p:spPr>
            <a:xfrm>
              <a:off x="6816080" y="2480832"/>
              <a:ext cx="2026888" cy="1878298"/>
            </a:xfrm>
            <a:prstGeom prst="rect">
              <a:avLst/>
            </a:prstGeom>
          </p:spPr>
        </p:pic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FB234D3A-416A-B468-A079-EE1E5A606C95}"/>
                </a:ext>
              </a:extLst>
            </p:cNvPr>
            <p:cNvSpPr txBox="1"/>
            <p:nvPr/>
          </p:nvSpPr>
          <p:spPr>
            <a:xfrm>
              <a:off x="8270412" y="3787933"/>
              <a:ext cx="554906" cy="288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(110)</a:t>
              </a:r>
            </a:p>
          </p:txBody>
        </p:sp>
      </p:grpSp>
      <p:pic>
        <p:nvPicPr>
          <p:cNvPr id="20" name="Picture 19" descr="chan.gif">
            <a:extLst>
              <a:ext uri="{FF2B5EF4-FFF2-40B4-BE49-F238E27FC236}">
                <a16:creationId xmlns:a16="http://schemas.microsoft.com/office/drawing/2014/main" id="{24FEA8EA-3EED-B5DD-2331-08FB80B06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28" y="3586644"/>
            <a:ext cx="3271356" cy="24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9B37D-BBAA-57B3-6D10-58E4A9EC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manipulation with a bent crystal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13EF3-83FB-1427-E710-41BAD735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0248-49AA-9D73-FCB1-4D1D273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D777-D8B7-8131-6477-61A9C96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644D38-28B3-8D53-191B-76D3D2186604}"/>
              </a:ext>
            </a:extLst>
          </p:cNvPr>
          <p:cNvSpPr/>
          <p:nvPr/>
        </p:nvSpPr>
        <p:spPr>
          <a:xfrm rot="16200000">
            <a:off x="10077694" y="1772346"/>
            <a:ext cx="3412635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i="1" dirty="0">
                <a:latin typeface="Helvetica" pitchFamily="2" charset="0"/>
              </a:rPr>
              <a:t>W. </a:t>
            </a:r>
            <a:r>
              <a:rPr lang="en-US" sz="1100" i="1" dirty="0" err="1">
                <a:latin typeface="Helvetica" pitchFamily="2" charset="0"/>
              </a:rPr>
              <a:t>Scandale</a:t>
            </a:r>
            <a:r>
              <a:rPr lang="en-US" sz="1100" i="1" dirty="0">
                <a:latin typeface="Helvetica" pitchFamily="2" charset="0"/>
              </a:rPr>
              <a:t> et al, PRL 98, 154801 (2007) </a:t>
            </a:r>
          </a:p>
          <a:p>
            <a:r>
              <a:rPr lang="fr-FR" sz="1100" i="1" dirty="0">
                <a:latin typeface="Helvetica" pitchFamily="2" charset="0"/>
              </a:rPr>
              <a:t>W. Scandale et al., </a:t>
            </a:r>
            <a:r>
              <a:rPr lang="fr-FR" sz="1100" i="1" dirty="0" err="1">
                <a:latin typeface="Helvetica" pitchFamily="2" charset="0"/>
              </a:rPr>
              <a:t>Nucl</a:t>
            </a:r>
            <a:r>
              <a:rPr lang="fr-FR" sz="1100" i="1" dirty="0">
                <a:latin typeface="Helvetica" pitchFamily="2" charset="0"/>
              </a:rPr>
              <a:t>. </a:t>
            </a:r>
            <a:r>
              <a:rPr lang="en-GB" sz="1100" i="1" dirty="0">
                <a:latin typeface="Helvetica" pitchFamily="2" charset="0"/>
              </a:rPr>
              <a:t>Inst. and Methods B 268 (2010) 2655-2659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301B2E-5911-2EE7-0E38-9480880F81A1}"/>
              </a:ext>
            </a:extLst>
          </p:cNvPr>
          <p:cNvSpPr txBox="1">
            <a:spLocks/>
          </p:cNvSpPr>
          <p:nvPr/>
        </p:nvSpPr>
        <p:spPr>
          <a:xfrm>
            <a:off x="407988" y="1592263"/>
            <a:ext cx="3791095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coherent effects can be used in planar channeling for beam deflection in particle accelerators:</a:t>
            </a:r>
          </a:p>
          <a:p>
            <a:pPr lvl="1"/>
            <a:r>
              <a:rPr lang="en-US" dirty="0"/>
              <a:t>Channeling → larger deflection with smaller efficiency and smaller angular acceptance</a:t>
            </a:r>
          </a:p>
          <a:p>
            <a:pPr lvl="1"/>
            <a:r>
              <a:rPr lang="en-US" dirty="0"/>
              <a:t>Volume Reflection (VR) → smaller deflection with larger efficiency and larger angular acceptance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6E4E90-003F-375A-5F52-D6E5CA1871BB}"/>
              </a:ext>
            </a:extLst>
          </p:cNvPr>
          <p:cNvGrpSpPr/>
          <p:nvPr/>
        </p:nvGrpSpPr>
        <p:grpSpPr>
          <a:xfrm>
            <a:off x="4265734" y="1294073"/>
            <a:ext cx="7910224" cy="4810730"/>
            <a:chOff x="4185524" y="1454493"/>
            <a:chExt cx="7910224" cy="4810730"/>
          </a:xfrm>
        </p:grpSpPr>
        <p:pic>
          <p:nvPicPr>
            <p:cNvPr id="10" name="Segnaposto contenuto 6">
              <a:extLst>
                <a:ext uri="{FF2B5EF4-FFF2-40B4-BE49-F238E27FC236}">
                  <a16:creationId xmlns:a16="http://schemas.microsoft.com/office/drawing/2014/main" id="{027952F6-604A-5A15-A8B5-497C6F061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t="9137"/>
            <a:stretch/>
          </p:blipFill>
          <p:spPr>
            <a:xfrm>
              <a:off x="5666273" y="1454493"/>
              <a:ext cx="5048154" cy="448467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FAF671-935B-A8A2-B5F9-069B87CEA858}"/>
                </a:ext>
              </a:extLst>
            </p:cNvPr>
            <p:cNvSpPr/>
            <p:nvPr/>
          </p:nvSpPr>
          <p:spPr>
            <a:xfrm>
              <a:off x="7417940" y="1967357"/>
              <a:ext cx="1622812" cy="584775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2. Channeling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P= ≤ 85 %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ECAF6-56AC-D1CE-0ACE-7CD116126698}"/>
                </a:ext>
              </a:extLst>
            </p:cNvPr>
            <p:cNvSpPr/>
            <p:nvPr/>
          </p:nvSpPr>
          <p:spPr>
            <a:xfrm>
              <a:off x="4284952" y="4769201"/>
              <a:ext cx="1650578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1. Amorphous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D51841-E0E5-9A2F-C8A9-7B5DAE4727DC}"/>
                </a:ext>
              </a:extLst>
            </p:cNvPr>
            <p:cNvSpPr/>
            <p:nvPr/>
          </p:nvSpPr>
          <p:spPr>
            <a:xfrm>
              <a:off x="6836647" y="5663827"/>
              <a:ext cx="2491677" cy="601396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4. Volume Reflection</a:t>
              </a:r>
              <a:br>
                <a:rPr lang="en-US" sz="1600" dirty="0">
                  <a:solidFill>
                    <a:schemeClr val="bg1"/>
                  </a:solidFill>
                  <a:cs typeface="Comic Sans MS"/>
                </a:rPr>
              </a:br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P = 98 %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4153AF-02FA-A624-5F21-D34054F096E2}"/>
                </a:ext>
              </a:extLst>
            </p:cNvPr>
            <p:cNvSpPr/>
            <p:nvPr/>
          </p:nvSpPr>
          <p:spPr>
            <a:xfrm>
              <a:off x="10491637" y="4529592"/>
              <a:ext cx="1604111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6. Amorphous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953B6D-E276-1A08-2D32-73D6FDE9379D}"/>
                </a:ext>
              </a:extLst>
            </p:cNvPr>
            <p:cNvSpPr/>
            <p:nvPr/>
          </p:nvSpPr>
          <p:spPr>
            <a:xfrm>
              <a:off x="4185524" y="4111295"/>
              <a:ext cx="1750006" cy="338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3. </a:t>
              </a:r>
              <a:r>
                <a:rPr lang="en-US" sz="1600" dirty="0" err="1">
                  <a:solidFill>
                    <a:schemeClr val="bg1"/>
                  </a:solidFill>
                  <a:cs typeface="Comic Sans MS"/>
                </a:rPr>
                <a:t>Dechanneling</a:t>
              </a:r>
              <a:endParaRPr lang="en-US" sz="1600" dirty="0">
                <a:solidFill>
                  <a:schemeClr val="bg1"/>
                </a:solidFill>
                <a:cs typeface="Comic Sans M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486BC-889D-AF14-55AA-347FFB4BF1B0}"/>
                </a:ext>
              </a:extLst>
            </p:cNvPr>
            <p:cNvSpPr/>
            <p:nvPr/>
          </p:nvSpPr>
          <p:spPr>
            <a:xfrm>
              <a:off x="8662029" y="3049174"/>
              <a:ext cx="1158702" cy="5847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cs typeface="Comic Sans MS"/>
                </a:rPr>
                <a:t>5. Volume Capture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205538-D3A9-A912-5147-A015B30F8AB9}"/>
                </a:ext>
              </a:extLst>
            </p:cNvPr>
            <p:cNvSpPr txBox="1"/>
            <p:nvPr/>
          </p:nvSpPr>
          <p:spPr>
            <a:xfrm rot="16200000">
              <a:off x="4620018" y="2738683"/>
              <a:ext cx="1827218" cy="236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>
                  <a:solidFill>
                    <a:schemeClr val="bg2">
                      <a:lumMod val="10000"/>
                    </a:schemeClr>
                  </a:solidFill>
                </a:rPr>
                <a:t>Horizontal deflection angle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BE9C2A-9FD0-6879-B44B-F4E2DDDC2727}"/>
                </a:ext>
              </a:extLst>
            </p:cNvPr>
            <p:cNvSpPr txBox="1"/>
            <p:nvPr/>
          </p:nvSpPr>
          <p:spPr>
            <a:xfrm>
              <a:off x="9494403" y="5749634"/>
              <a:ext cx="1844542" cy="31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7" dirty="0">
                  <a:solidFill>
                    <a:schemeClr val="bg2">
                      <a:lumMod val="10000"/>
                    </a:schemeClr>
                  </a:solidFill>
                </a:rPr>
                <a:t>Crystal orientation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4BDE6A-C6C0-1B00-1114-F23DE3F61CEB}"/>
                </a:ext>
              </a:extLst>
            </p:cNvPr>
            <p:cNvSpPr txBox="1"/>
            <p:nvPr/>
          </p:nvSpPr>
          <p:spPr>
            <a:xfrm>
              <a:off x="7978387" y="1518661"/>
              <a:ext cx="21788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Beam divergence ~ 10 </a:t>
              </a:r>
              <a:r>
                <a:rPr lang="en-US" sz="1200" b="1" dirty="0" err="1">
                  <a:solidFill>
                    <a:srgbClr val="FF0000"/>
                  </a:solidFill>
                </a:rPr>
                <a:t>μrad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8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Crystal-based collimation system in the LHC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10BB3-861A-F96E-4E51-AB29B2DC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" y="2880000"/>
            <a:ext cx="8096400" cy="234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19BF74-43C9-F33D-207B-A7DCDFA6AF48}"/>
              </a:ext>
            </a:extLst>
          </p:cNvPr>
          <p:cNvSpPr txBox="1"/>
          <p:nvPr/>
        </p:nvSpPr>
        <p:spPr bwMode="auto">
          <a:xfrm>
            <a:off x="122947" y="1479733"/>
            <a:ext cx="7550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Cleaning upgrade required to prevent quenches in DS magnets at IR7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11T dipoles not available for TCLD 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baseline Nov 2020 using </a:t>
            </a:r>
            <a:r>
              <a:rPr lang="en-GB" b="1" dirty="0"/>
              <a:t>TCPC</a:t>
            </a:r>
            <a:r>
              <a:rPr lang="en-GB" dirty="0"/>
              <a:t> crystal collimators for ion runs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CB14C9-B8B9-3DF6-453B-003FFC67968A}"/>
              </a:ext>
            </a:extLst>
          </p:cNvPr>
          <p:cNvSpPr txBox="1"/>
          <p:nvPr/>
        </p:nvSpPr>
        <p:spPr bwMode="auto">
          <a:xfrm>
            <a:off x="277960" y="5612112"/>
            <a:ext cx="908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Operational only for ion-runs (HL-LHC protons runs would require additional absorbers)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5D1B114-AC13-4C7F-2A8F-3FDD05827510}"/>
              </a:ext>
            </a:extLst>
          </p:cNvPr>
          <p:cNvGrpSpPr/>
          <p:nvPr/>
        </p:nvGrpSpPr>
        <p:grpSpPr>
          <a:xfrm>
            <a:off x="9757786" y="2716500"/>
            <a:ext cx="2254492" cy="3297598"/>
            <a:chOff x="9757786" y="2716500"/>
            <a:chExt cx="2254492" cy="32975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D0DFD2-C344-3071-006B-D3E48BC8B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391045" y="3392866"/>
              <a:ext cx="2987973" cy="22544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02545D-4B6E-CF25-65E6-653AB956AB25}"/>
                </a:ext>
              </a:extLst>
            </p:cNvPr>
            <p:cNvSpPr txBox="1"/>
            <p:nvPr/>
          </p:nvSpPr>
          <p:spPr>
            <a:xfrm>
              <a:off x="10256889" y="2716500"/>
              <a:ext cx="119263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dirty="0"/>
                <a:t>LHC crystal</a:t>
              </a:r>
              <a:endParaRPr lang="en-CH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07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1"/>
    </mc:Choice>
    <mc:Fallback xmlns="">
      <p:transition spd="slow" advTm="7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reduction in the SPS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90DE52A-63F4-CBAA-D34C-7FA491AA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B67DD-4DCA-6F40-A330-75D139B2840F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F408B6-08C4-A023-04B6-4CAF952CCA51}"/>
              </a:ext>
            </a:extLst>
          </p:cNvPr>
          <p:cNvGrpSpPr/>
          <p:nvPr/>
        </p:nvGrpSpPr>
        <p:grpSpPr>
          <a:xfrm>
            <a:off x="9337117" y="288774"/>
            <a:ext cx="2840988" cy="2044872"/>
            <a:chOff x="7437378" y="1556790"/>
            <a:chExt cx="3650077" cy="2627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7378" y="1556790"/>
              <a:ext cx="3353401" cy="257268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9755360" y="2851930"/>
              <a:ext cx="2387192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solidFill>
                    <a:schemeClr val="accent1"/>
                  </a:solidFill>
                  <a:latin typeface="Helvetica" pitchFamily="2" charset="0"/>
                </a:rPr>
                <a:t>http://</a:t>
              </a:r>
              <a:r>
                <a:rPr lang="en-US" sz="1200" i="1" dirty="0" err="1">
                  <a:solidFill>
                    <a:schemeClr val="accent1"/>
                  </a:solidFill>
                  <a:latin typeface="Helvetica" pitchFamily="2" charset="0"/>
                </a:rPr>
                <a:t>cds.cern.ch</a:t>
              </a:r>
              <a:r>
                <a:rPr lang="en-US" sz="1200" i="1" dirty="0">
                  <a:solidFill>
                    <a:schemeClr val="accent1"/>
                  </a:solidFill>
                  <a:latin typeface="Helvetica" pitchFamily="2" charset="0"/>
                </a:rPr>
                <a:t>/record/969071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B5A6B3-86E7-9215-16EA-765403D22FA5}"/>
              </a:ext>
            </a:extLst>
          </p:cNvPr>
          <p:cNvGrpSpPr/>
          <p:nvPr/>
        </p:nvGrpSpPr>
        <p:grpSpPr>
          <a:xfrm>
            <a:off x="85063" y="1018930"/>
            <a:ext cx="8212490" cy="2989372"/>
            <a:chOff x="275442" y="865537"/>
            <a:chExt cx="8212490" cy="29893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B22352A-D66B-D870-C321-5AD71DB49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42" y="1771305"/>
              <a:ext cx="7370834" cy="2083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416D6C-453E-A414-9131-129C2AB29DCB}"/>
                </a:ext>
              </a:extLst>
            </p:cNvPr>
            <p:cNvSpPr txBox="1"/>
            <p:nvPr/>
          </p:nvSpPr>
          <p:spPr>
            <a:xfrm>
              <a:off x="802080" y="865537"/>
              <a:ext cx="7685852" cy="951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80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Crystal assisted slow extraction is now operationally (TECS.21602) used to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locally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shadow the electrostatic septum ZS and effectively reduce </a:t>
              </a:r>
              <a:r>
                <a:rPr lang="en-US" sz="1600" b="1" dirty="0">
                  <a:solidFill>
                    <a:srgbClr val="2F2F2F"/>
                  </a:solidFill>
                  <a:latin typeface="Arial"/>
                </a:rPr>
                <a:t>unavoidable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losses during slow extraction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7F81A7-2452-A3FB-8D51-6F8F31DC1D24}"/>
              </a:ext>
            </a:extLst>
          </p:cNvPr>
          <p:cNvGrpSpPr/>
          <p:nvPr/>
        </p:nvGrpSpPr>
        <p:grpSpPr>
          <a:xfrm>
            <a:off x="8033657" y="2788619"/>
            <a:ext cx="3637051" cy="3316794"/>
            <a:chOff x="8033657" y="2769651"/>
            <a:chExt cx="3637051" cy="331679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3FB3156-2230-AAFB-AAA7-6DF6A0CCD6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9" r="15000"/>
            <a:stretch/>
          </p:blipFill>
          <p:spPr bwMode="auto">
            <a:xfrm>
              <a:off x="8033657" y="3358656"/>
              <a:ext cx="3637051" cy="2727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84130A-7476-CD04-6E96-F3140705FFAE}"/>
                </a:ext>
              </a:extLst>
            </p:cNvPr>
            <p:cNvSpPr txBox="1"/>
            <p:nvPr/>
          </p:nvSpPr>
          <p:spPr>
            <a:xfrm>
              <a:off x="8422603" y="2769651"/>
              <a:ext cx="263533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CH" sz="1600" b="1" dirty="0">
                  <a:solidFill>
                    <a:srgbClr val="2F2F2F"/>
                  </a:solidFill>
                  <a:latin typeface="Arial"/>
                </a:rPr>
                <a:t>Installation of TECA.41777 </a:t>
              </a:r>
              <a:br>
                <a:rPr lang="en-CH" sz="1600" b="1" dirty="0">
                  <a:solidFill>
                    <a:srgbClr val="2F2F2F"/>
                  </a:solidFill>
                  <a:latin typeface="Arial"/>
                </a:rPr>
              </a:br>
              <a:r>
                <a:rPr lang="en-CH" sz="1600" b="1" dirty="0">
                  <a:solidFill>
                    <a:srgbClr val="2F2F2F"/>
                  </a:solidFill>
                  <a:latin typeface="Arial"/>
                </a:rPr>
                <a:t>for </a:t>
              </a:r>
              <a:r>
                <a:rPr lang="en-CH" sz="1600" b="1" dirty="0">
                  <a:solidFill>
                    <a:srgbClr val="FF0000"/>
                  </a:solidFill>
                  <a:latin typeface="Arial"/>
                </a:rPr>
                <a:t>non-local </a:t>
              </a:r>
              <a:r>
                <a:rPr lang="en-CH" sz="1600" b="1" dirty="0">
                  <a:solidFill>
                    <a:srgbClr val="2F2F2F"/>
                  </a:solidFill>
                  <a:latin typeface="Arial"/>
                </a:rPr>
                <a:t>shadowing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E71B87E-0D5F-9169-1634-827BA2BF08D5}"/>
              </a:ext>
            </a:extLst>
          </p:cNvPr>
          <p:cNvSpPr txBox="1"/>
          <p:nvPr/>
        </p:nvSpPr>
        <p:spPr>
          <a:xfrm>
            <a:off x="347805" y="4370095"/>
            <a:ext cx="76858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Non-local shadowing is under test in SPS LSS4 to further reduce the losses at the ZS (See F. </a:t>
            </a:r>
            <a:r>
              <a:rPr lang="en-GB" dirty="0" err="1"/>
              <a:t>Velotti’s</a:t>
            </a:r>
            <a:r>
              <a:rPr lang="en-GB" dirty="0"/>
              <a:t> presentation “Crystal shadowing”)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Gain can be up to factor of 10 with Multi VR Array (MVRA) crystal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Additional crystals envisaged to reduce losses at TCSC and spitter magnets in North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Replacement of ZS by a crystal (see Y. </a:t>
            </a:r>
            <a:r>
              <a:rPr lang="en-GB" dirty="0" err="1"/>
              <a:t>Dutheil’s</a:t>
            </a:r>
            <a:r>
              <a:rPr lang="en-GB" dirty="0"/>
              <a:t> presentation)</a:t>
            </a:r>
          </a:p>
        </p:txBody>
      </p:sp>
    </p:spTree>
    <p:extLst>
      <p:ext uri="{BB962C8B-B14F-4D97-AF65-F5344CB8AC3E}">
        <p14:creationId xmlns:p14="http://schemas.microsoft.com/office/powerpoint/2010/main" val="24148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Channeling – LHC Fixed Target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12730283-5017-958F-111F-5780470A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L.S. Esposito | DECRYCE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B67DD-4DCA-6F40-A330-75D139B284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442" y="992628"/>
            <a:ext cx="9132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In the framework of future fixed target experiment in the LHC, a double crystal layout has been proposed to measure electric/magnetic moment precession of short living particles, thanks to the high equivalent magnetic field generated by a bent crystal.</a:t>
            </a:r>
          </a:p>
        </p:txBody>
      </p:sp>
      <p:pic>
        <p:nvPicPr>
          <p:cNvPr id="7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534" y="109810"/>
            <a:ext cx="2347676" cy="30887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9EE644B-36C0-69B2-8C13-08BE4142B37A}"/>
              </a:ext>
            </a:extLst>
          </p:cNvPr>
          <p:cNvGrpSpPr/>
          <p:nvPr/>
        </p:nvGrpSpPr>
        <p:grpSpPr>
          <a:xfrm>
            <a:off x="857647" y="2204864"/>
            <a:ext cx="8396985" cy="2162021"/>
            <a:chOff x="664939" y="736347"/>
            <a:chExt cx="8396985" cy="2162021"/>
          </a:xfrm>
        </p:grpSpPr>
        <p:grpSp>
          <p:nvGrpSpPr>
            <p:cNvPr id="23" name="Gruppo 16">
              <a:extLst>
                <a:ext uri="{FF2B5EF4-FFF2-40B4-BE49-F238E27FC236}">
                  <a16:creationId xmlns:a16="http://schemas.microsoft.com/office/drawing/2014/main" id="{761F3198-282E-104A-94F3-FDBAFC5A6BA4}"/>
                </a:ext>
              </a:extLst>
            </p:cNvPr>
            <p:cNvGrpSpPr/>
            <p:nvPr/>
          </p:nvGrpSpPr>
          <p:grpSpPr>
            <a:xfrm>
              <a:off x="664939" y="736347"/>
              <a:ext cx="8301682" cy="2162021"/>
              <a:chOff x="1682750" y="817714"/>
              <a:chExt cx="8826500" cy="2298700"/>
            </a:xfrm>
          </p:grpSpPr>
          <p:pic>
            <p:nvPicPr>
              <p:cNvPr id="25" name="Immagine 29">
                <a:extLst>
                  <a:ext uri="{FF2B5EF4-FFF2-40B4-BE49-F238E27FC236}">
                    <a16:creationId xmlns:a16="http://schemas.microsoft.com/office/drawing/2014/main" id="{B68FF86C-B802-2EF8-4B09-36CEDC4EC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2750" y="817714"/>
                <a:ext cx="8826500" cy="2298700"/>
              </a:xfrm>
              <a:prstGeom prst="rect">
                <a:avLst/>
              </a:prstGeom>
            </p:spPr>
          </p:pic>
          <p:sp>
            <p:nvSpPr>
              <p:cNvPr id="26" name="CasellaDiTesto 14">
                <a:extLst>
                  <a:ext uri="{FF2B5EF4-FFF2-40B4-BE49-F238E27FC236}">
                    <a16:creationId xmlns:a16="http://schemas.microsoft.com/office/drawing/2014/main" id="{185D6DBD-9F60-0F5D-0C14-6A15E8C8DFEA}"/>
                  </a:ext>
                </a:extLst>
              </p:cNvPr>
              <p:cNvSpPr txBox="1"/>
              <p:nvPr/>
            </p:nvSpPr>
            <p:spPr>
              <a:xfrm>
                <a:off x="6332704" y="1097653"/>
                <a:ext cx="73605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400" i="1" dirty="0">
                    <a:solidFill>
                      <a:srgbClr val="008000"/>
                    </a:solidFill>
                  </a:rPr>
                  <a:t>TCCS</a:t>
                </a:r>
              </a:p>
            </p:txBody>
          </p:sp>
          <p:sp>
            <p:nvSpPr>
              <p:cNvPr id="27" name="CasellaDiTesto 35">
                <a:extLst>
                  <a:ext uri="{FF2B5EF4-FFF2-40B4-BE49-F238E27FC236}">
                    <a16:creationId xmlns:a16="http://schemas.microsoft.com/office/drawing/2014/main" id="{B000B629-0093-1CB9-2829-2C45A9E1450E}"/>
                  </a:ext>
                </a:extLst>
              </p:cNvPr>
              <p:cNvSpPr txBox="1"/>
              <p:nvPr/>
            </p:nvSpPr>
            <p:spPr>
              <a:xfrm>
                <a:off x="7380048" y="1097653"/>
                <a:ext cx="73605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400" i="1">
                    <a:solidFill>
                      <a:srgbClr val="01DD00"/>
                    </a:solidFill>
                  </a:rPr>
                  <a:t>TCCP</a:t>
                </a:r>
                <a:endParaRPr lang="en-GB" sz="1400" i="1" dirty="0">
                  <a:solidFill>
                    <a:srgbClr val="01DD00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484A33-3F26-6AA8-AEA3-F49CD5445842}"/>
                </a:ext>
              </a:extLst>
            </p:cNvPr>
            <p:cNvSpPr txBox="1"/>
            <p:nvPr/>
          </p:nvSpPr>
          <p:spPr bwMode="auto">
            <a:xfrm>
              <a:off x="5730703" y="2053508"/>
              <a:ext cx="333122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i="1" dirty="0">
                  <a:solidFill>
                    <a:schemeClr val="tx2"/>
                  </a:solidFill>
                  <a:latin typeface="Helvetica" pitchFamily="2" charset="0"/>
                </a:rPr>
                <a:t>D. </a:t>
              </a:r>
              <a:r>
                <a:rPr lang="en-GB" sz="1100" i="1" dirty="0" err="1">
                  <a:solidFill>
                    <a:schemeClr val="tx2"/>
                  </a:solidFill>
                  <a:latin typeface="Helvetica" pitchFamily="2" charset="0"/>
                </a:rPr>
                <a:t>Mirarchi</a:t>
              </a:r>
              <a:r>
                <a:rPr lang="en-GB" sz="1100" i="1" dirty="0">
                  <a:solidFill>
                    <a:schemeClr val="tx2"/>
                  </a:solidFill>
                  <a:latin typeface="Helvetica" pitchFamily="2" charset="0"/>
                </a:rPr>
                <a:t> et at., Eur. Phys. J. C (2020) 80:929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0D0FF2-33D5-F910-83C0-A63C2C4207C8}"/>
              </a:ext>
            </a:extLst>
          </p:cNvPr>
          <p:cNvSpPr txBox="1"/>
          <p:nvPr/>
        </p:nvSpPr>
        <p:spPr bwMode="auto">
          <a:xfrm>
            <a:off x="407987" y="4500755"/>
            <a:ext cx="113760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In this scheme: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Secondary </a:t>
            </a:r>
            <a:r>
              <a:rPr lang="en-GB" sz="1600" b="1" dirty="0"/>
              <a:t>halo deflected by a bent crystal</a:t>
            </a:r>
            <a:r>
              <a:rPr lang="en-GB" sz="1600" dirty="0"/>
              <a:t> (Target Collimator Crystal Splitting) at larger aperture than TCP, </a:t>
            </a:r>
            <a:r>
              <a:rPr lang="en-GB" sz="1600" b="1" dirty="0">
                <a:solidFill>
                  <a:srgbClr val="FF0000"/>
                </a:solidFill>
              </a:rPr>
              <a:t>akin to a LHC crystal for collimation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Deflected </a:t>
            </a:r>
            <a:r>
              <a:rPr lang="en-GB" sz="1600" b="1" dirty="0"/>
              <a:t>halo impacts on a target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Interaction products </a:t>
            </a:r>
            <a:r>
              <a:rPr lang="en-GB" sz="1600" b="1" dirty="0"/>
              <a:t>channelled by a second bent crystal</a:t>
            </a:r>
            <a:r>
              <a:rPr lang="en-GB" sz="1600" dirty="0"/>
              <a:t> (Target Collimator Crystal Precession), </a:t>
            </a:r>
            <a:r>
              <a:rPr lang="en-GB" sz="1600" b="1" dirty="0">
                <a:solidFill>
                  <a:srgbClr val="FF0000"/>
                </a:solidFill>
              </a:rPr>
              <a:t>with a bending angle in the range of 10-20 </a:t>
            </a:r>
            <a:r>
              <a:rPr lang="en-GB" sz="1600" b="1" dirty="0" err="1">
                <a:solidFill>
                  <a:srgbClr val="FF0000"/>
                </a:solidFill>
              </a:rPr>
              <a:t>mrad</a:t>
            </a:r>
            <a:endParaRPr lang="en-GB" sz="16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Dedicated </a:t>
            </a:r>
            <a:r>
              <a:rPr lang="en-GB" sz="1600" b="1" dirty="0"/>
              <a:t>absorber</a:t>
            </a:r>
            <a:r>
              <a:rPr lang="en-GB" sz="1600" dirty="0"/>
              <a:t> to intercept deflected halo that did not interact with target </a:t>
            </a:r>
          </a:p>
        </p:txBody>
      </p:sp>
    </p:spTree>
    <p:extLst>
      <p:ext uri="{BB962C8B-B14F-4D97-AF65-F5344CB8AC3E}">
        <p14:creationId xmlns:p14="http://schemas.microsoft.com/office/powerpoint/2010/main" val="23798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98F8FC-C1FC-BDCE-7173-1FF405E7A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During recent years, it has become clear that crystals are envisaged/used in several CERN applications</a:t>
            </a:r>
          </a:p>
          <a:p>
            <a:r>
              <a:rPr lang="en-GB" dirty="0"/>
              <a:t>Getting an in-house production would be beneficial to consolidate the strategical use of bent crystals in present and future projects</a:t>
            </a:r>
          </a:p>
          <a:p>
            <a:r>
              <a:rPr lang="en-GB" dirty="0"/>
              <a:t>The DECRYCE (</a:t>
            </a:r>
            <a:r>
              <a:rPr lang="en-GB" dirty="0" err="1"/>
              <a:t>DEvelopment</a:t>
            </a:r>
            <a:r>
              <a:rPr lang="en-GB" dirty="0"/>
              <a:t> of </a:t>
            </a:r>
            <a:r>
              <a:rPr lang="en-GB" dirty="0" err="1"/>
              <a:t>CRYstals</a:t>
            </a:r>
            <a:r>
              <a:rPr lang="en-GB" dirty="0"/>
              <a:t> for Collimation and Beam Extraction) project was established to respond to these needs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 production chain of bent crystal devices consists of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procurement of very low-dislocation crystal wafers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specific cutting and polishing of crystal strips with respect to the crystal lattice planes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bender system design and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validation/qualification with X-ray and particle beams</a:t>
            </a:r>
          </a:p>
          <a:p>
            <a:endParaRPr lang="en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F2B51B-8E84-3940-830A-8A3F42F6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Motivations for the DECRYCE project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6F4FF-3AAE-B586-1574-C7340BF9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5th Slow Extraction Workshop, MedAustron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BDBFB-D80A-4071-9BD4-EA5B49B20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L.S. Esposito | DECRYCE Project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F5CA5-DACD-FEBA-7717-6ACD29EF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3D113-CA14-DCE3-D7D3-F73ECF65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dirty="0"/>
              <a:t>Project structure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216E0B-074D-8937-5D61-98DF7AC48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WP1 – Project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WP2 – Crystal/wafer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WP3 – Design &amp; construction of the crystal bender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WP4 – Characterization of crystal assembly with X-rays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WP5 – Validation of crystal assembly with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WP6 – Telescope and data acquisition system for beam validation</a:t>
            </a:r>
            <a:r>
              <a:rPr lang="en-GB" dirty="0"/>
              <a:t> </a:t>
            </a:r>
          </a:p>
        </p:txBody>
      </p:sp>
      <p:pic>
        <p:nvPicPr>
          <p:cNvPr id="7" name="Picture 6" descr="Several metal pieces of machinery&#10;&#10;Description automatically generated">
            <a:extLst>
              <a:ext uri="{FF2B5EF4-FFF2-40B4-BE49-F238E27FC236}">
                <a16:creationId xmlns:a16="http://schemas.microsoft.com/office/drawing/2014/main" id="{305105C0-6FC6-007C-E8E6-E82837B96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2" b="2"/>
          <a:stretch/>
        </p:blipFill>
        <p:spPr>
          <a:xfrm>
            <a:off x="6172199" y="1592264"/>
            <a:ext cx="5611813" cy="460851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177A7-0EF0-E707-A304-04842623C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1915" y="6424993"/>
            <a:ext cx="177392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CH"/>
              <a:t>5th Slow Extraction Workshop, MedAustron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46438-3D13-067E-3184-C22BFF62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5352" y="6424993"/>
            <a:ext cx="67873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L.S. Esposito | DECRYCE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A2240-D67F-995D-A770-5B3F0B75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424993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54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21.2|3.1|12.1|14.8"/>
</p:tagLst>
</file>

<file path=ppt/theme/theme1.xml><?xml version="1.0" encoding="utf-8"?>
<a:theme xmlns:a="http://schemas.openxmlformats.org/drawingml/2006/main" name="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4" id="{B31D5EF9-0495-1241-974B-675EDE373C80}" vid="{468085D9-7C0B-084F-8C85-C0DEAEE895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4729</TotalTime>
  <Words>2472</Words>
  <Application>Microsoft Macintosh PowerPoint</Application>
  <PresentationFormat>Widescreen</PresentationFormat>
  <Paragraphs>404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Nova</vt:lpstr>
      <vt:lpstr>Calibri</vt:lpstr>
      <vt:lpstr>Cambria Math</vt:lpstr>
      <vt:lpstr>Comic Sans MS</vt:lpstr>
      <vt:lpstr>Helvetica</vt:lpstr>
      <vt:lpstr>Tahoma</vt:lpstr>
      <vt:lpstr>Times New Roman</vt:lpstr>
      <vt:lpstr>Verdana</vt:lpstr>
      <vt:lpstr>Office Theme</vt:lpstr>
      <vt:lpstr>In-house Development of crystal assemblies at CERN (DECRYCE)</vt:lpstr>
      <vt:lpstr>Outlook</vt:lpstr>
      <vt:lpstr>Crystal Planar Channeling</vt:lpstr>
      <vt:lpstr>Beam manipulation with a bent crystal</vt:lpstr>
      <vt:lpstr>Crystal-based collimation system in the LHC</vt:lpstr>
      <vt:lpstr>Loss reduction in the SPS</vt:lpstr>
      <vt:lpstr>Double Channeling – LHC Fixed Target</vt:lpstr>
      <vt:lpstr>Motivations for the DECRYCE project</vt:lpstr>
      <vt:lpstr>Project structure</vt:lpstr>
      <vt:lpstr>Crystal strip specifications</vt:lpstr>
      <vt:lpstr>Anticlastic design principle</vt:lpstr>
      <vt:lpstr>Design studies for the benders</vt:lpstr>
      <vt:lpstr>LHC Benders metrology</vt:lpstr>
      <vt:lpstr>X-Ray Diffractometry for crystal characterisation</vt:lpstr>
      <vt:lpstr>Crystal parameters measurable with X-rays</vt:lpstr>
      <vt:lpstr>X-Ray Measurements</vt:lpstr>
      <vt:lpstr>Crystal assembly validation with beam</vt:lpstr>
      <vt:lpstr>Crystal assemblies tested with beam in 2023</vt:lpstr>
      <vt:lpstr>Analysis data flow</vt:lpstr>
      <vt:lpstr>Channeling efficiency analysis (reference crystal)</vt:lpstr>
      <vt:lpstr>Performance of crystal assembly LHC#1 </vt:lpstr>
      <vt:lpstr>Performance of crystal assembly SPS#2</vt:lpstr>
      <vt:lpstr>Development of Timepix4 based telescope</vt:lpstr>
      <vt:lpstr>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Luigi Salvatore Esposito</dc:creator>
  <cp:lastModifiedBy>Luigi Salvatore Esposito</cp:lastModifiedBy>
  <cp:revision>18</cp:revision>
  <dcterms:created xsi:type="dcterms:W3CDTF">2024-01-12T12:15:06Z</dcterms:created>
  <dcterms:modified xsi:type="dcterms:W3CDTF">2024-02-13T21:58:33Z</dcterms:modified>
</cp:coreProperties>
</file>