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5"/>
  </p:notesMasterIdLst>
  <p:sldIdLst>
    <p:sldId id="256" r:id="rId2"/>
    <p:sldId id="283" r:id="rId3"/>
    <p:sldId id="279" r:id="rId4"/>
    <p:sldId id="280" r:id="rId5"/>
    <p:sldId id="290" r:id="rId6"/>
    <p:sldId id="282" r:id="rId7"/>
    <p:sldId id="285" r:id="rId8"/>
    <p:sldId id="295" r:id="rId9"/>
    <p:sldId id="287" r:id="rId10"/>
    <p:sldId id="284" r:id="rId11"/>
    <p:sldId id="297" r:id="rId12"/>
    <p:sldId id="300" r:id="rId13"/>
    <p:sldId id="299" r:id="rId14"/>
    <p:sldId id="296" r:id="rId15"/>
    <p:sldId id="289" r:id="rId16"/>
    <p:sldId id="292" r:id="rId17"/>
    <p:sldId id="301" r:id="rId18"/>
    <p:sldId id="286" r:id="rId19"/>
    <p:sldId id="298" r:id="rId20"/>
    <p:sldId id="293" r:id="rId21"/>
    <p:sldId id="294" r:id="rId22"/>
    <p:sldId id="281" r:id="rId23"/>
    <p:sldId id="278" r:id="rId24"/>
  </p:sldIdLst>
  <p:sldSz cx="12192000" cy="6858000"/>
  <p:notesSz cx="6858000" cy="12192000"/>
  <p:defaultTex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4046"/>
    <a:srgbClr val="45593D"/>
    <a:srgbClr val="6312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2A2B59-DAB6-4D63-B3E2-D593409B805F}" v="96" dt="2024-02-08T13:57:56.588"/>
  </p1510:revLst>
</p1510:revInfo>
</file>

<file path=ppt/tableStyles.xml><?xml version="1.0" encoding="utf-8"?>
<a:tblStyleLst xmlns:a="http://schemas.openxmlformats.org/drawingml/2006/main" def="{88D326A9-A81B-9881-C969-13F38E75D658}">
  <a:tblStyle styleId="{88D326A9-A81B-9881-C969-13F38E75D658}" styleName="Medium Style 3">
    <a:wholeTbl>
      <a:tcTxStyle>
        <a:fontRef idx="minor"/>
        <a:schemeClr val="dk1"/>
      </a:tcTxStyle>
      <a:tcStyle>
        <a:tcBdr>
          <a:left>
            <a:ln w="12700">
              <a:noFill/>
            </a:ln>
          </a:left>
          <a:right>
            <a:ln w="12700">
              <a:noFill/>
            </a:ln>
          </a:right>
          <a:top>
            <a:ln w="25400">
              <a:solidFill>
                <a:schemeClr val="dk1"/>
              </a:solidFill>
            </a:ln>
          </a:top>
          <a:bottom>
            <a:ln w="25400">
              <a:solidFill>
                <a:schemeClr val="dk1"/>
              </a:solidFill>
            </a:ln>
          </a:bottom>
          <a:insideH>
            <a:ln w="12700">
              <a:noFill/>
            </a:ln>
          </a:insideH>
          <a:insideV>
            <a:ln w="12700">
              <a:noFill/>
            </a:ln>
          </a:insideV>
        </a:tcBdr>
        <a:fill>
          <a:solidFill>
            <a:schemeClr val="lt1"/>
          </a:solidFill>
        </a:fill>
      </a:tcStyle>
    </a:wholeTbl>
    <a:band1H>
      <a:tcStyle>
        <a:tcBdr/>
        <a:fill>
          <a:solidFill>
            <a:schemeClr val="dk1">
              <a:tint val="20000"/>
            </a:schemeClr>
          </a:solidFill>
        </a:fill>
      </a:tcStyle>
    </a:band1H>
    <a:band2H>
      <a:tcStyle>
        <a:tcBdr/>
      </a:tcStyle>
    </a:band2H>
    <a:band1V>
      <a:tcStyle>
        <a:tcBdr/>
        <a:fill>
          <a:solidFill>
            <a:schemeClr val="dk1">
              <a:tint val="20000"/>
            </a:schemeClr>
          </a:solidFill>
        </a:fill>
      </a:tcStyle>
    </a:band1V>
    <a:band2V>
      <a:tcStyle>
        <a:tcBdr/>
        <a:fill>
          <a:solidFill>
            <a:schemeClr val="dk1">
              <a:tint val="20000"/>
            </a:schemeClr>
          </a:solidFill>
        </a:fill>
      </a:tcStyle>
    </a:band2V>
    <a:lastCol>
      <a:tcTxStyle b="on">
        <a:fontRef idx="minor">
          <a:srgbClr val="000000"/>
        </a:fontRef>
        <a:schemeClr val="lt1"/>
      </a:tcTxStyle>
      <a:tcStyle>
        <a:tcBdr/>
        <a:fill>
          <a:solidFill>
            <a:schemeClr val="dk1"/>
          </a:solidFill>
        </a:fill>
      </a:tcStyle>
    </a:lastCol>
    <a:firstCol>
      <a:tcTxStyle b="on">
        <a:fontRef idx="minor">
          <a:srgbClr val="000000"/>
        </a:fontRef>
        <a:schemeClr val="lt1"/>
      </a:tcTxStyle>
      <a:tcStyle>
        <a:tcBdr/>
        <a:fill>
          <a:solidFill>
            <a:schemeClr val="dk1"/>
          </a:solidFill>
        </a:fill>
      </a:tcStyle>
    </a:firstCol>
    <a:lastRow>
      <a:tcStyle>
        <a:tcBdr>
          <a:top>
            <a:ln w="50800">
              <a:solidFill>
                <a:schemeClr val="dk1"/>
              </a:solidFill>
            </a:ln>
          </a:top>
        </a:tcBdr>
        <a:fill>
          <a:solidFill>
            <a:schemeClr val="lt1"/>
          </a:solidFill>
        </a:fill>
      </a:tcStyle>
    </a:lastRow>
    <a:seCell>
      <a:tcTxStyle b="on">
        <a:fontRef idx="minor">
          <a:srgbClr val="000000"/>
        </a:fontRef>
        <a:schemeClr val="dk1"/>
      </a:tcTxStyle>
      <a:tcStyle>
        <a:tcBdr/>
      </a:tcStyle>
    </a:seCell>
    <a:swCell>
      <a:tcTxStyle b="on">
        <a:fontRef idx="minor">
          <a:srgbClr val="000000"/>
        </a:fontRef>
        <a:schemeClr val="dk1"/>
      </a:tcTxStyle>
      <a:tcStyle>
        <a:tcBdr/>
      </a:tcStyle>
    </a:swCell>
    <a:firstRow>
      <a:tcTxStyle b="on">
        <a:fontRef idx="minor">
          <a:srgbClr val="000000"/>
        </a:fontRef>
        <a:schemeClr val="lt1"/>
      </a:tcTxStyle>
      <a:tcStyle>
        <a:tcBdr>
          <a:bottom>
            <a:ln w="25400">
              <a:solidFill>
                <a:schemeClr val="dk1"/>
              </a:solidFill>
            </a:ln>
          </a:bottom>
        </a:tcBdr>
        <a:fill>
          <a:solidFill>
            <a:schemeClr val="dk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35" autoAdjust="0"/>
    <p:restoredTop sz="92174" autoAdjust="0"/>
  </p:normalViewPr>
  <p:slideViewPr>
    <p:cSldViewPr>
      <p:cViewPr varScale="1">
        <p:scale>
          <a:sx n="84" d="100"/>
          <a:sy n="84" d="100"/>
        </p:scale>
        <p:origin x="629" y="72"/>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ise Olivia Jorat" clId="Web-{931785A0-B9C6-42FE-A114-89D788EB0337}"/>
    <pc:docChg chg="modSld">
      <pc:chgData name="Louise Olivia Jorat" userId="" providerId="" clId="Web-{931785A0-B9C6-42FE-A114-89D788EB0337}" dt="2024-02-01T14:40:32.861" v="163" actId="20577"/>
      <pc:docMkLst>
        <pc:docMk/>
      </pc:docMkLst>
      <pc:sldChg chg="modSp">
        <pc:chgData name="Louise Olivia Jorat" userId="" providerId="" clId="Web-{931785A0-B9C6-42FE-A114-89D788EB0337}" dt="2024-02-01T14:07:24.394" v="52" actId="1076"/>
        <pc:sldMkLst>
          <pc:docMk/>
          <pc:sldMk cId="2926273394" sldId="287"/>
        </pc:sldMkLst>
        <pc:spChg chg="mod">
          <ac:chgData name="Louise Olivia Jorat" userId="" providerId="" clId="Web-{931785A0-B9C6-42FE-A114-89D788EB0337}" dt="2024-02-01T14:07:24.394" v="52" actId="1076"/>
          <ac:spMkLst>
            <pc:docMk/>
            <pc:sldMk cId="2926273394" sldId="287"/>
            <ac:spMk id="2" creationId="{A130D71C-1BA5-F7A2-FE58-E0E8C7381560}"/>
          </ac:spMkLst>
        </pc:spChg>
      </pc:sldChg>
      <pc:sldChg chg="addSp delSp modSp">
        <pc:chgData name="Louise Olivia Jorat" userId="" providerId="" clId="Web-{931785A0-B9C6-42FE-A114-89D788EB0337}" dt="2024-02-01T14:14:30.156" v="111"/>
        <pc:sldMkLst>
          <pc:docMk/>
          <pc:sldMk cId="411118835" sldId="289"/>
        </pc:sldMkLst>
        <pc:spChg chg="mod">
          <ac:chgData name="Louise Olivia Jorat" userId="" providerId="" clId="Web-{931785A0-B9C6-42FE-A114-89D788EB0337}" dt="2024-02-01T14:10:26.384" v="82" actId="14100"/>
          <ac:spMkLst>
            <pc:docMk/>
            <pc:sldMk cId="411118835" sldId="289"/>
            <ac:spMk id="2" creationId="{00000000-0000-0000-0000-000000000000}"/>
          </ac:spMkLst>
        </pc:spChg>
        <pc:spChg chg="add mod">
          <ac:chgData name="Louise Olivia Jorat" userId="" providerId="" clId="Web-{931785A0-B9C6-42FE-A114-89D788EB0337}" dt="2024-02-01T14:12:09.277" v="95" actId="1076"/>
          <ac:spMkLst>
            <pc:docMk/>
            <pc:sldMk cId="411118835" sldId="289"/>
            <ac:spMk id="3" creationId="{7128B412-72F6-9C3C-DB83-856478C76F56}"/>
          </ac:spMkLst>
        </pc:spChg>
        <pc:spChg chg="add mod">
          <ac:chgData name="Louise Olivia Jorat" userId="" providerId="" clId="Web-{931785A0-B9C6-42FE-A114-89D788EB0337}" dt="2024-02-01T14:12:14.871" v="97" actId="1076"/>
          <ac:spMkLst>
            <pc:docMk/>
            <pc:sldMk cId="411118835" sldId="289"/>
            <ac:spMk id="7" creationId="{4A255CCC-39FC-606B-C7CD-5945D310E3B9}"/>
          </ac:spMkLst>
        </pc:spChg>
        <pc:spChg chg="mod">
          <ac:chgData name="Louise Olivia Jorat" userId="" providerId="" clId="Web-{931785A0-B9C6-42FE-A114-89D788EB0337}" dt="2024-02-01T14:10:34.509" v="84" actId="1076"/>
          <ac:spMkLst>
            <pc:docMk/>
            <pc:sldMk cId="411118835" sldId="289"/>
            <ac:spMk id="16" creationId="{00000000-0000-0000-0000-000000000000}"/>
          </ac:spMkLst>
        </pc:spChg>
        <pc:cxnChg chg="add del mod">
          <ac:chgData name="Louise Olivia Jorat" userId="" providerId="" clId="Web-{931785A0-B9C6-42FE-A114-89D788EB0337}" dt="2024-02-01T14:14:30.141" v="110"/>
          <ac:cxnSpMkLst>
            <pc:docMk/>
            <pc:sldMk cId="411118835" sldId="289"/>
            <ac:cxnSpMk id="4" creationId="{44BD710C-A032-3A8F-C96D-4C9638CB8ED3}"/>
          </ac:cxnSpMkLst>
        </pc:cxnChg>
        <pc:cxnChg chg="add del mod">
          <ac:chgData name="Louise Olivia Jorat" userId="" providerId="" clId="Web-{931785A0-B9C6-42FE-A114-89D788EB0337}" dt="2024-02-01T14:14:30.156" v="111"/>
          <ac:cxnSpMkLst>
            <pc:docMk/>
            <pc:sldMk cId="411118835" sldId="289"/>
            <ac:cxnSpMk id="5" creationId="{B1544C8F-5117-9DD7-9B47-FF061FB8E745}"/>
          </ac:cxnSpMkLst>
        </pc:cxnChg>
      </pc:sldChg>
      <pc:sldChg chg="modSp">
        <pc:chgData name="Louise Olivia Jorat" userId="" providerId="" clId="Web-{931785A0-B9C6-42FE-A114-89D788EB0337}" dt="2024-02-01T14:09:35.523" v="72" actId="1076"/>
        <pc:sldMkLst>
          <pc:docMk/>
          <pc:sldMk cId="1498520324" sldId="296"/>
        </pc:sldMkLst>
        <pc:spChg chg="mod">
          <ac:chgData name="Louise Olivia Jorat" userId="" providerId="" clId="Web-{931785A0-B9C6-42FE-A114-89D788EB0337}" dt="2024-02-01T14:09:35.523" v="72" actId="1076"/>
          <ac:spMkLst>
            <pc:docMk/>
            <pc:sldMk cId="1498520324" sldId="296"/>
            <ac:spMk id="8" creationId="{00000000-0000-0000-0000-000000000000}"/>
          </ac:spMkLst>
        </pc:spChg>
      </pc:sldChg>
      <pc:sldChg chg="addSp delSp modSp">
        <pc:chgData name="Louise Olivia Jorat" userId="" providerId="" clId="Web-{931785A0-B9C6-42FE-A114-89D788EB0337}" dt="2024-02-01T14:07:08.206" v="49" actId="20577"/>
        <pc:sldMkLst>
          <pc:docMk/>
          <pc:sldMk cId="3612318707" sldId="298"/>
        </pc:sldMkLst>
        <pc:spChg chg="mod">
          <ac:chgData name="Louise Olivia Jorat" userId="" providerId="" clId="Web-{931785A0-B9C6-42FE-A114-89D788EB0337}" dt="2024-02-01T14:07:08.206" v="49" actId="20577"/>
          <ac:spMkLst>
            <pc:docMk/>
            <pc:sldMk cId="3612318707" sldId="298"/>
            <ac:spMk id="2" creationId="{833DD6E4-50B3-EA4F-2485-21B847C0ABC2}"/>
          </ac:spMkLst>
        </pc:spChg>
        <pc:spChg chg="mod">
          <ac:chgData name="Louise Olivia Jorat" userId="" providerId="" clId="Web-{931785A0-B9C6-42FE-A114-89D788EB0337}" dt="2024-02-01T13:22:33.082" v="21" actId="1076"/>
          <ac:spMkLst>
            <pc:docMk/>
            <pc:sldMk cId="3612318707" sldId="298"/>
            <ac:spMk id="5" creationId="{A0181657-84A5-7BE4-5971-1510D0A51A93}"/>
          </ac:spMkLst>
        </pc:spChg>
        <pc:spChg chg="add del mod">
          <ac:chgData name="Louise Olivia Jorat" userId="" providerId="" clId="Web-{931785A0-B9C6-42FE-A114-89D788EB0337}" dt="2024-02-01T13:22:08.972" v="15"/>
          <ac:spMkLst>
            <pc:docMk/>
            <pc:sldMk cId="3612318707" sldId="298"/>
            <ac:spMk id="9" creationId="{980E12C6-7C83-DA85-8E01-87B506049929}"/>
          </ac:spMkLst>
        </pc:spChg>
        <pc:picChg chg="add mod">
          <ac:chgData name="Louise Olivia Jorat" userId="" providerId="" clId="Web-{931785A0-B9C6-42FE-A114-89D788EB0337}" dt="2024-02-01T13:26:26.760" v="32" actId="1076"/>
          <ac:picMkLst>
            <pc:docMk/>
            <pc:sldMk cId="3612318707" sldId="298"/>
            <ac:picMk id="6" creationId="{E7D78A30-AE08-3453-C43A-DD8CD52B6EC4}"/>
          </ac:picMkLst>
        </pc:picChg>
        <pc:picChg chg="mod">
          <ac:chgData name="Louise Olivia Jorat" userId="" providerId="" clId="Web-{931785A0-B9C6-42FE-A114-89D788EB0337}" dt="2024-02-01T13:26:26.838" v="33" actId="1076"/>
          <ac:picMkLst>
            <pc:docMk/>
            <pc:sldMk cId="3612318707" sldId="298"/>
            <ac:picMk id="8" creationId="{C00A13A1-3F98-829A-3653-3450B256F3B1}"/>
          </ac:picMkLst>
        </pc:picChg>
        <pc:picChg chg="del mod">
          <ac:chgData name="Louise Olivia Jorat" userId="" providerId="" clId="Web-{931785A0-B9C6-42FE-A114-89D788EB0337}" dt="2024-02-01T13:25:24.758" v="24"/>
          <ac:picMkLst>
            <pc:docMk/>
            <pc:sldMk cId="3612318707" sldId="298"/>
            <ac:picMk id="10" creationId="{32F21596-DCA0-D529-6B9C-CF1EE9EBD200}"/>
          </ac:picMkLst>
        </pc:picChg>
        <pc:picChg chg="add mod">
          <ac:chgData name="Louise Olivia Jorat" userId="" providerId="" clId="Web-{931785A0-B9C6-42FE-A114-89D788EB0337}" dt="2024-02-01T13:26:05.291" v="30"/>
          <ac:picMkLst>
            <pc:docMk/>
            <pc:sldMk cId="3612318707" sldId="298"/>
            <ac:picMk id="11" creationId="{3BA1B50D-83BC-723B-4A46-EDB19E9EAA12}"/>
          </ac:picMkLst>
        </pc:picChg>
      </pc:sldChg>
      <pc:sldChg chg="addSp delSp modSp">
        <pc:chgData name="Louise Olivia Jorat" userId="" providerId="" clId="Web-{931785A0-B9C6-42FE-A114-89D788EB0337}" dt="2024-02-01T14:40:32.861" v="163" actId="20577"/>
        <pc:sldMkLst>
          <pc:docMk/>
          <pc:sldMk cId="505802448" sldId="299"/>
        </pc:sldMkLst>
        <pc:spChg chg="mod">
          <ac:chgData name="Louise Olivia Jorat" userId="" providerId="" clId="Web-{931785A0-B9C6-42FE-A114-89D788EB0337}" dt="2024-02-01T14:40:32.861" v="163" actId="20577"/>
          <ac:spMkLst>
            <pc:docMk/>
            <pc:sldMk cId="505802448" sldId="299"/>
            <ac:spMk id="3" creationId="{D8BEEB1E-9E7A-1EDC-E0BE-F4200D5230BE}"/>
          </ac:spMkLst>
        </pc:spChg>
        <pc:spChg chg="mod">
          <ac:chgData name="Louise Olivia Jorat" userId="" providerId="" clId="Web-{931785A0-B9C6-42FE-A114-89D788EB0337}" dt="2024-02-01T14:37:00.029" v="122" actId="1076"/>
          <ac:spMkLst>
            <pc:docMk/>
            <pc:sldMk cId="505802448" sldId="299"/>
            <ac:spMk id="5" creationId="{ABDF58AA-6432-270D-67C8-820B4928F33D}"/>
          </ac:spMkLst>
        </pc:spChg>
        <pc:spChg chg="add del">
          <ac:chgData name="Louise Olivia Jorat" userId="" providerId="" clId="Web-{931785A0-B9C6-42FE-A114-89D788EB0337}" dt="2024-02-01T14:37:19.545" v="127"/>
          <ac:spMkLst>
            <pc:docMk/>
            <pc:sldMk cId="505802448" sldId="299"/>
            <ac:spMk id="7" creationId="{855DE419-37F5-37AF-0BD3-7CBB8C32A8B2}"/>
          </ac:spMkLst>
        </pc:spChg>
        <pc:spChg chg="add mod">
          <ac:chgData name="Louise Olivia Jorat" userId="" providerId="" clId="Web-{931785A0-B9C6-42FE-A114-89D788EB0337}" dt="2024-02-01T14:37:37.280" v="129" actId="1076"/>
          <ac:spMkLst>
            <pc:docMk/>
            <pc:sldMk cId="505802448" sldId="299"/>
            <ac:spMk id="8" creationId="{5EA9F10D-5CA5-730D-7025-A1963FF06D4F}"/>
          </ac:spMkLst>
        </pc:spChg>
        <pc:spChg chg="add mod">
          <ac:chgData name="Louise Olivia Jorat" userId="" providerId="" clId="Web-{931785A0-B9C6-42FE-A114-89D788EB0337}" dt="2024-02-01T14:39:49.501" v="161" actId="1076"/>
          <ac:spMkLst>
            <pc:docMk/>
            <pc:sldMk cId="505802448" sldId="299"/>
            <ac:spMk id="10" creationId="{99F885A5-8709-2F43-25AD-732FCD48E864}"/>
          </ac:spMkLst>
        </pc:spChg>
        <pc:picChg chg="add mod">
          <ac:chgData name="Louise Olivia Jorat" userId="" providerId="" clId="Web-{931785A0-B9C6-42FE-A114-89D788EB0337}" dt="2024-02-01T14:37:45.014" v="131"/>
          <ac:picMkLst>
            <pc:docMk/>
            <pc:sldMk cId="505802448" sldId="299"/>
            <ac:picMk id="2" creationId="{F2E86DBE-F902-9B52-AC8E-7D45812B9784}"/>
          </ac:picMkLst>
        </pc:picChg>
        <pc:picChg chg="add mod">
          <ac:chgData name="Louise Olivia Jorat" userId="" providerId="" clId="Web-{931785A0-B9C6-42FE-A114-89D788EB0337}" dt="2024-02-01T14:37:42.905" v="130"/>
          <ac:picMkLst>
            <pc:docMk/>
            <pc:sldMk cId="505802448" sldId="299"/>
            <ac:picMk id="6" creationId="{C263AD87-CC12-32C5-3AF1-BA33C03EAAA9}"/>
          </ac:picMkLst>
        </pc:picChg>
      </pc:sldChg>
      <pc:sldChg chg="modSp">
        <pc:chgData name="Louise Olivia Jorat" userId="" providerId="" clId="Web-{931785A0-B9C6-42FE-A114-89D788EB0337}" dt="2024-02-01T14:08:43.771" v="64" actId="1076"/>
        <pc:sldMkLst>
          <pc:docMk/>
          <pc:sldMk cId="3190944668" sldId="300"/>
        </pc:sldMkLst>
        <pc:spChg chg="mod">
          <ac:chgData name="Louise Olivia Jorat" userId="" providerId="" clId="Web-{931785A0-B9C6-42FE-A114-89D788EB0337}" dt="2024-02-01T14:08:37.802" v="62" actId="1076"/>
          <ac:spMkLst>
            <pc:docMk/>
            <pc:sldMk cId="3190944668" sldId="300"/>
            <ac:spMk id="3" creationId="{41CEB1F4-5E62-3552-C0E9-761DC303A275}"/>
          </ac:spMkLst>
        </pc:spChg>
        <pc:spChg chg="mod">
          <ac:chgData name="Louise Olivia Jorat" userId="" providerId="" clId="Web-{931785A0-B9C6-42FE-A114-89D788EB0337}" dt="2024-02-01T14:08:43.771" v="64" actId="1076"/>
          <ac:spMkLst>
            <pc:docMk/>
            <pc:sldMk cId="3190944668" sldId="300"/>
            <ac:spMk id="6" creationId="{77DB4680-D5D1-9B2C-4E03-1083EA65A419}"/>
          </ac:spMkLst>
        </pc:spChg>
        <pc:spChg chg="mod">
          <ac:chgData name="Louise Olivia Jorat" userId="" providerId="" clId="Web-{931785A0-B9C6-42FE-A114-89D788EB0337}" dt="2024-02-01T14:07:37.894" v="53"/>
          <ac:spMkLst>
            <pc:docMk/>
            <pc:sldMk cId="3190944668" sldId="300"/>
            <ac:spMk id="7" creationId="{A19AF07E-72ED-8356-A554-0485D09FA12D}"/>
          </ac:spMkLst>
        </pc:spChg>
        <pc:spChg chg="mod">
          <ac:chgData name="Louise Olivia Jorat" userId="" providerId="" clId="Web-{931785A0-B9C6-42FE-A114-89D788EB0337}" dt="2024-02-01T14:08:08.005" v="61"/>
          <ac:spMkLst>
            <pc:docMk/>
            <pc:sldMk cId="3190944668" sldId="300"/>
            <ac:spMk id="18" creationId="{46950665-26CF-4EC0-C18F-8FAB005A64AB}"/>
          </ac:spMkLst>
        </pc:spChg>
        <pc:spChg chg="mod">
          <ac:chgData name="Louise Olivia Jorat" userId="" providerId="" clId="Web-{931785A0-B9C6-42FE-A114-89D788EB0337}" dt="2024-02-01T14:07:55.254" v="55"/>
          <ac:spMkLst>
            <pc:docMk/>
            <pc:sldMk cId="3190944668" sldId="300"/>
            <ac:spMk id="19" creationId="{4BFCE8DA-FCD4-90C7-AE92-C2B6DC4AF8AE}"/>
          </ac:spMkLst>
        </pc:spChg>
        <pc:picChg chg="mod">
          <ac:chgData name="Louise Olivia Jorat" userId="" providerId="" clId="Web-{931785A0-B9C6-42FE-A114-89D788EB0337}" dt="2024-02-01T14:08:43.756" v="63" actId="1076"/>
          <ac:picMkLst>
            <pc:docMk/>
            <pc:sldMk cId="3190944668" sldId="300"/>
            <ac:picMk id="5" creationId="{87BF95A7-5D10-B865-595E-77E72B197551}"/>
          </ac:picMkLst>
        </pc:picChg>
      </pc:sldChg>
    </pc:docChg>
  </pc:docChgLst>
  <pc:docChgLst>
    <pc:chgData name="Pieter Van Trappen" clId="Web-{88826A40-4FC7-48B0-A5B3-08222CE826B5}"/>
    <pc:docChg chg="addSld delSld modSld">
      <pc:chgData name="Pieter Van Trappen" userId="" providerId="" clId="Web-{88826A40-4FC7-48B0-A5B3-08222CE826B5}" dt="2024-02-02T09:21:45.096" v="816" actId="14100"/>
      <pc:docMkLst>
        <pc:docMk/>
      </pc:docMkLst>
      <pc:sldChg chg="addSp delSp modSp">
        <pc:chgData name="Pieter Van Trappen" userId="" providerId="" clId="Web-{88826A40-4FC7-48B0-A5B3-08222CE826B5}" dt="2024-02-02T09:21:45.096" v="816" actId="14100"/>
        <pc:sldMkLst>
          <pc:docMk/>
          <pc:sldMk cId="3175944820" sldId="292"/>
        </pc:sldMkLst>
        <pc:spChg chg="mod">
          <ac:chgData name="Pieter Van Trappen" userId="" providerId="" clId="Web-{88826A40-4FC7-48B0-A5B3-08222CE826B5}" dt="2024-02-02T09:16:21.494" v="551" actId="20577"/>
          <ac:spMkLst>
            <pc:docMk/>
            <pc:sldMk cId="3175944820" sldId="292"/>
            <ac:spMk id="2" creationId="{36DE2EDB-1371-B09A-C7BE-A658BD638EFB}"/>
          </ac:spMkLst>
        </pc:spChg>
        <pc:spChg chg="mod">
          <ac:chgData name="Pieter Van Trappen" userId="" providerId="" clId="Web-{88826A40-4FC7-48B0-A5B3-08222CE826B5}" dt="2024-02-02T09:15:26.681" v="498" actId="20577"/>
          <ac:spMkLst>
            <pc:docMk/>
            <pc:sldMk cId="3175944820" sldId="292"/>
            <ac:spMk id="3" creationId="{B6080CDD-9E28-C1EA-8F44-1441D3D307AE}"/>
          </ac:spMkLst>
        </pc:spChg>
        <pc:picChg chg="add del mod">
          <ac:chgData name="Pieter Van Trappen" userId="" providerId="" clId="Web-{88826A40-4FC7-48B0-A5B3-08222CE826B5}" dt="2024-02-02T09:20:40.735" v="803"/>
          <ac:picMkLst>
            <pc:docMk/>
            <pc:sldMk cId="3175944820" sldId="292"/>
            <ac:picMk id="5" creationId="{EC232974-D7C2-DC4E-BEF2-B9A4B7235998}"/>
          </ac:picMkLst>
        </pc:picChg>
        <pc:picChg chg="add del mod">
          <ac:chgData name="Pieter Van Trappen" userId="" providerId="" clId="Web-{88826A40-4FC7-48B0-A5B3-08222CE826B5}" dt="2024-02-02T09:20:58.985" v="807"/>
          <ac:picMkLst>
            <pc:docMk/>
            <pc:sldMk cId="3175944820" sldId="292"/>
            <ac:picMk id="6" creationId="{7FBD2EBB-06E6-DC56-B195-C95ABC5C3195}"/>
          </ac:picMkLst>
        </pc:picChg>
        <pc:picChg chg="add mod">
          <ac:chgData name="Pieter Van Trappen" userId="" providerId="" clId="Web-{88826A40-4FC7-48B0-A5B3-08222CE826B5}" dt="2024-02-02T09:21:45.096" v="816" actId="14100"/>
          <ac:picMkLst>
            <pc:docMk/>
            <pc:sldMk cId="3175944820" sldId="292"/>
            <ac:picMk id="7" creationId="{D11CFA4F-3B03-CDB1-6EA6-2281434CDE22}"/>
          </ac:picMkLst>
        </pc:picChg>
        <pc:picChg chg="add mod">
          <ac:chgData name="Pieter Van Trappen" userId="" providerId="" clId="Web-{88826A40-4FC7-48B0-A5B3-08222CE826B5}" dt="2024-02-02T09:21:40.846" v="815" actId="14100"/>
          <ac:picMkLst>
            <pc:docMk/>
            <pc:sldMk cId="3175944820" sldId="292"/>
            <ac:picMk id="8" creationId="{68914AE0-6CFE-4E8C-62E2-60383FE65D42}"/>
          </ac:picMkLst>
        </pc:picChg>
      </pc:sldChg>
      <pc:sldChg chg="addSp delSp modSp add replId">
        <pc:chgData name="Pieter Van Trappen" userId="" providerId="" clId="Web-{88826A40-4FC7-48B0-A5B3-08222CE826B5}" dt="2024-02-02T09:20:46.173" v="805" actId="1076"/>
        <pc:sldMkLst>
          <pc:docMk/>
          <pc:sldMk cId="997056581" sldId="301"/>
        </pc:sldMkLst>
        <pc:spChg chg="mod">
          <ac:chgData name="Pieter Van Trappen" userId="" providerId="" clId="Web-{88826A40-4FC7-48B0-A5B3-08222CE826B5}" dt="2024-02-02T09:19:58.468" v="796" actId="20577"/>
          <ac:spMkLst>
            <pc:docMk/>
            <pc:sldMk cId="997056581" sldId="301"/>
            <ac:spMk id="2" creationId="{E471B29D-529F-B185-42C0-F0C7A5C3B8B5}"/>
          </ac:spMkLst>
        </pc:spChg>
        <pc:spChg chg="mod">
          <ac:chgData name="Pieter Van Trappen" userId="" providerId="" clId="Web-{88826A40-4FC7-48B0-A5B3-08222CE826B5}" dt="2024-02-02T09:15:30.634" v="501" actId="20577"/>
          <ac:spMkLst>
            <pc:docMk/>
            <pc:sldMk cId="997056581" sldId="301"/>
            <ac:spMk id="3" creationId="{55BAEF96-0444-AC0F-6AD8-CA1A4962078C}"/>
          </ac:spMkLst>
        </pc:spChg>
        <pc:picChg chg="add mod">
          <ac:chgData name="Pieter Van Trappen" userId="" providerId="" clId="Web-{88826A40-4FC7-48B0-A5B3-08222CE826B5}" dt="2024-02-02T09:20:08.484" v="800" actId="14100"/>
          <ac:picMkLst>
            <pc:docMk/>
            <pc:sldMk cId="997056581" sldId="301"/>
            <ac:picMk id="5" creationId="{9A32B10A-9CB8-BCEC-3C69-358BF983B2E0}"/>
          </ac:picMkLst>
        </pc:picChg>
        <pc:picChg chg="add del mod">
          <ac:chgData name="Pieter Van Trappen" userId="" providerId="" clId="Web-{88826A40-4FC7-48B0-A5B3-08222CE826B5}" dt="2024-02-02T09:20:31.422" v="802"/>
          <ac:picMkLst>
            <pc:docMk/>
            <pc:sldMk cId="997056581" sldId="301"/>
            <ac:picMk id="6" creationId="{4B8068A7-603B-DAF9-7AF0-2C2EA6500269}"/>
          </ac:picMkLst>
        </pc:picChg>
        <pc:picChg chg="add mod">
          <ac:chgData name="Pieter Van Trappen" userId="" providerId="" clId="Web-{88826A40-4FC7-48B0-A5B3-08222CE826B5}" dt="2024-02-02T09:20:46.173" v="805" actId="1076"/>
          <ac:picMkLst>
            <pc:docMk/>
            <pc:sldMk cId="997056581" sldId="301"/>
            <ac:picMk id="7" creationId="{A763AEC0-D8D1-86BD-A117-9533E90965D0}"/>
          </ac:picMkLst>
        </pc:picChg>
      </pc:sldChg>
      <pc:sldChg chg="del">
        <pc:chgData name="Pieter Van Trappen" userId="" providerId="" clId="Web-{88826A40-4FC7-48B0-A5B3-08222CE826B5}" dt="2024-02-02T09:13:48.350" v="416"/>
        <pc:sldMkLst>
          <pc:docMk/>
          <pc:sldMk cId="1344984733" sldId="301"/>
        </pc:sldMkLst>
      </pc:sldChg>
    </pc:docChg>
  </pc:docChgLst>
  <pc:docChgLst>
    <pc:chgData name="Jan Borburgh" clId="Web-{492A2B59-DAB6-4D63-B3E2-D593409B805F}"/>
    <pc:docChg chg="modSld sldOrd">
      <pc:chgData name="Jan Borburgh" userId="" providerId="" clId="Web-{492A2B59-DAB6-4D63-B3E2-D593409B805F}" dt="2024-02-08T13:57:56.588" v="94" actId="20577"/>
      <pc:docMkLst>
        <pc:docMk/>
      </pc:docMkLst>
      <pc:sldChg chg="modSp">
        <pc:chgData name="Jan Borburgh" userId="" providerId="" clId="Web-{492A2B59-DAB6-4D63-B3E2-D593409B805F}" dt="2024-02-08T13:57:38.962" v="92" actId="1076"/>
        <pc:sldMkLst>
          <pc:docMk/>
          <pc:sldMk cId="605055870" sldId="280"/>
        </pc:sldMkLst>
        <pc:spChg chg="mod">
          <ac:chgData name="Jan Borburgh" userId="" providerId="" clId="Web-{492A2B59-DAB6-4D63-B3E2-D593409B805F}" dt="2024-02-08T13:57:38.962" v="92" actId="1076"/>
          <ac:spMkLst>
            <pc:docMk/>
            <pc:sldMk cId="605055870" sldId="280"/>
            <ac:spMk id="2" creationId="{FC875741-0C51-665F-4154-7A75DD9045D2}"/>
          </ac:spMkLst>
        </pc:spChg>
      </pc:sldChg>
      <pc:sldChg chg="modSp ord">
        <pc:chgData name="Jan Borburgh" userId="" providerId="" clId="Web-{492A2B59-DAB6-4D63-B3E2-D593409B805F}" dt="2024-02-08T13:57:56.588" v="94" actId="20577"/>
        <pc:sldMkLst>
          <pc:docMk/>
          <pc:sldMk cId="1437871103" sldId="290"/>
        </pc:sldMkLst>
        <pc:spChg chg="mod">
          <ac:chgData name="Jan Borburgh" userId="" providerId="" clId="Web-{492A2B59-DAB6-4D63-B3E2-D593409B805F}" dt="2024-02-08T13:57:56.588" v="94" actId="20577"/>
          <ac:spMkLst>
            <pc:docMk/>
            <pc:sldMk cId="1437871103" sldId="290"/>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6111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611188"/>
          </a:xfrm>
          <a:prstGeom prst="rect">
            <a:avLst/>
          </a:prstGeom>
        </p:spPr>
        <p:txBody>
          <a:bodyPr vert="horz" lIns="91440" tIns="45720" rIns="91440" bIns="45720" rtlCol="0"/>
          <a:lstStyle>
            <a:lvl1pPr algn="r">
              <a:defRPr sz="1200"/>
            </a:lvl1pPr>
          </a:lstStyle>
          <a:p>
            <a:fld id="{12623AC6-E0BD-BE48-A614-F0E7C08BAB76}" type="datetimeFigureOut">
              <a:rPr lang="en-US" smtClean="0"/>
              <a:t>2/13/2024</a:t>
            </a:fld>
            <a:endParaRPr lang="en-US"/>
          </a:p>
        </p:txBody>
      </p:sp>
      <p:sp>
        <p:nvSpPr>
          <p:cNvPr id="4" name="Slide Image Placeholder 3"/>
          <p:cNvSpPr>
            <a:spLocks noGrp="1" noRot="1" noChangeAspect="1"/>
          </p:cNvSpPr>
          <p:nvPr>
            <p:ph type="sldImg" idx="2"/>
          </p:nvPr>
        </p:nvSpPr>
        <p:spPr>
          <a:xfrm>
            <a:off x="-228600" y="1524000"/>
            <a:ext cx="7315200" cy="41148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5867400"/>
            <a:ext cx="5486400" cy="480060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1580813"/>
            <a:ext cx="2971800" cy="6111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11580813"/>
            <a:ext cx="2971800" cy="611187"/>
          </a:xfrm>
          <a:prstGeom prst="rect">
            <a:avLst/>
          </a:prstGeom>
        </p:spPr>
        <p:txBody>
          <a:bodyPr vert="horz" lIns="91440" tIns="45720" rIns="91440" bIns="45720" rtlCol="0" anchor="b"/>
          <a:lstStyle>
            <a:lvl1pPr algn="r">
              <a:defRPr sz="1200"/>
            </a:lvl1pPr>
          </a:lstStyle>
          <a:p>
            <a:fld id="{3A5F38DB-CAFA-D341-B4D5-64BB60628ED1}" type="slidenum">
              <a:rPr lang="en-US" smtClean="0"/>
              <a:t>‹#›</a:t>
            </a:fld>
            <a:endParaRPr lang="en-US"/>
          </a:p>
        </p:txBody>
      </p:sp>
    </p:spTree>
    <p:extLst>
      <p:ext uri="{BB962C8B-B14F-4D97-AF65-F5344CB8AC3E}">
        <p14:creationId xmlns:p14="http://schemas.microsoft.com/office/powerpoint/2010/main" val="4124784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HV feedthrough tested using FC-77; Could consider FC-40 but needs validation.</a:t>
            </a:r>
            <a:endParaRPr lang="en-GB" dirty="0"/>
          </a:p>
        </p:txBody>
      </p:sp>
      <p:sp>
        <p:nvSpPr>
          <p:cNvPr id="4" name="Slide Number Placeholder 3"/>
          <p:cNvSpPr>
            <a:spLocks noGrp="1"/>
          </p:cNvSpPr>
          <p:nvPr>
            <p:ph type="sldNum" sz="quarter" idx="5"/>
          </p:nvPr>
        </p:nvSpPr>
        <p:spPr/>
        <p:txBody>
          <a:bodyPr/>
          <a:lstStyle/>
          <a:p>
            <a:fld id="{3A5F38DB-CAFA-D341-B4D5-64BB60628ED1}" type="slidenum">
              <a:rPr lang="en-US" smtClean="0"/>
              <a:t>9</a:t>
            </a:fld>
            <a:endParaRPr lang="en-US"/>
          </a:p>
        </p:txBody>
      </p:sp>
    </p:spTree>
    <p:extLst>
      <p:ext uri="{BB962C8B-B14F-4D97-AF65-F5344CB8AC3E}">
        <p14:creationId xmlns:p14="http://schemas.microsoft.com/office/powerpoint/2010/main" val="2645093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Baseline radius r=8 mm</a:t>
            </a:r>
          </a:p>
          <a:p>
            <a:r>
              <a:rPr lang="en-GB" dirty="0"/>
              <a:t>Optimised design: + 8 mm in height, R=~18 mm, asymmetric  front/rear</a:t>
            </a:r>
          </a:p>
        </p:txBody>
      </p:sp>
      <p:sp>
        <p:nvSpPr>
          <p:cNvPr id="4" name="Slide Number Placeholder 3"/>
          <p:cNvSpPr>
            <a:spLocks noGrp="1"/>
          </p:cNvSpPr>
          <p:nvPr>
            <p:ph type="sldNum" sz="quarter" idx="5"/>
          </p:nvPr>
        </p:nvSpPr>
        <p:spPr/>
        <p:txBody>
          <a:bodyPr/>
          <a:lstStyle/>
          <a:p>
            <a:fld id="{3A5F38DB-CAFA-D341-B4D5-64BB60628ED1}" type="slidenum">
              <a:rPr lang="en-US" smtClean="0"/>
              <a:t>12</a:t>
            </a:fld>
            <a:endParaRPr lang="en-US"/>
          </a:p>
        </p:txBody>
      </p:sp>
    </p:spTree>
    <p:extLst>
      <p:ext uri="{BB962C8B-B14F-4D97-AF65-F5344CB8AC3E}">
        <p14:creationId xmlns:p14="http://schemas.microsoft.com/office/powerpoint/2010/main" val="4045822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Title Slide  ">
    <p:spTree>
      <p:nvGrpSpPr>
        <p:cNvPr id="1" name=""/>
        <p:cNvGrpSpPr/>
        <p:nvPr/>
      </p:nvGrpSpPr>
      <p:grpSpPr bwMode="auto">
        <a:xfrm>
          <a:off x="0" y="0"/>
          <a:ext cx="0" cy="0"/>
          <a:chOff x="0" y="0"/>
          <a:chExt cx="0" cy="0"/>
        </a:xfrm>
      </p:grpSpPr>
      <p:sp>
        <p:nvSpPr>
          <p:cNvPr id="4" name="Title 1"/>
          <p:cNvSpPr>
            <a:spLocks noGrp="1"/>
          </p:cNvSpPr>
          <p:nvPr>
            <p:ph type="ctrTitle"/>
          </p:nvPr>
        </p:nvSpPr>
        <p:spPr bwMode="auto">
          <a:xfrm>
            <a:off x="1524000" y="1046163"/>
            <a:ext cx="9144000" cy="2387600"/>
          </a:xfrm>
        </p:spPr>
        <p:txBody>
          <a:bodyPr anchor="b"/>
          <a:lstStyle>
            <a:lvl1pPr algn="ctr">
              <a:defRPr sz="6000"/>
            </a:lvl1pPr>
          </a:lstStyle>
          <a:p>
            <a:pPr>
              <a:defRPr/>
            </a:pPr>
            <a:r>
              <a:rPr lang="en-US"/>
              <a:t>Click to edit Master title style</a:t>
            </a:r>
          </a:p>
        </p:txBody>
      </p:sp>
      <p:sp>
        <p:nvSpPr>
          <p:cNvPr id="5" name="Subtitle 2"/>
          <p:cNvSpPr>
            <a:spLocks noGrp="1"/>
          </p:cNvSpPr>
          <p:nvPr>
            <p:ph type="subTitle" idx="1"/>
          </p:nvPr>
        </p:nvSpPr>
        <p:spPr bwMode="auto">
          <a:xfrm>
            <a:off x="1524000" y="3602038"/>
            <a:ext cx="9144000" cy="165576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Click to edit Master subtitle style</a:t>
            </a:r>
          </a:p>
        </p:txBody>
      </p:sp>
      <p:sp>
        <p:nvSpPr>
          <p:cNvPr id="6" name="Date Placeholder 6"/>
          <p:cNvSpPr>
            <a:spLocks noGrp="1"/>
          </p:cNvSpPr>
          <p:nvPr>
            <p:ph type="dt" sz="half" idx="10"/>
          </p:nvPr>
        </p:nvSpPr>
        <p:spPr bwMode="auto"/>
        <p:txBody>
          <a:bodyPr/>
          <a:lstStyle/>
          <a:p>
            <a:pPr>
              <a:defRPr/>
            </a:pPr>
            <a:endParaRPr lang="en-US"/>
          </a:p>
        </p:txBody>
      </p:sp>
      <p:sp>
        <p:nvSpPr>
          <p:cNvPr id="7" name="Footer Placeholder 7"/>
          <p:cNvSpPr>
            <a:spLocks noGrp="1"/>
          </p:cNvSpPr>
          <p:nvPr>
            <p:ph type="ftr" sz="quarter" idx="11"/>
          </p:nvPr>
        </p:nvSpPr>
        <p:spPr bwMode="auto"/>
        <p:txBody>
          <a:bodyPr/>
          <a:lstStyle/>
          <a:p>
            <a:pPr>
              <a:defRPr/>
            </a:pPr>
            <a:endParaRPr lang="en-US"/>
          </a:p>
        </p:txBody>
      </p:sp>
      <p:sp>
        <p:nvSpPr>
          <p:cNvPr id="8" name="Slide Number Placeholder 8"/>
          <p:cNvSpPr>
            <a:spLocks noGrp="1"/>
          </p:cNvSpPr>
          <p:nvPr>
            <p:ph type="sldNum" sz="quarter" idx="12"/>
          </p:nvPr>
        </p:nvSpPr>
        <p:spPr bwMode="auto"/>
        <p:txBody>
          <a:bodyPr/>
          <a:lstStyle/>
          <a:p>
            <a:pPr>
              <a:defRPr/>
            </a:pPr>
            <a:fld id="{36B5EA5A-BC32-A742-B11B-8E7414D5B535}"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Text and 2 Pictures horizontal">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07989" y="373593"/>
            <a:ext cx="11376024" cy="1065742"/>
          </a:xfrm>
        </p:spPr>
        <p:txBody>
          <a:bodyPr/>
          <a:lstStyle/>
          <a:p>
            <a:pPr>
              <a:defRPr/>
            </a:pPr>
            <a:r>
              <a:rPr lang="en-US"/>
              <a:t>Click to edit Master title style</a:t>
            </a:r>
          </a:p>
        </p:txBody>
      </p:sp>
      <p:sp>
        <p:nvSpPr>
          <p:cNvPr id="5" name="Content Placeholder 2"/>
          <p:cNvSpPr>
            <a:spLocks noGrp="1"/>
          </p:cNvSpPr>
          <p:nvPr>
            <p:ph sz="half" idx="1"/>
          </p:nvPr>
        </p:nvSpPr>
        <p:spPr bwMode="auto">
          <a:xfrm>
            <a:off x="407987" y="1598658"/>
            <a:ext cx="5616575" cy="4608512"/>
          </a:xfrm>
        </p:spPr>
        <p:txBody>
          <a:bodyPr/>
          <a:lstStyle>
            <a:lvl1pPr>
              <a:defRPr>
                <a:solidFill>
                  <a:schemeClr val="tx2">
                    <a:lumMod val="50000"/>
                  </a:schemeClr>
                </a:solidFill>
              </a:defRPr>
            </a:lvl1pPr>
            <a:lvl2pPr>
              <a:lnSpc>
                <a:spcPct val="100000"/>
              </a:lnSpc>
              <a:defRPr/>
            </a:lvl2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6" name="Date Placeholder 3"/>
          <p:cNvSpPr>
            <a:spLocks noGrp="1"/>
          </p:cNvSpPr>
          <p:nvPr>
            <p:ph type="dt" sz="half" idx="14"/>
          </p:nvPr>
        </p:nvSpPr>
        <p:spPr bwMode="auto"/>
        <p:txBody>
          <a:bodyPr/>
          <a:lstStyle/>
          <a:p>
            <a:pPr>
              <a:defRPr/>
            </a:pPr>
            <a:endParaRPr lang="en-US"/>
          </a:p>
        </p:txBody>
      </p:sp>
      <p:sp>
        <p:nvSpPr>
          <p:cNvPr id="7" name="Footer Placeholder 7"/>
          <p:cNvSpPr>
            <a:spLocks noGrp="1"/>
          </p:cNvSpPr>
          <p:nvPr>
            <p:ph type="ftr" sz="quarter" idx="15"/>
          </p:nvPr>
        </p:nvSpPr>
        <p:spPr bwMode="auto"/>
        <p:txBody>
          <a:bodyPr/>
          <a:lstStyle/>
          <a:p>
            <a:pPr>
              <a:defRPr/>
            </a:pPr>
            <a:endParaRPr lang="en-US"/>
          </a:p>
        </p:txBody>
      </p:sp>
      <p:sp>
        <p:nvSpPr>
          <p:cNvPr id="8" name="Slide Number Placeholder 9"/>
          <p:cNvSpPr>
            <a:spLocks noGrp="1"/>
          </p:cNvSpPr>
          <p:nvPr>
            <p:ph type="sldNum" sz="quarter" idx="16"/>
          </p:nvPr>
        </p:nvSpPr>
        <p:spPr bwMode="auto"/>
        <p:txBody>
          <a:bodyPr/>
          <a:lstStyle/>
          <a:p>
            <a:pPr>
              <a:defRPr/>
            </a:pPr>
            <a:fld id="{36B5EA5A-BC32-A742-B11B-8E7414D5B535}" type="slidenum">
              <a:rPr lang="en-US"/>
              <a:t>‹#›</a:t>
            </a:fld>
            <a:endParaRPr lang="en-US"/>
          </a:p>
        </p:txBody>
      </p:sp>
      <p:sp>
        <p:nvSpPr>
          <p:cNvPr id="9" name="Picture Placeholder 5"/>
          <p:cNvSpPr>
            <a:spLocks noGrp="1"/>
          </p:cNvSpPr>
          <p:nvPr>
            <p:ph type="pic" sz="quarter" idx="13" hasCustomPrompt="1"/>
          </p:nvPr>
        </p:nvSpPr>
        <p:spPr bwMode="auto">
          <a:xfrm>
            <a:off x="6167438" y="1592263"/>
            <a:ext cx="5616575" cy="2232025"/>
          </a:xfrm>
          <a:prstGeom prst="rect">
            <a:avLst/>
          </a:prstGeom>
          <a:pattFill prst="lgCheck">
            <a:fgClr>
              <a:schemeClr val="tx2">
                <a:lumMod val="25000"/>
                <a:lumOff val="75000"/>
              </a:schemeClr>
            </a:fgClr>
            <a:bgClr>
              <a:schemeClr val="bg1"/>
            </a:bgClr>
          </a:pattFill>
        </p:spPr>
        <p:txBody>
          <a:bodyPr anchor="ctr"/>
          <a:lstStyle>
            <a:lvl1pPr algn="ctr">
              <a:defRPr/>
            </a:lvl1pPr>
          </a:lstStyle>
          <a:p>
            <a:pPr>
              <a:defRPr/>
            </a:pPr>
            <a:r>
              <a:rPr lang="en-US"/>
              <a:t>Drag and drop picture</a:t>
            </a:r>
            <a:endParaRPr/>
          </a:p>
        </p:txBody>
      </p:sp>
      <p:sp>
        <p:nvSpPr>
          <p:cNvPr id="10" name="Picture Placeholder 5"/>
          <p:cNvSpPr>
            <a:spLocks noGrp="1"/>
          </p:cNvSpPr>
          <p:nvPr>
            <p:ph type="pic" sz="quarter" idx="17" hasCustomPrompt="1"/>
          </p:nvPr>
        </p:nvSpPr>
        <p:spPr bwMode="auto">
          <a:xfrm>
            <a:off x="6167438" y="3969703"/>
            <a:ext cx="5616575" cy="2232025"/>
          </a:xfrm>
          <a:prstGeom prst="rect">
            <a:avLst/>
          </a:prstGeom>
          <a:pattFill prst="lgCheck">
            <a:fgClr>
              <a:schemeClr val="tx2">
                <a:lumMod val="25000"/>
                <a:lumOff val="75000"/>
              </a:schemeClr>
            </a:fgClr>
            <a:bgClr>
              <a:schemeClr val="bg1"/>
            </a:bgClr>
          </a:pattFill>
        </p:spPr>
        <p:txBody>
          <a:bodyPr anchor="ctr"/>
          <a:lstStyle>
            <a:lvl1pPr algn="ctr">
              <a:defRPr/>
            </a:lvl1pPr>
          </a:lstStyle>
          <a:p>
            <a:pPr>
              <a:defRPr/>
            </a:pPr>
            <a:r>
              <a:rPr lang="en-US"/>
              <a:t>Drag and drop picture</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Text and 4 Pictures">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07989" y="373593"/>
            <a:ext cx="11376024" cy="1065742"/>
          </a:xfrm>
        </p:spPr>
        <p:txBody>
          <a:bodyPr/>
          <a:lstStyle/>
          <a:p>
            <a:pPr>
              <a:defRPr/>
            </a:pPr>
            <a:r>
              <a:rPr lang="en-US"/>
              <a:t>Click to edit Master title style</a:t>
            </a:r>
          </a:p>
        </p:txBody>
      </p:sp>
      <p:sp>
        <p:nvSpPr>
          <p:cNvPr id="5" name="Content Placeholder 2"/>
          <p:cNvSpPr>
            <a:spLocks noGrp="1"/>
          </p:cNvSpPr>
          <p:nvPr>
            <p:ph sz="half" idx="1"/>
          </p:nvPr>
        </p:nvSpPr>
        <p:spPr bwMode="auto">
          <a:xfrm>
            <a:off x="407987" y="1598658"/>
            <a:ext cx="3708401" cy="4608512"/>
          </a:xfrm>
        </p:spPr>
        <p:txBody>
          <a:bodyPr/>
          <a:lstStyle>
            <a:lvl1pPr>
              <a:defRPr>
                <a:solidFill>
                  <a:schemeClr val="tx2">
                    <a:lumMod val="50000"/>
                  </a:schemeClr>
                </a:solidFill>
              </a:defRPr>
            </a:lvl1pPr>
            <a:lvl2pPr>
              <a:lnSpc>
                <a:spcPct val="120000"/>
              </a:lnSpc>
              <a:defRPr/>
            </a:lvl2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6" name="Date Placeholder 3"/>
          <p:cNvSpPr>
            <a:spLocks noGrp="1"/>
          </p:cNvSpPr>
          <p:nvPr>
            <p:ph type="dt" sz="half" idx="14"/>
          </p:nvPr>
        </p:nvSpPr>
        <p:spPr bwMode="auto"/>
        <p:txBody>
          <a:bodyPr/>
          <a:lstStyle/>
          <a:p>
            <a:pPr>
              <a:defRPr/>
            </a:pPr>
            <a:endParaRPr lang="en-US"/>
          </a:p>
        </p:txBody>
      </p:sp>
      <p:sp>
        <p:nvSpPr>
          <p:cNvPr id="7" name="Footer Placeholder 7"/>
          <p:cNvSpPr>
            <a:spLocks noGrp="1"/>
          </p:cNvSpPr>
          <p:nvPr>
            <p:ph type="ftr" sz="quarter" idx="15"/>
          </p:nvPr>
        </p:nvSpPr>
        <p:spPr bwMode="auto"/>
        <p:txBody>
          <a:bodyPr/>
          <a:lstStyle/>
          <a:p>
            <a:pPr>
              <a:defRPr/>
            </a:pPr>
            <a:endParaRPr lang="en-US"/>
          </a:p>
        </p:txBody>
      </p:sp>
      <p:sp>
        <p:nvSpPr>
          <p:cNvPr id="8" name="Slide Number Placeholder 9"/>
          <p:cNvSpPr>
            <a:spLocks noGrp="1"/>
          </p:cNvSpPr>
          <p:nvPr>
            <p:ph type="sldNum" sz="quarter" idx="16"/>
          </p:nvPr>
        </p:nvSpPr>
        <p:spPr bwMode="auto"/>
        <p:txBody>
          <a:bodyPr/>
          <a:lstStyle/>
          <a:p>
            <a:pPr>
              <a:defRPr/>
            </a:pPr>
            <a:fld id="{36B5EA5A-BC32-A742-B11B-8E7414D5B535}" type="slidenum">
              <a:rPr lang="en-US"/>
              <a:t>‹#›</a:t>
            </a:fld>
            <a:endParaRPr lang="en-US"/>
          </a:p>
        </p:txBody>
      </p:sp>
      <p:sp>
        <p:nvSpPr>
          <p:cNvPr id="9" name="Picture Placeholder 5"/>
          <p:cNvSpPr>
            <a:spLocks noGrp="1"/>
          </p:cNvSpPr>
          <p:nvPr>
            <p:ph type="pic" sz="quarter" idx="13" hasCustomPrompt="1"/>
          </p:nvPr>
        </p:nvSpPr>
        <p:spPr bwMode="auto">
          <a:xfrm>
            <a:off x="8075613" y="1592263"/>
            <a:ext cx="3708400" cy="2232025"/>
          </a:xfrm>
          <a:prstGeom prst="rect">
            <a:avLst/>
          </a:prstGeom>
          <a:pattFill prst="lgCheck">
            <a:fgClr>
              <a:schemeClr val="tx2">
                <a:lumMod val="25000"/>
                <a:lumOff val="75000"/>
              </a:schemeClr>
            </a:fgClr>
            <a:bgClr>
              <a:schemeClr val="bg1"/>
            </a:bgClr>
          </a:pattFill>
        </p:spPr>
        <p:txBody>
          <a:bodyPr anchor="ctr"/>
          <a:lstStyle>
            <a:lvl1pPr algn="ctr">
              <a:defRPr/>
            </a:lvl1pPr>
          </a:lstStyle>
          <a:p>
            <a:pPr>
              <a:defRPr/>
            </a:pPr>
            <a:r>
              <a:rPr lang="en-US"/>
              <a:t>Drag and drop picture</a:t>
            </a:r>
            <a:endParaRPr/>
          </a:p>
        </p:txBody>
      </p:sp>
      <p:sp>
        <p:nvSpPr>
          <p:cNvPr id="10" name="Picture Placeholder 5"/>
          <p:cNvSpPr>
            <a:spLocks noGrp="1"/>
          </p:cNvSpPr>
          <p:nvPr>
            <p:ph type="pic" sz="quarter" idx="17" hasCustomPrompt="1"/>
          </p:nvPr>
        </p:nvSpPr>
        <p:spPr bwMode="auto">
          <a:xfrm>
            <a:off x="8124681" y="3969703"/>
            <a:ext cx="3659332" cy="2232025"/>
          </a:xfrm>
          <a:prstGeom prst="rect">
            <a:avLst/>
          </a:prstGeom>
          <a:pattFill prst="lgCheck">
            <a:fgClr>
              <a:schemeClr val="tx2">
                <a:lumMod val="25000"/>
                <a:lumOff val="75000"/>
              </a:schemeClr>
            </a:fgClr>
            <a:bgClr>
              <a:schemeClr val="bg1"/>
            </a:bgClr>
          </a:pattFill>
        </p:spPr>
        <p:txBody>
          <a:bodyPr anchor="ctr"/>
          <a:lstStyle>
            <a:lvl1pPr algn="ctr">
              <a:defRPr/>
            </a:lvl1pPr>
          </a:lstStyle>
          <a:p>
            <a:pPr>
              <a:defRPr/>
            </a:pPr>
            <a:r>
              <a:rPr lang="en-US"/>
              <a:t>Drag and drop picture</a:t>
            </a:r>
            <a:endParaRPr/>
          </a:p>
        </p:txBody>
      </p:sp>
      <p:sp>
        <p:nvSpPr>
          <p:cNvPr id="11" name="Picture Placeholder 5"/>
          <p:cNvSpPr>
            <a:spLocks noGrp="1"/>
          </p:cNvSpPr>
          <p:nvPr>
            <p:ph type="pic" sz="quarter" idx="18" hasCustomPrompt="1"/>
          </p:nvPr>
        </p:nvSpPr>
        <p:spPr bwMode="auto">
          <a:xfrm>
            <a:off x="4259263" y="1592263"/>
            <a:ext cx="3659332" cy="2232025"/>
          </a:xfrm>
          <a:prstGeom prst="rect">
            <a:avLst/>
          </a:prstGeom>
          <a:pattFill prst="lgCheck">
            <a:fgClr>
              <a:schemeClr val="tx2">
                <a:lumMod val="25000"/>
                <a:lumOff val="75000"/>
              </a:schemeClr>
            </a:fgClr>
            <a:bgClr>
              <a:schemeClr val="bg1"/>
            </a:bgClr>
          </a:pattFill>
        </p:spPr>
        <p:txBody>
          <a:bodyPr anchor="ctr"/>
          <a:lstStyle>
            <a:lvl1pPr algn="ctr">
              <a:defRPr/>
            </a:lvl1pPr>
          </a:lstStyle>
          <a:p>
            <a:pPr>
              <a:defRPr/>
            </a:pPr>
            <a:r>
              <a:rPr lang="en-US"/>
              <a:t>Drag and drop picture</a:t>
            </a:r>
            <a:endParaRPr/>
          </a:p>
        </p:txBody>
      </p:sp>
      <p:sp>
        <p:nvSpPr>
          <p:cNvPr id="12" name="Picture Placeholder 5"/>
          <p:cNvSpPr>
            <a:spLocks noGrp="1"/>
          </p:cNvSpPr>
          <p:nvPr>
            <p:ph type="pic" sz="quarter" idx="19" hasCustomPrompt="1"/>
          </p:nvPr>
        </p:nvSpPr>
        <p:spPr bwMode="auto">
          <a:xfrm>
            <a:off x="4259263" y="3978015"/>
            <a:ext cx="3659332" cy="2232025"/>
          </a:xfrm>
          <a:prstGeom prst="rect">
            <a:avLst/>
          </a:prstGeom>
          <a:pattFill prst="lgCheck">
            <a:fgClr>
              <a:schemeClr val="tx2">
                <a:lumMod val="25000"/>
                <a:lumOff val="75000"/>
              </a:schemeClr>
            </a:fgClr>
            <a:bgClr>
              <a:schemeClr val="bg1"/>
            </a:bgClr>
          </a:pattFill>
        </p:spPr>
        <p:txBody>
          <a:bodyPr anchor="ctr"/>
          <a:lstStyle>
            <a:lvl1pPr algn="ctr">
              <a:defRPr/>
            </a:lvl1pPr>
          </a:lstStyle>
          <a:p>
            <a:pPr>
              <a:defRPr/>
            </a:pPr>
            <a:r>
              <a:rPr lang="en-US"/>
              <a:t>Drag and drop picture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Subtitles and 2 Pictures ">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07988" y="365125"/>
            <a:ext cx="11380812" cy="1084263"/>
          </a:xfrm>
        </p:spPr>
        <p:txBody>
          <a:bodyPr/>
          <a:lstStyle/>
          <a:p>
            <a:pPr>
              <a:defRPr/>
            </a:pPr>
            <a:r>
              <a:rPr lang="en-US"/>
              <a:t>Click to edit Master title style</a:t>
            </a:r>
          </a:p>
        </p:txBody>
      </p:sp>
      <p:sp>
        <p:nvSpPr>
          <p:cNvPr id="5" name="Text Placeholder 2"/>
          <p:cNvSpPr>
            <a:spLocks noGrp="1"/>
          </p:cNvSpPr>
          <p:nvPr>
            <p:ph type="body" idx="1"/>
          </p:nvPr>
        </p:nvSpPr>
        <p:spPr bwMode="auto">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p>
        </p:txBody>
      </p:sp>
      <p:sp>
        <p:nvSpPr>
          <p:cNvPr id="6" name="Text Placeholder 4"/>
          <p:cNvSpPr>
            <a:spLocks noGrp="1"/>
          </p:cNvSpPr>
          <p:nvPr>
            <p:ph type="body" sz="quarter" idx="3"/>
          </p:nvPr>
        </p:nvSpPr>
        <p:spPr bwMode="auto">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p>
        </p:txBody>
      </p:sp>
      <p:sp>
        <p:nvSpPr>
          <p:cNvPr id="7" name="Picture Placeholder 10"/>
          <p:cNvSpPr>
            <a:spLocks noGrp="1"/>
          </p:cNvSpPr>
          <p:nvPr>
            <p:ph type="pic" sz="quarter" idx="13" hasCustomPrompt="1"/>
          </p:nvPr>
        </p:nvSpPr>
        <p:spPr bwMode="auto">
          <a:xfrm>
            <a:off x="407988" y="2420938"/>
            <a:ext cx="5616575" cy="3779837"/>
          </a:xfrm>
          <a:prstGeom prst="rect">
            <a:avLst/>
          </a:prstGeom>
          <a:pattFill prst="lgCheck">
            <a:fgClr>
              <a:schemeClr val="tx2">
                <a:lumMod val="25000"/>
                <a:lumOff val="75000"/>
              </a:schemeClr>
            </a:fgClr>
            <a:bgClr>
              <a:schemeClr val="bg1"/>
            </a:bgClr>
          </a:pattFill>
        </p:spPr>
        <p:txBody>
          <a:bodyPr anchor="ctr"/>
          <a:lstStyle>
            <a:lvl1pPr algn="ctr">
              <a:defRPr/>
            </a:lvl1pPr>
          </a:lstStyle>
          <a:p>
            <a:pPr>
              <a:defRPr/>
            </a:pPr>
            <a:r>
              <a:rPr lang="en-US"/>
              <a:t>Drag and Drop picture</a:t>
            </a:r>
            <a:endParaRPr/>
          </a:p>
        </p:txBody>
      </p:sp>
      <p:sp>
        <p:nvSpPr>
          <p:cNvPr id="8" name="Date Placeholder 3"/>
          <p:cNvSpPr>
            <a:spLocks noGrp="1"/>
          </p:cNvSpPr>
          <p:nvPr>
            <p:ph type="dt" sz="half" idx="15"/>
          </p:nvPr>
        </p:nvSpPr>
        <p:spPr bwMode="auto"/>
        <p:txBody>
          <a:bodyPr/>
          <a:lstStyle/>
          <a:p>
            <a:pPr>
              <a:defRPr/>
            </a:pPr>
            <a:endParaRPr lang="en-US"/>
          </a:p>
        </p:txBody>
      </p:sp>
      <p:sp>
        <p:nvSpPr>
          <p:cNvPr id="9" name="Footer Placeholder 5"/>
          <p:cNvSpPr>
            <a:spLocks noGrp="1"/>
          </p:cNvSpPr>
          <p:nvPr>
            <p:ph type="ftr" sz="quarter" idx="16"/>
          </p:nvPr>
        </p:nvSpPr>
        <p:spPr bwMode="auto"/>
        <p:txBody>
          <a:bodyPr/>
          <a:lstStyle/>
          <a:p>
            <a:pPr>
              <a:defRPr/>
            </a:pPr>
            <a:endParaRPr lang="en-US"/>
          </a:p>
        </p:txBody>
      </p:sp>
      <p:sp>
        <p:nvSpPr>
          <p:cNvPr id="10" name="Slide Number Placeholder 9"/>
          <p:cNvSpPr>
            <a:spLocks noGrp="1"/>
          </p:cNvSpPr>
          <p:nvPr>
            <p:ph type="sldNum" sz="quarter" idx="17"/>
          </p:nvPr>
        </p:nvSpPr>
        <p:spPr bwMode="auto"/>
        <p:txBody>
          <a:bodyPr/>
          <a:lstStyle/>
          <a:p>
            <a:pPr>
              <a:defRPr/>
            </a:pPr>
            <a:fld id="{36B5EA5A-BC32-A742-B11B-8E7414D5B535}" type="slidenum">
              <a:rPr lang="en-US"/>
              <a:t>‹#›</a:t>
            </a:fld>
            <a:endParaRPr lang="en-US"/>
          </a:p>
        </p:txBody>
      </p:sp>
      <p:sp>
        <p:nvSpPr>
          <p:cNvPr id="11" name="Picture Placeholder 7"/>
          <p:cNvSpPr>
            <a:spLocks noGrp="1"/>
          </p:cNvSpPr>
          <p:nvPr>
            <p:ph type="pic" sz="quarter" idx="18" hasCustomPrompt="1"/>
          </p:nvPr>
        </p:nvSpPr>
        <p:spPr bwMode="auto">
          <a:xfrm>
            <a:off x="6172200" y="2420938"/>
            <a:ext cx="5616575" cy="3779837"/>
          </a:xfrm>
          <a:prstGeom prst="rect">
            <a:avLst/>
          </a:prstGeom>
          <a:pattFill prst="lgCheck">
            <a:fgClr>
              <a:schemeClr val="tx2">
                <a:lumMod val="25000"/>
                <a:lumOff val="75000"/>
              </a:schemeClr>
            </a:fgClr>
            <a:bgClr>
              <a:schemeClr val="bg1"/>
            </a:bgClr>
          </a:pattFill>
        </p:spPr>
        <p:txBody>
          <a:bodyPr anchor="ctr" anchorCtr="0"/>
          <a:lstStyle>
            <a:lvl1pPr algn="ctr">
              <a:defRPr/>
            </a:lvl1pPr>
          </a:lstStyle>
          <a:p>
            <a:pPr>
              <a:defRPr/>
            </a:pPr>
            <a:r>
              <a:rPr lang="en-GB"/>
              <a:t>Drag and Drop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Subtitle and 3 Pictures">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07988" y="365125"/>
            <a:ext cx="11380812" cy="1084263"/>
          </a:xfrm>
        </p:spPr>
        <p:txBody>
          <a:bodyPr/>
          <a:lstStyle/>
          <a:p>
            <a:pPr>
              <a:defRPr/>
            </a:pPr>
            <a:r>
              <a:rPr lang="en-US"/>
              <a:t>Click to edit Master title style</a:t>
            </a:r>
          </a:p>
        </p:txBody>
      </p:sp>
      <p:sp>
        <p:nvSpPr>
          <p:cNvPr id="5" name="Text Placeholder 2"/>
          <p:cNvSpPr>
            <a:spLocks noGrp="1"/>
          </p:cNvSpPr>
          <p:nvPr>
            <p:ph type="body" idx="1"/>
          </p:nvPr>
        </p:nvSpPr>
        <p:spPr bwMode="auto">
          <a:xfrm>
            <a:off x="407987" y="1592263"/>
            <a:ext cx="3708401" cy="668337"/>
          </a:xfrm>
        </p:spPr>
        <p:txBody>
          <a:bodyPr anchor="t" anchorCtr="0"/>
          <a:lstStyle>
            <a:lvl1pPr marL="0" indent="0">
              <a:lnSpc>
                <a:spcPct val="100000"/>
              </a:lnSpc>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p>
        </p:txBody>
      </p:sp>
      <p:sp>
        <p:nvSpPr>
          <p:cNvPr id="6" name="Text Placeholder 4"/>
          <p:cNvSpPr>
            <a:spLocks noGrp="1"/>
          </p:cNvSpPr>
          <p:nvPr>
            <p:ph type="body" sz="quarter" idx="3"/>
          </p:nvPr>
        </p:nvSpPr>
        <p:spPr bwMode="auto">
          <a:xfrm>
            <a:off x="8075612" y="1604966"/>
            <a:ext cx="3713187" cy="655634"/>
          </a:xfrm>
        </p:spPr>
        <p:txBody>
          <a:bodyPr anchor="t" anchorCtr="0"/>
          <a:lstStyle>
            <a:lvl1pPr marL="0" indent="0">
              <a:spcBef>
                <a:spcPts val="40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p>
        </p:txBody>
      </p:sp>
      <p:sp>
        <p:nvSpPr>
          <p:cNvPr id="7" name="Picture Placeholder 10"/>
          <p:cNvSpPr>
            <a:spLocks noGrp="1"/>
          </p:cNvSpPr>
          <p:nvPr>
            <p:ph type="pic" sz="quarter" idx="13" hasCustomPrompt="1"/>
          </p:nvPr>
        </p:nvSpPr>
        <p:spPr bwMode="auto">
          <a:xfrm>
            <a:off x="407989" y="2420938"/>
            <a:ext cx="3708400" cy="3779837"/>
          </a:xfrm>
          <a:prstGeom prst="rect">
            <a:avLst/>
          </a:prstGeom>
          <a:pattFill prst="lgCheck">
            <a:fgClr>
              <a:schemeClr val="tx2">
                <a:lumMod val="25000"/>
                <a:lumOff val="75000"/>
              </a:schemeClr>
            </a:fgClr>
            <a:bgClr>
              <a:schemeClr val="bg1"/>
            </a:bgClr>
          </a:pattFill>
        </p:spPr>
        <p:txBody>
          <a:bodyPr anchor="ctr"/>
          <a:lstStyle>
            <a:lvl1pPr algn="ctr">
              <a:defRPr/>
            </a:lvl1pPr>
          </a:lstStyle>
          <a:p>
            <a:pPr>
              <a:defRPr/>
            </a:pPr>
            <a:r>
              <a:rPr lang="en-US"/>
              <a:t>Drag and Drop picture</a:t>
            </a:r>
            <a:endParaRPr/>
          </a:p>
        </p:txBody>
      </p:sp>
      <p:sp>
        <p:nvSpPr>
          <p:cNvPr id="8" name="Picture Placeholder 12"/>
          <p:cNvSpPr>
            <a:spLocks noGrp="1"/>
          </p:cNvSpPr>
          <p:nvPr>
            <p:ph type="pic" sz="quarter" idx="14" hasCustomPrompt="1"/>
          </p:nvPr>
        </p:nvSpPr>
        <p:spPr bwMode="auto">
          <a:xfrm>
            <a:off x="8075613" y="2416175"/>
            <a:ext cx="3713187" cy="3779837"/>
          </a:xfrm>
          <a:prstGeom prst="rect">
            <a:avLst/>
          </a:prstGeom>
          <a:pattFill prst="lgCheck">
            <a:fgClr>
              <a:schemeClr val="tx2">
                <a:lumMod val="25000"/>
                <a:lumOff val="75000"/>
              </a:schemeClr>
            </a:fgClr>
            <a:bgClr>
              <a:schemeClr val="bg1"/>
            </a:bgClr>
          </a:pattFill>
        </p:spPr>
        <p:txBody>
          <a:bodyPr anchor="ctr"/>
          <a:lstStyle>
            <a:lvl1pPr marL="0" marR="0" indent="0" algn="ctr" defTabSz="914400">
              <a:lnSpc>
                <a:spcPct val="90000"/>
              </a:lnSpc>
              <a:spcBef>
                <a:spcPts val="1000"/>
              </a:spcBef>
              <a:spcAft>
                <a:spcPts val="0"/>
              </a:spcAft>
              <a:buClrTx/>
              <a:buSzTx/>
              <a:buFont typeface="Arial"/>
              <a:buNone/>
              <a:defRPr b="1"/>
            </a:lvl1pPr>
          </a:lstStyle>
          <a:p>
            <a:pPr>
              <a:defRPr/>
            </a:pPr>
            <a:r>
              <a:rPr lang="en-US"/>
              <a:t>Drag and Drop picture</a:t>
            </a:r>
          </a:p>
        </p:txBody>
      </p:sp>
      <p:sp>
        <p:nvSpPr>
          <p:cNvPr id="9" name="Text Placeholder 2"/>
          <p:cNvSpPr>
            <a:spLocks noGrp="1"/>
          </p:cNvSpPr>
          <p:nvPr>
            <p:ph type="body" idx="15"/>
          </p:nvPr>
        </p:nvSpPr>
        <p:spPr bwMode="auto">
          <a:xfrm>
            <a:off x="4253846" y="1601227"/>
            <a:ext cx="3708401" cy="668337"/>
          </a:xfrm>
        </p:spPr>
        <p:txBody>
          <a:bodyPr anchor="t" anchorCtr="0"/>
          <a:lstStyle>
            <a:lvl1pPr marL="0" indent="0">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p>
        </p:txBody>
      </p:sp>
      <p:sp>
        <p:nvSpPr>
          <p:cNvPr id="10" name="Picture Placeholder 10"/>
          <p:cNvSpPr>
            <a:spLocks noGrp="1"/>
          </p:cNvSpPr>
          <p:nvPr>
            <p:ph type="pic" sz="quarter" idx="16" hasCustomPrompt="1"/>
          </p:nvPr>
        </p:nvSpPr>
        <p:spPr bwMode="auto">
          <a:xfrm>
            <a:off x="4253848" y="2429902"/>
            <a:ext cx="3708400" cy="3779837"/>
          </a:xfrm>
          <a:prstGeom prst="rect">
            <a:avLst/>
          </a:prstGeom>
          <a:pattFill prst="lgCheck">
            <a:fgClr>
              <a:schemeClr val="tx2">
                <a:lumMod val="25000"/>
                <a:lumOff val="75000"/>
              </a:schemeClr>
            </a:fgClr>
            <a:bgClr>
              <a:schemeClr val="bg1"/>
            </a:bgClr>
          </a:pattFill>
        </p:spPr>
        <p:txBody>
          <a:bodyPr anchor="ctr"/>
          <a:lstStyle>
            <a:lvl1pPr algn="ctr">
              <a:defRPr/>
            </a:lvl1pPr>
          </a:lstStyle>
          <a:p>
            <a:pPr>
              <a:defRPr/>
            </a:pPr>
            <a:r>
              <a:rPr lang="en-US"/>
              <a:t>Drag and Drop picture</a:t>
            </a:r>
            <a:endParaRPr/>
          </a:p>
        </p:txBody>
      </p:sp>
      <p:sp>
        <p:nvSpPr>
          <p:cNvPr id="11" name="Date Placeholder 3"/>
          <p:cNvSpPr>
            <a:spLocks noGrp="1"/>
          </p:cNvSpPr>
          <p:nvPr>
            <p:ph type="dt" sz="half" idx="17"/>
          </p:nvPr>
        </p:nvSpPr>
        <p:spPr bwMode="auto"/>
        <p:txBody>
          <a:bodyPr/>
          <a:lstStyle/>
          <a:p>
            <a:pPr>
              <a:defRPr/>
            </a:pPr>
            <a:endParaRPr lang="en-US"/>
          </a:p>
        </p:txBody>
      </p:sp>
      <p:sp>
        <p:nvSpPr>
          <p:cNvPr id="12" name="Footer Placeholder 5"/>
          <p:cNvSpPr>
            <a:spLocks noGrp="1"/>
          </p:cNvSpPr>
          <p:nvPr>
            <p:ph type="ftr" sz="quarter" idx="18"/>
          </p:nvPr>
        </p:nvSpPr>
        <p:spPr bwMode="auto"/>
        <p:txBody>
          <a:bodyPr/>
          <a:lstStyle/>
          <a:p>
            <a:pPr>
              <a:defRPr/>
            </a:pPr>
            <a:endParaRPr lang="en-US"/>
          </a:p>
        </p:txBody>
      </p:sp>
      <p:sp>
        <p:nvSpPr>
          <p:cNvPr id="13" name="Slide Number Placeholder 13"/>
          <p:cNvSpPr>
            <a:spLocks noGrp="1"/>
          </p:cNvSpPr>
          <p:nvPr>
            <p:ph type="sldNum" sz="quarter" idx="19"/>
          </p:nvPr>
        </p:nvSpPr>
        <p:spPr bwMode="auto"/>
        <p:txBody>
          <a:bodyPr/>
          <a:lstStyle/>
          <a:p>
            <a:pPr>
              <a:defRPr/>
            </a:pPr>
            <a:fld id="{36B5EA5A-BC32-A742-B11B-8E7414D5B535}" type="slidenum">
              <a:rPr lang="en-US"/>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Picture Horizontal and texts">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07988" y="365125"/>
            <a:ext cx="11380812" cy="1084263"/>
          </a:xfrm>
        </p:spPr>
        <p:txBody>
          <a:bodyPr/>
          <a:lstStyle/>
          <a:p>
            <a:pPr>
              <a:defRPr/>
            </a:pPr>
            <a:r>
              <a:rPr lang="en-US"/>
              <a:t>Click to edit Master title style</a:t>
            </a:r>
          </a:p>
        </p:txBody>
      </p:sp>
      <p:sp>
        <p:nvSpPr>
          <p:cNvPr id="5" name="Picture Placeholder 10"/>
          <p:cNvSpPr>
            <a:spLocks noGrp="1"/>
          </p:cNvSpPr>
          <p:nvPr>
            <p:ph type="pic" sz="quarter" idx="13" hasCustomPrompt="1"/>
          </p:nvPr>
        </p:nvSpPr>
        <p:spPr bwMode="auto">
          <a:xfrm>
            <a:off x="412776" y="1592263"/>
            <a:ext cx="11376024" cy="2563906"/>
          </a:xfrm>
          <a:prstGeom prst="rect">
            <a:avLst/>
          </a:prstGeom>
          <a:pattFill prst="lgCheck">
            <a:fgClr>
              <a:schemeClr val="tx2">
                <a:lumMod val="25000"/>
                <a:lumOff val="75000"/>
              </a:schemeClr>
            </a:fgClr>
            <a:bgClr>
              <a:schemeClr val="bg1"/>
            </a:bgClr>
          </a:pattFill>
        </p:spPr>
        <p:txBody>
          <a:bodyPr anchor="ctr"/>
          <a:lstStyle>
            <a:lvl1pPr algn="ctr">
              <a:defRPr/>
            </a:lvl1pPr>
          </a:lstStyle>
          <a:p>
            <a:pPr>
              <a:defRPr/>
            </a:pPr>
            <a:r>
              <a:rPr lang="en-US"/>
              <a:t>Drag and Drop picture</a:t>
            </a:r>
            <a:endParaRPr/>
          </a:p>
        </p:txBody>
      </p:sp>
      <p:sp>
        <p:nvSpPr>
          <p:cNvPr id="6" name="Text Placeholder 5"/>
          <p:cNvSpPr>
            <a:spLocks noGrp="1"/>
          </p:cNvSpPr>
          <p:nvPr>
            <p:ph type="body" sz="quarter" idx="14"/>
          </p:nvPr>
        </p:nvSpPr>
        <p:spPr bwMode="auto">
          <a:xfrm>
            <a:off x="407989" y="4294188"/>
            <a:ext cx="3708400" cy="1906587"/>
          </a:xfrm>
        </p:spPr>
        <p:txBody>
          <a:bodyPr/>
          <a:lstStyle/>
          <a:p>
            <a:pPr lvl="0">
              <a:defRPr/>
            </a:pPr>
            <a:r>
              <a:rPr lang="en-US"/>
              <a:t>Click to edit Master text styles</a:t>
            </a:r>
          </a:p>
          <a:p>
            <a:pPr lvl="1">
              <a:defRPr/>
            </a:pPr>
            <a:r>
              <a:rPr lang="en-US"/>
              <a:t>Second level</a:t>
            </a:r>
          </a:p>
          <a:p>
            <a:pPr lvl="2">
              <a:defRPr/>
            </a:pPr>
            <a:r>
              <a:rPr lang="en-US"/>
              <a:t>Third level</a:t>
            </a:r>
          </a:p>
        </p:txBody>
      </p:sp>
      <p:sp>
        <p:nvSpPr>
          <p:cNvPr id="7" name="Text Placeholder 5"/>
          <p:cNvSpPr>
            <a:spLocks noGrp="1"/>
          </p:cNvSpPr>
          <p:nvPr>
            <p:ph type="body" sz="quarter" idx="15"/>
          </p:nvPr>
        </p:nvSpPr>
        <p:spPr bwMode="auto">
          <a:xfrm>
            <a:off x="4267201" y="4294188"/>
            <a:ext cx="3665537" cy="1906587"/>
          </a:xfrm>
        </p:spPr>
        <p:txBody>
          <a:bodyPr/>
          <a:lstStyle/>
          <a:p>
            <a:pPr lvl="0">
              <a:defRPr/>
            </a:pPr>
            <a:r>
              <a:rPr lang="en-US"/>
              <a:t>Click to edit Master text styles</a:t>
            </a:r>
          </a:p>
          <a:p>
            <a:pPr lvl="1">
              <a:defRPr/>
            </a:pPr>
            <a:r>
              <a:rPr lang="en-US"/>
              <a:t>Second level</a:t>
            </a:r>
          </a:p>
          <a:p>
            <a:pPr lvl="2">
              <a:defRPr/>
            </a:pPr>
            <a:r>
              <a:rPr lang="en-US"/>
              <a:t>Third level</a:t>
            </a:r>
          </a:p>
        </p:txBody>
      </p:sp>
      <p:sp>
        <p:nvSpPr>
          <p:cNvPr id="8" name="Date Placeholder 2"/>
          <p:cNvSpPr>
            <a:spLocks noGrp="1"/>
          </p:cNvSpPr>
          <p:nvPr>
            <p:ph type="dt" sz="half" idx="16"/>
          </p:nvPr>
        </p:nvSpPr>
        <p:spPr bwMode="auto"/>
        <p:txBody>
          <a:bodyPr/>
          <a:lstStyle/>
          <a:p>
            <a:pPr>
              <a:defRPr/>
            </a:pPr>
            <a:endParaRPr lang="en-US"/>
          </a:p>
        </p:txBody>
      </p:sp>
      <p:sp>
        <p:nvSpPr>
          <p:cNvPr id="9" name="Footer Placeholder 3"/>
          <p:cNvSpPr>
            <a:spLocks noGrp="1"/>
          </p:cNvSpPr>
          <p:nvPr>
            <p:ph type="ftr" sz="quarter" idx="17"/>
          </p:nvPr>
        </p:nvSpPr>
        <p:spPr bwMode="auto"/>
        <p:txBody>
          <a:bodyPr/>
          <a:lstStyle/>
          <a:p>
            <a:pPr>
              <a:defRPr/>
            </a:pPr>
            <a:endParaRPr lang="en-US"/>
          </a:p>
        </p:txBody>
      </p:sp>
      <p:sp>
        <p:nvSpPr>
          <p:cNvPr id="10" name="Slide Number Placeholder 4"/>
          <p:cNvSpPr>
            <a:spLocks noGrp="1"/>
          </p:cNvSpPr>
          <p:nvPr>
            <p:ph type="sldNum" sz="quarter" idx="18"/>
          </p:nvPr>
        </p:nvSpPr>
        <p:spPr bwMode="auto"/>
        <p:txBody>
          <a:bodyPr/>
          <a:lstStyle/>
          <a:p>
            <a:pPr>
              <a:defRPr/>
            </a:pPr>
            <a:fld id="{36B5EA5A-BC32-A742-B11B-8E7414D5B535}" type="slidenum">
              <a:rPr lang="en-US"/>
              <a:t>‹#›</a:t>
            </a:fld>
            <a:endParaRPr lang="en-US"/>
          </a:p>
        </p:txBody>
      </p:sp>
      <p:sp>
        <p:nvSpPr>
          <p:cNvPr id="11" name="Text Placeholder 5"/>
          <p:cNvSpPr>
            <a:spLocks noGrp="1"/>
          </p:cNvSpPr>
          <p:nvPr>
            <p:ph type="body" sz="quarter" idx="19"/>
          </p:nvPr>
        </p:nvSpPr>
        <p:spPr bwMode="auto">
          <a:xfrm>
            <a:off x="8085668" y="4294188"/>
            <a:ext cx="3703132" cy="1906587"/>
          </a:xfrm>
        </p:spPr>
        <p:txBody>
          <a:bodyPr/>
          <a:lstStyle/>
          <a:p>
            <a:pPr lvl="0">
              <a:defRPr/>
            </a:pPr>
            <a:r>
              <a:rPr lang="en-US"/>
              <a:t>Click to edit Master text styles</a:t>
            </a:r>
          </a:p>
          <a:p>
            <a:pPr lvl="1">
              <a:defRPr/>
            </a:pPr>
            <a:r>
              <a:rPr lang="en-US"/>
              <a:t>Second level</a:t>
            </a:r>
          </a:p>
          <a:p>
            <a:pPr lvl="2">
              <a:defRPr/>
            </a:pPr>
            <a:r>
              <a:rPr lang="en-US"/>
              <a:t>Third level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type="secHead" preserve="1" userDrawn="1">
  <p:cSld name="Chapter Header">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07987" y="1709738"/>
            <a:ext cx="11376025" cy="2852737"/>
          </a:xfrm>
        </p:spPr>
        <p:txBody>
          <a:bodyPr anchor="b"/>
          <a:lstStyle>
            <a:lvl1pPr>
              <a:defRPr sz="5000"/>
            </a:lvl1pPr>
          </a:lstStyle>
          <a:p>
            <a:pPr>
              <a:defRPr/>
            </a:pPr>
            <a:r>
              <a:rPr lang="en-US"/>
              <a:t>Click to edit Master title style</a:t>
            </a:r>
          </a:p>
        </p:txBody>
      </p:sp>
      <p:sp>
        <p:nvSpPr>
          <p:cNvPr id="5" name="Text Placeholder 2"/>
          <p:cNvSpPr>
            <a:spLocks noGrp="1"/>
          </p:cNvSpPr>
          <p:nvPr>
            <p:ph type="body" idx="1"/>
          </p:nvPr>
        </p:nvSpPr>
        <p:spPr bwMode="auto">
          <a:xfrm>
            <a:off x="407987" y="4589463"/>
            <a:ext cx="11376026"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en-US"/>
              <a:t>Click to edit Master text styles</a:t>
            </a:r>
          </a:p>
        </p:txBody>
      </p:sp>
      <p:sp>
        <p:nvSpPr>
          <p:cNvPr id="6" name="Date Placeholder 6"/>
          <p:cNvSpPr>
            <a:spLocks noGrp="1"/>
          </p:cNvSpPr>
          <p:nvPr>
            <p:ph type="dt" sz="half" idx="10"/>
          </p:nvPr>
        </p:nvSpPr>
        <p:spPr bwMode="auto"/>
        <p:txBody>
          <a:bodyPr/>
          <a:lstStyle/>
          <a:p>
            <a:pPr>
              <a:defRPr/>
            </a:pPr>
            <a:endParaRPr lang="en-US"/>
          </a:p>
        </p:txBody>
      </p:sp>
      <p:sp>
        <p:nvSpPr>
          <p:cNvPr id="7" name="Footer Placeholder 7"/>
          <p:cNvSpPr>
            <a:spLocks noGrp="1"/>
          </p:cNvSpPr>
          <p:nvPr>
            <p:ph type="ftr" sz="quarter" idx="11"/>
          </p:nvPr>
        </p:nvSpPr>
        <p:spPr bwMode="auto"/>
        <p:txBody>
          <a:bodyPr/>
          <a:lstStyle/>
          <a:p>
            <a:pPr>
              <a:defRPr/>
            </a:pPr>
            <a:endParaRPr lang="en-US"/>
          </a:p>
        </p:txBody>
      </p:sp>
      <p:sp>
        <p:nvSpPr>
          <p:cNvPr id="8" name="Slide Number Placeholder 8"/>
          <p:cNvSpPr>
            <a:spLocks noGrp="1"/>
          </p:cNvSpPr>
          <p:nvPr>
            <p:ph type="sldNum" sz="quarter" idx="12"/>
          </p:nvPr>
        </p:nvSpPr>
        <p:spPr bwMode="auto"/>
        <p:txBody>
          <a:bodyPr/>
          <a:lstStyle/>
          <a:p>
            <a:pPr>
              <a:defRPr/>
            </a:pPr>
            <a:fld id="{36B5EA5A-BC32-A742-B11B-8E7414D5B535}" type="slidenum">
              <a:rPr lang="en-US"/>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type="blank" preserve="1" userDrawn="1">
  <p:cSld name="1_Blank">
    <p:spTree>
      <p:nvGrpSpPr>
        <p:cNvPr id="1" name=""/>
        <p:cNvGrpSpPr/>
        <p:nvPr/>
      </p:nvGrpSpPr>
      <p:grpSpPr bwMode="auto">
        <a:xfrm>
          <a:off x="0" y="0"/>
          <a:ext cx="0" cy="0"/>
          <a:chOff x="0" y="0"/>
          <a:chExt cx="0" cy="0"/>
        </a:xfrm>
      </p:grpSpPr>
      <p:sp>
        <p:nvSpPr>
          <p:cNvPr id="4" name="Date Placeholder 4"/>
          <p:cNvSpPr>
            <a:spLocks noGrp="1"/>
          </p:cNvSpPr>
          <p:nvPr>
            <p:ph type="dt" sz="half" idx="10"/>
          </p:nvPr>
        </p:nvSpPr>
        <p:spPr bwMode="auto"/>
        <p:txBody>
          <a:bodyPr/>
          <a:lstStyle/>
          <a:p>
            <a:pPr>
              <a:defRPr/>
            </a:pPr>
            <a:endParaRPr lang="en-US"/>
          </a:p>
        </p:txBody>
      </p:sp>
      <p:sp>
        <p:nvSpPr>
          <p:cNvPr id="5" name="Footer Placeholder 5"/>
          <p:cNvSpPr>
            <a:spLocks noGrp="1"/>
          </p:cNvSpPr>
          <p:nvPr>
            <p:ph type="ftr" sz="quarter" idx="11"/>
          </p:nvPr>
        </p:nvSpPr>
        <p:spPr bwMode="auto"/>
        <p:txBody>
          <a:bodyPr/>
          <a:lstStyle/>
          <a:p>
            <a:pPr>
              <a:defRPr/>
            </a:pPr>
            <a:endParaRPr lang="en-US"/>
          </a:p>
        </p:txBody>
      </p:sp>
      <p:sp>
        <p:nvSpPr>
          <p:cNvPr id="6" name="Slide Number Placeholder 6"/>
          <p:cNvSpPr>
            <a:spLocks noGrp="1"/>
          </p:cNvSpPr>
          <p:nvPr>
            <p:ph type="sldNum" sz="quarter" idx="12"/>
          </p:nvPr>
        </p:nvSpPr>
        <p:spPr bwMode="auto"/>
        <p:txBody>
          <a:bodyPr/>
          <a:lstStyle/>
          <a:p>
            <a:pPr>
              <a:defRPr/>
            </a:pPr>
            <a:fld id="{36B5EA5A-BC32-A742-B11B-8E7414D5B535}" type="slidenum">
              <a:rPr lang="en-US"/>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showMasterPhAnim="0" type="blank" preserve="1" userDrawn="1">
  <p:cSld name="Last slide">
    <p:spTree>
      <p:nvGrpSpPr>
        <p:cNvPr id="1" name=""/>
        <p:cNvGrpSpPr/>
        <p:nvPr/>
      </p:nvGrpSpPr>
      <p:grpSpPr bwMode="auto">
        <a:xfrm>
          <a:off x="0" y="0"/>
          <a:ext cx="0" cy="0"/>
          <a:chOff x="0" y="0"/>
          <a:chExt cx="0" cy="0"/>
        </a:xfrm>
      </p:grpSpPr>
      <p:sp>
        <p:nvSpPr>
          <p:cNvPr id="4" name="TextBox 3"/>
          <p:cNvSpPr>
            <a:spLocks noAdjustHandles="1"/>
          </p:cNvSpPr>
          <p:nvPr userDrawn="1"/>
        </p:nvSpPr>
        <p:spPr bwMode="auto">
          <a:xfrm>
            <a:off x="407988" y="6196406"/>
            <a:ext cx="11376025" cy="369332"/>
          </a:xfrm>
          <a:prstGeom prst="rect">
            <a:avLst/>
          </a:prstGeom>
          <a:noFill/>
        </p:spPr>
        <p:txBody>
          <a:bodyPr wrap="square" rtlCol="0">
            <a:spAutoFit/>
          </a:bodyPr>
          <a:lstStyle/>
          <a:p>
            <a:pPr algn="ctr">
              <a:defRPr/>
            </a:pPr>
            <a:r>
              <a:rPr lang="fr-CH"/>
              <a:t>home.cern</a:t>
            </a:r>
            <a:endParaRPr lang="en-US"/>
          </a:p>
        </p:txBody>
      </p:sp>
      <p:pic>
        <p:nvPicPr>
          <p:cNvPr id="5" name="Picture 4"/>
          <p:cNvPicPr>
            <a:picLocks noChangeAspect="1"/>
          </p:cNvPicPr>
          <p:nvPr userDrawn="1"/>
        </p:nvPicPr>
        <p:blipFill>
          <a:blip r:embed="rId2"/>
          <a:stretch/>
        </p:blipFill>
        <p:spPr bwMode="auto">
          <a:xfrm>
            <a:off x="5231904" y="2244864"/>
            <a:ext cx="1728192" cy="1728192"/>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p:txBody>
          <a:body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7" name="Date Placeholder 1"/>
          <p:cNvSpPr>
            <a:spLocks noGrp="1"/>
          </p:cNvSpPr>
          <p:nvPr>
            <p:ph type="dt" sz="half" idx="2"/>
          </p:nvPr>
        </p:nvSpPr>
        <p:spPr>
          <a:xfrm>
            <a:off x="3959113" y="6362378"/>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dirty="0"/>
          </a:p>
        </p:txBody>
      </p:sp>
      <p:sp>
        <p:nvSpPr>
          <p:cNvPr id="8"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9"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1982663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Slide with logo">
    <p:bg>
      <p:bgRef idx="1001">
        <a:schemeClr val="bg1"/>
      </p:bgRef>
    </p:bg>
    <p:spTree>
      <p:nvGrpSpPr>
        <p:cNvPr id="1" name=""/>
        <p:cNvGrpSpPr/>
        <p:nvPr/>
      </p:nvGrpSpPr>
      <p:grpSpPr bwMode="auto">
        <a:xfrm>
          <a:off x="0" y="0"/>
          <a:ext cx="0" cy="0"/>
          <a:chOff x="0" y="0"/>
          <a:chExt cx="0" cy="0"/>
        </a:xfrm>
      </p:grpSpPr>
      <p:sp>
        <p:nvSpPr>
          <p:cNvPr id="2" name="Rectangle 1">
            <a:extLst>
              <a:ext uri="{FF2B5EF4-FFF2-40B4-BE49-F238E27FC236}">
                <a16:creationId xmlns:a16="http://schemas.microsoft.com/office/drawing/2014/main" id="{45CD86C6-AB8C-8347-BFC2-915357F95F3A}"/>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2" descr="logooutline.eps"/>
          <p:cNvPicPr>
            <a:picLocks noChangeAspect="1"/>
          </p:cNvPicPr>
          <p:nvPr userDrawn="1"/>
        </p:nvPicPr>
        <p:blipFill>
          <a:blip r:embed="rId2"/>
          <a:stretch/>
        </p:blipFill>
        <p:spPr bwMode="auto">
          <a:xfrm>
            <a:off x="5106130" y="710117"/>
            <a:ext cx="1990424" cy="1970420"/>
          </a:xfrm>
          <a:prstGeom prst="rect">
            <a:avLst/>
          </a:prstGeom>
        </p:spPr>
      </p:pic>
      <p:sp>
        <p:nvSpPr>
          <p:cNvPr id="5" name="Title 1"/>
          <p:cNvSpPr>
            <a:spLocks noGrp="1"/>
          </p:cNvSpPr>
          <p:nvPr>
            <p:ph type="ctrTitle" hasCustomPrompt="1"/>
          </p:nvPr>
        </p:nvSpPr>
        <p:spPr bwMode="auto">
          <a:xfrm>
            <a:off x="407987" y="3429000"/>
            <a:ext cx="11376025" cy="2153265"/>
          </a:xfrm>
        </p:spPr>
        <p:txBody>
          <a:bodyPr anchor="t" anchorCtr="0"/>
          <a:lstStyle>
            <a:lvl1pPr algn="l">
              <a:defRPr sz="5000">
                <a:solidFill>
                  <a:schemeClr val="bg1"/>
                </a:solidFill>
              </a:defRPr>
            </a:lvl1pPr>
          </a:lstStyle>
          <a:p>
            <a:pPr>
              <a:defRPr/>
            </a:pPr>
            <a:r>
              <a:rPr lang="en-US"/>
              <a:t>Click to edit Master title style</a:t>
            </a:r>
            <a:br>
              <a:rPr lang="en-US"/>
            </a:br>
            <a:endParaRPr lang="en-US"/>
          </a:p>
        </p:txBody>
      </p:sp>
      <p:sp>
        <p:nvSpPr>
          <p:cNvPr id="6" name="Subtitle 2"/>
          <p:cNvSpPr>
            <a:spLocks noGrp="1"/>
          </p:cNvSpPr>
          <p:nvPr>
            <p:ph type="subTitle" idx="1"/>
          </p:nvPr>
        </p:nvSpPr>
        <p:spPr bwMode="auto">
          <a:xfrm>
            <a:off x="407988" y="5700251"/>
            <a:ext cx="11376026" cy="803787"/>
          </a:xfrm>
        </p:spPr>
        <p:txBody>
          <a:bodyP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Click to edit Master subtitle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Content  ">
    <p:spTree>
      <p:nvGrpSpPr>
        <p:cNvPr id="1" name=""/>
        <p:cNvGrpSpPr/>
        <p:nvPr/>
      </p:nvGrpSpPr>
      <p:grpSpPr bwMode="auto">
        <a:xfrm>
          <a:off x="0" y="0"/>
          <a:ext cx="0" cy="0"/>
          <a:chOff x="0" y="0"/>
          <a:chExt cx="0" cy="0"/>
        </a:xfrm>
      </p:grpSpPr>
      <p:sp>
        <p:nvSpPr>
          <p:cNvPr id="4" name="Content Placeholder 2"/>
          <p:cNvSpPr>
            <a:spLocks noGrp="1"/>
          </p:cNvSpPr>
          <p:nvPr>
            <p:ph idx="1"/>
          </p:nvPr>
        </p:nvSpPr>
        <p:spPr bwMode="auto"/>
        <p:txBody>
          <a:bodyPr/>
          <a:lstStyle>
            <a:lvl1pPr>
              <a:defRPr>
                <a:solidFill>
                  <a:schemeClr val="tx2"/>
                </a:solidFill>
              </a:defRPr>
            </a:lvl1pPr>
            <a:lvl2pPr marL="324000" indent="-324000">
              <a:buFont typeface="Arial"/>
              <a:buChar char="•"/>
              <a:defRPr sz="1800">
                <a:solidFill>
                  <a:schemeClr val="tx2"/>
                </a:solidFill>
              </a:defRPr>
            </a:lvl2pPr>
            <a:lvl3pPr marL="648000" indent="-324000">
              <a:buSzPct val="100000"/>
              <a:buFont typeface="Arial"/>
              <a:buChar char="•"/>
              <a:defRPr>
                <a:solidFill>
                  <a:schemeClr val="tx2"/>
                </a:solidFill>
              </a:defRPr>
            </a:lvl3pPr>
            <a:lvl4pPr marL="972000" indent="-324000">
              <a:buSzPct val="100000"/>
              <a:buFont typeface="Arial"/>
              <a:buChar char="•"/>
              <a:defRPr>
                <a:solidFill>
                  <a:schemeClr val="tx2"/>
                </a:solidFill>
              </a:defRPr>
            </a:lvl4pPr>
            <a:lvl5pPr marL="2057400" indent="-228600">
              <a:buSzPct val="100000"/>
              <a:buFont typeface="Arial"/>
              <a:buChar char="•"/>
              <a:defRPr>
                <a:solidFill>
                  <a:schemeClr val="tx2">
                    <a:lumMod val="50000"/>
                  </a:schemeClr>
                </a:solidFill>
              </a:defRPr>
            </a:lvl5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5" name="Title 6"/>
          <p:cNvSpPr>
            <a:spLocks noGrp="1"/>
          </p:cNvSpPr>
          <p:nvPr>
            <p:ph type="title"/>
          </p:nvPr>
        </p:nvSpPr>
        <p:spPr bwMode="auto"/>
        <p:txBody>
          <a:bodyPr/>
          <a:lstStyle/>
          <a:p>
            <a:pPr>
              <a:defRPr/>
            </a:pPr>
            <a:r>
              <a:rPr lang="en-US"/>
              <a:t>Click to edit Master title style</a:t>
            </a:r>
          </a:p>
        </p:txBody>
      </p:sp>
      <p:sp>
        <p:nvSpPr>
          <p:cNvPr id="6" name="Date Placeholder 10"/>
          <p:cNvSpPr>
            <a:spLocks noGrp="1"/>
          </p:cNvSpPr>
          <p:nvPr>
            <p:ph type="dt" sz="half" idx="10"/>
          </p:nvPr>
        </p:nvSpPr>
        <p:spPr bwMode="auto">
          <a:xfrm>
            <a:off x="3248526" y="6408000"/>
            <a:ext cx="867862" cy="365125"/>
          </a:xfrm>
        </p:spPr>
        <p:txBody>
          <a:bodyPr/>
          <a:lstStyle/>
          <a:p>
            <a:pPr>
              <a:defRPr/>
            </a:pPr>
            <a:endParaRPr lang="en-US"/>
          </a:p>
        </p:txBody>
      </p:sp>
      <p:sp>
        <p:nvSpPr>
          <p:cNvPr id="7" name="Footer Placeholder 11"/>
          <p:cNvSpPr>
            <a:spLocks noGrp="1"/>
          </p:cNvSpPr>
          <p:nvPr>
            <p:ph type="ftr" sz="quarter" idx="11"/>
          </p:nvPr>
        </p:nvSpPr>
        <p:spPr bwMode="auto">
          <a:xfrm>
            <a:off x="4259262" y="6408000"/>
            <a:ext cx="6572221" cy="365125"/>
          </a:xfrm>
        </p:spPr>
        <p:txBody>
          <a:bodyPr/>
          <a:lstStyle/>
          <a:p>
            <a:pPr>
              <a:defRPr/>
            </a:pPr>
            <a:endParaRPr lang="en-US"/>
          </a:p>
        </p:txBody>
      </p:sp>
      <p:sp>
        <p:nvSpPr>
          <p:cNvPr id="8" name="Slide Number Placeholder 12"/>
          <p:cNvSpPr>
            <a:spLocks noGrp="1"/>
          </p:cNvSpPr>
          <p:nvPr>
            <p:ph type="sldNum" sz="quarter" idx="12"/>
          </p:nvPr>
        </p:nvSpPr>
        <p:spPr bwMode="auto">
          <a:xfrm>
            <a:off x="11064552" y="6408000"/>
            <a:ext cx="681254" cy="365125"/>
          </a:xfrm>
        </p:spPr>
        <p:txBody>
          <a:bodyPr/>
          <a:lstStyle/>
          <a:p>
            <a:pPr>
              <a:defRPr/>
            </a:pPr>
            <a:fld id="{36B5EA5A-BC32-A742-B11B-8E7414D5B535}"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Bulleted Content">
    <p:spTree>
      <p:nvGrpSpPr>
        <p:cNvPr id="1" name=""/>
        <p:cNvGrpSpPr/>
        <p:nvPr/>
      </p:nvGrpSpPr>
      <p:grpSpPr bwMode="auto">
        <a:xfrm>
          <a:off x="0" y="0"/>
          <a:ext cx="0" cy="0"/>
          <a:chOff x="0" y="0"/>
          <a:chExt cx="0" cy="0"/>
        </a:xfrm>
      </p:grpSpPr>
      <p:sp>
        <p:nvSpPr>
          <p:cNvPr id="4" name="Content Placeholder 2"/>
          <p:cNvSpPr>
            <a:spLocks noGrp="1"/>
          </p:cNvSpPr>
          <p:nvPr>
            <p:ph idx="1" hasCustomPrompt="1"/>
          </p:nvPr>
        </p:nvSpPr>
        <p:spPr bwMode="auto"/>
        <p:txBody>
          <a:bodyPr/>
          <a:lstStyle>
            <a:lvl1pPr marL="342900" indent="-342900">
              <a:buFont typeface="Arial"/>
              <a:buChar char="•"/>
              <a:defRPr>
                <a:solidFill>
                  <a:schemeClr val="tx2">
                    <a:lumMod val="50000"/>
                  </a:schemeClr>
                </a:solidFill>
              </a:defRPr>
            </a:lvl1pPr>
            <a:lvl2pPr marL="628650" indent="-261938">
              <a:buFont typeface="Arial"/>
              <a:buChar char="•"/>
              <a:defRPr sz="1800">
                <a:solidFill>
                  <a:schemeClr val="tx2">
                    <a:lumMod val="50000"/>
                  </a:schemeClr>
                </a:solidFill>
              </a:defRPr>
            </a:lvl2pPr>
            <a:lvl3pPr marL="889000" indent="-260350">
              <a:buSzPct val="100000"/>
              <a:buFont typeface="Arial"/>
              <a:buChar char="•"/>
              <a:defRPr sz="1800">
                <a:solidFill>
                  <a:schemeClr val="tx2">
                    <a:lumMod val="50000"/>
                  </a:schemeClr>
                </a:solidFill>
              </a:defRPr>
            </a:lvl3pPr>
            <a:lvl4pPr marL="1209675" indent="-269875">
              <a:buSzPct val="100000"/>
              <a:buFont typeface="Arial"/>
              <a:buChar char="•"/>
              <a:defRPr sz="1600">
                <a:solidFill>
                  <a:schemeClr val="tx2">
                    <a:lumMod val="50000"/>
                  </a:schemeClr>
                </a:solidFill>
              </a:defRPr>
            </a:lvl4pPr>
            <a:lvl5pPr marL="2057400" indent="-228600">
              <a:buSzPct val="100000"/>
              <a:buFont typeface="Arial"/>
              <a:buChar char="•"/>
              <a:defRPr>
                <a:solidFill>
                  <a:schemeClr val="tx2">
                    <a:lumMod val="50000"/>
                  </a:schemeClr>
                </a:solidFill>
              </a:defRPr>
            </a:lvl5pPr>
          </a:lstStyle>
          <a:p>
            <a:pPr lvl="0">
              <a:defRPr/>
            </a:pPr>
            <a:r>
              <a:rPr lang="en-US" dirty="0"/>
              <a:t>Click to edit Master text styles</a:t>
            </a:r>
            <a:endParaRPr dirty="0"/>
          </a:p>
          <a:p>
            <a:pPr lvl="1">
              <a:defRPr/>
            </a:pPr>
            <a:r>
              <a:rPr lang="en-US" dirty="0"/>
              <a:t>Second level</a:t>
            </a:r>
            <a:endParaRPr dirty="0"/>
          </a:p>
          <a:p>
            <a:pPr lvl="2">
              <a:defRPr/>
            </a:pPr>
            <a:r>
              <a:rPr lang="en-US" dirty="0"/>
              <a:t>Third level</a:t>
            </a:r>
            <a:endParaRPr dirty="0"/>
          </a:p>
          <a:p>
            <a:pPr lvl="3">
              <a:defRPr/>
            </a:pPr>
            <a:r>
              <a:rPr lang="en-US" dirty="0"/>
              <a:t>Fourth level</a:t>
            </a:r>
            <a:endParaRPr dirty="0"/>
          </a:p>
          <a:p>
            <a:pPr lvl="0">
              <a:defRPr/>
            </a:pPr>
            <a:endParaRPr lang="en-US" dirty="0"/>
          </a:p>
        </p:txBody>
      </p:sp>
      <p:sp>
        <p:nvSpPr>
          <p:cNvPr id="5" name="Title 6"/>
          <p:cNvSpPr>
            <a:spLocks noGrp="1"/>
          </p:cNvSpPr>
          <p:nvPr>
            <p:ph type="title"/>
          </p:nvPr>
        </p:nvSpPr>
        <p:spPr bwMode="auto"/>
        <p:txBody>
          <a:bodyPr/>
          <a:lstStyle/>
          <a:p>
            <a:pPr>
              <a:defRPr/>
            </a:pPr>
            <a:r>
              <a:rPr lang="en-US"/>
              <a:t>Click to edit Master title style</a:t>
            </a:r>
          </a:p>
        </p:txBody>
      </p:sp>
      <p:sp>
        <p:nvSpPr>
          <p:cNvPr id="6" name="Date Placeholder 10"/>
          <p:cNvSpPr>
            <a:spLocks noGrp="1"/>
          </p:cNvSpPr>
          <p:nvPr>
            <p:ph type="dt" sz="half" idx="10"/>
          </p:nvPr>
        </p:nvSpPr>
        <p:spPr bwMode="auto"/>
        <p:txBody>
          <a:bodyPr/>
          <a:lstStyle/>
          <a:p>
            <a:pPr>
              <a:defRPr/>
            </a:pPr>
            <a:endParaRPr lang="en-US"/>
          </a:p>
        </p:txBody>
      </p:sp>
      <p:sp>
        <p:nvSpPr>
          <p:cNvPr id="7" name="Footer Placeholder 11"/>
          <p:cNvSpPr>
            <a:spLocks noGrp="1"/>
          </p:cNvSpPr>
          <p:nvPr>
            <p:ph type="ftr" sz="quarter" idx="11"/>
          </p:nvPr>
        </p:nvSpPr>
        <p:spPr bwMode="auto"/>
        <p:txBody>
          <a:bodyPr/>
          <a:lstStyle/>
          <a:p>
            <a:pPr>
              <a:defRPr/>
            </a:pPr>
            <a:endParaRPr lang="en-US"/>
          </a:p>
        </p:txBody>
      </p:sp>
      <p:sp>
        <p:nvSpPr>
          <p:cNvPr id="8" name="Slide Number Placeholder 12"/>
          <p:cNvSpPr>
            <a:spLocks noGrp="1"/>
          </p:cNvSpPr>
          <p:nvPr>
            <p:ph type="sldNum" sz="quarter" idx="12"/>
          </p:nvPr>
        </p:nvSpPr>
        <p:spPr bwMode="auto"/>
        <p:txBody>
          <a:bodyPr/>
          <a:lstStyle/>
          <a:p>
            <a:pPr>
              <a:defRPr/>
            </a:pPr>
            <a:fld id="{36B5EA5A-BC32-A742-B11B-8E7414D5B535}"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Big Picture">
    <p:spTree>
      <p:nvGrpSpPr>
        <p:cNvPr id="1" name=""/>
        <p:cNvGrpSpPr/>
        <p:nvPr/>
      </p:nvGrpSpPr>
      <p:grpSpPr bwMode="auto">
        <a:xfrm>
          <a:off x="0" y="0"/>
          <a:ext cx="0" cy="0"/>
          <a:chOff x="0" y="0"/>
          <a:chExt cx="0" cy="0"/>
        </a:xfrm>
      </p:grpSpPr>
      <p:sp>
        <p:nvSpPr>
          <p:cNvPr id="4" name="Title 6"/>
          <p:cNvSpPr>
            <a:spLocks noGrp="1"/>
          </p:cNvSpPr>
          <p:nvPr>
            <p:ph type="title"/>
          </p:nvPr>
        </p:nvSpPr>
        <p:spPr bwMode="auto"/>
        <p:txBody>
          <a:bodyPr/>
          <a:lstStyle/>
          <a:p>
            <a:pPr>
              <a:defRPr/>
            </a:pPr>
            <a:r>
              <a:rPr lang="en-US"/>
              <a:t>Click to edit Master title style</a:t>
            </a:r>
          </a:p>
        </p:txBody>
      </p:sp>
      <p:sp>
        <p:nvSpPr>
          <p:cNvPr id="5" name="Date Placeholder 10"/>
          <p:cNvSpPr>
            <a:spLocks noGrp="1"/>
          </p:cNvSpPr>
          <p:nvPr>
            <p:ph type="dt" sz="half" idx="10"/>
          </p:nvPr>
        </p:nvSpPr>
        <p:spPr bwMode="auto"/>
        <p:txBody>
          <a:bodyPr/>
          <a:lstStyle/>
          <a:p>
            <a:pPr>
              <a:defRPr/>
            </a:pPr>
            <a:endParaRPr lang="en-US"/>
          </a:p>
        </p:txBody>
      </p:sp>
      <p:sp>
        <p:nvSpPr>
          <p:cNvPr id="6" name="Footer Placeholder 11"/>
          <p:cNvSpPr>
            <a:spLocks noGrp="1"/>
          </p:cNvSpPr>
          <p:nvPr>
            <p:ph type="ftr" sz="quarter" idx="11"/>
          </p:nvPr>
        </p:nvSpPr>
        <p:spPr bwMode="auto"/>
        <p:txBody>
          <a:bodyPr/>
          <a:lstStyle/>
          <a:p>
            <a:pPr>
              <a:defRPr/>
            </a:pPr>
            <a:endParaRPr lang="en-US"/>
          </a:p>
        </p:txBody>
      </p:sp>
      <p:sp>
        <p:nvSpPr>
          <p:cNvPr id="7" name="Slide Number Placeholder 12"/>
          <p:cNvSpPr>
            <a:spLocks noGrp="1"/>
          </p:cNvSpPr>
          <p:nvPr>
            <p:ph type="sldNum" sz="quarter" idx="12"/>
          </p:nvPr>
        </p:nvSpPr>
        <p:spPr bwMode="auto"/>
        <p:txBody>
          <a:bodyPr/>
          <a:lstStyle/>
          <a:p>
            <a:pPr>
              <a:defRPr/>
            </a:pPr>
            <a:fld id="{36B5EA5A-BC32-A742-B11B-8E7414D5B535}" type="slidenum">
              <a:rPr lang="en-US"/>
              <a:t>‹#›</a:t>
            </a:fld>
            <a:endParaRPr lang="en-US"/>
          </a:p>
        </p:txBody>
      </p:sp>
      <p:sp>
        <p:nvSpPr>
          <p:cNvPr id="8" name="Picture Placeholder 3"/>
          <p:cNvSpPr>
            <a:spLocks noGrp="1"/>
          </p:cNvSpPr>
          <p:nvPr>
            <p:ph type="pic" sz="quarter" idx="13" hasCustomPrompt="1"/>
          </p:nvPr>
        </p:nvSpPr>
        <p:spPr bwMode="auto">
          <a:xfrm>
            <a:off x="407988" y="1439863"/>
            <a:ext cx="11376025" cy="4760912"/>
          </a:xfrm>
          <a:prstGeom prst="rect">
            <a:avLst/>
          </a:prstGeom>
          <a:pattFill prst="lgCheck">
            <a:fgClr>
              <a:schemeClr val="tx2">
                <a:lumMod val="25000"/>
                <a:lumOff val="75000"/>
              </a:schemeClr>
            </a:fgClr>
            <a:bgClr>
              <a:schemeClr val="bg1"/>
            </a:bgClr>
          </a:pattFill>
        </p:spPr>
        <p:txBody>
          <a:bodyPr anchor="ctr"/>
          <a:lstStyle>
            <a:lvl1pPr algn="ctr">
              <a:defRPr/>
            </a:lvl1pPr>
          </a:lstStyle>
          <a:p>
            <a:pPr>
              <a:defRPr/>
            </a:pPr>
            <a:r>
              <a:rPr lang="en-US"/>
              <a:t>Drag and drop picture</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Full page Picture">
    <p:spTree>
      <p:nvGrpSpPr>
        <p:cNvPr id="1" name=""/>
        <p:cNvGrpSpPr/>
        <p:nvPr/>
      </p:nvGrpSpPr>
      <p:grpSpPr bwMode="auto">
        <a:xfrm>
          <a:off x="0" y="0"/>
          <a:ext cx="0" cy="0"/>
          <a:chOff x="0" y="0"/>
          <a:chExt cx="0" cy="0"/>
        </a:xfrm>
      </p:grpSpPr>
      <p:sp>
        <p:nvSpPr>
          <p:cNvPr id="4" name="Picture Placeholder 3"/>
          <p:cNvSpPr>
            <a:spLocks noGrp="1"/>
          </p:cNvSpPr>
          <p:nvPr>
            <p:ph type="pic" sz="quarter" idx="13" hasCustomPrompt="1"/>
          </p:nvPr>
        </p:nvSpPr>
        <p:spPr bwMode="auto">
          <a:xfrm>
            <a:off x="0" y="-29980"/>
            <a:ext cx="12192000" cy="6351588"/>
          </a:xfrm>
          <a:prstGeom prst="rect">
            <a:avLst/>
          </a:prstGeom>
          <a:pattFill prst="lgCheck">
            <a:fgClr>
              <a:schemeClr val="tx2">
                <a:lumMod val="25000"/>
                <a:lumOff val="75000"/>
              </a:schemeClr>
            </a:fgClr>
            <a:bgClr>
              <a:schemeClr val="bg1"/>
            </a:bgClr>
          </a:pattFill>
        </p:spPr>
        <p:txBody>
          <a:bodyPr anchor="ctr" anchorCtr="0"/>
          <a:lstStyle>
            <a:lvl1pPr algn="ctr">
              <a:defRPr/>
            </a:lvl1pPr>
          </a:lstStyle>
          <a:p>
            <a:pPr>
              <a:defRPr/>
            </a:pPr>
            <a:r>
              <a:rPr lang="en-US"/>
              <a:t>Drag and drop picture</a:t>
            </a:r>
            <a:endParaRPr/>
          </a:p>
        </p:txBody>
      </p:sp>
      <p:sp>
        <p:nvSpPr>
          <p:cNvPr id="5" name="Content Placeholder 2"/>
          <p:cNvSpPr>
            <a:spLocks noGrp="1"/>
          </p:cNvSpPr>
          <p:nvPr>
            <p:ph idx="1"/>
          </p:nvPr>
        </p:nvSpPr>
        <p:spPr bwMode="auto">
          <a:xfrm>
            <a:off x="8075612" y="-52466"/>
            <a:ext cx="4116387" cy="6370820"/>
          </a:xfrm>
          <a:prstGeom prst="rect">
            <a:avLst/>
          </a:prstGeom>
          <a:solidFill>
            <a:schemeClr val="tx1">
              <a:alpha val="80000"/>
            </a:schemeClr>
          </a:solidFill>
        </p:spPr>
        <p:txBody>
          <a:bodyPr lIns="180000" tIns="180000" rIns="180000" bIns="180000"/>
          <a:lstStyle>
            <a:lvl1pPr>
              <a:defRPr sz="2800">
                <a:solidFill>
                  <a:schemeClr val="bg1"/>
                </a:solidFill>
              </a:defRPr>
            </a:lvl1pPr>
            <a:lvl2pPr marL="324000" indent="-324000">
              <a:buFont typeface="Arial"/>
              <a:buChar char="•"/>
              <a:defRPr sz="2100">
                <a:solidFill>
                  <a:schemeClr val="bg1"/>
                </a:solidFill>
              </a:defRPr>
            </a:lvl2pPr>
            <a:lvl3pPr marL="648000" indent="-324000">
              <a:buSzPct val="100000"/>
              <a:buFont typeface="Arial"/>
              <a:buChar char="•"/>
              <a:defRPr sz="1800">
                <a:solidFill>
                  <a:schemeClr val="bg1"/>
                </a:solidFill>
              </a:defRPr>
            </a:lvl3pPr>
            <a:lvl4pPr marL="972000" indent="-324000">
              <a:buSzPct val="100000"/>
              <a:buFont typeface="Arial"/>
              <a:buChar char="•"/>
              <a:defRPr>
                <a:solidFill>
                  <a:schemeClr val="bg1"/>
                </a:solidFill>
              </a:defRPr>
            </a:lvl4pPr>
            <a:lvl5pPr marL="2057400" indent="-228600">
              <a:buSzPct val="100000"/>
              <a:buFont typeface="Arial"/>
              <a:buChar char="•"/>
              <a:defRPr>
                <a:solidFill>
                  <a:schemeClr val="tx2">
                    <a:lumMod val="50000"/>
                  </a:schemeClr>
                </a:solidFill>
              </a:defRPr>
            </a:lvl5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6" name="Date Placeholder 10"/>
          <p:cNvSpPr>
            <a:spLocks noGrp="1"/>
          </p:cNvSpPr>
          <p:nvPr>
            <p:ph type="dt" sz="half" idx="10"/>
          </p:nvPr>
        </p:nvSpPr>
        <p:spPr bwMode="auto"/>
        <p:txBody>
          <a:bodyPr/>
          <a:lstStyle/>
          <a:p>
            <a:pPr>
              <a:defRPr/>
            </a:pPr>
            <a:endParaRPr lang="en-US"/>
          </a:p>
        </p:txBody>
      </p:sp>
      <p:sp>
        <p:nvSpPr>
          <p:cNvPr id="7" name="Footer Placeholder 11"/>
          <p:cNvSpPr>
            <a:spLocks noGrp="1"/>
          </p:cNvSpPr>
          <p:nvPr>
            <p:ph type="ftr" sz="quarter" idx="11"/>
          </p:nvPr>
        </p:nvSpPr>
        <p:spPr bwMode="auto"/>
        <p:txBody>
          <a:bodyPr/>
          <a:lstStyle/>
          <a:p>
            <a:pPr>
              <a:defRPr/>
            </a:pPr>
            <a:endParaRPr lang="en-US"/>
          </a:p>
        </p:txBody>
      </p:sp>
      <p:sp>
        <p:nvSpPr>
          <p:cNvPr id="8" name="Slide Number Placeholder 12"/>
          <p:cNvSpPr>
            <a:spLocks noGrp="1"/>
          </p:cNvSpPr>
          <p:nvPr>
            <p:ph type="sldNum" sz="quarter" idx="12"/>
          </p:nvPr>
        </p:nvSpPr>
        <p:spPr bwMode="auto"/>
        <p:txBody>
          <a:bodyPr/>
          <a:lstStyle/>
          <a:p>
            <a:pPr>
              <a:defRPr/>
            </a:pPr>
            <a:fld id="{36B5EA5A-BC32-A742-B11B-8E7414D5B535}"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2 Contents">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endParaRPr/>
          </a:p>
        </p:txBody>
      </p:sp>
      <p:sp>
        <p:nvSpPr>
          <p:cNvPr id="5" name="Content Placeholder 2"/>
          <p:cNvSpPr>
            <a:spLocks noGrp="1"/>
          </p:cNvSpPr>
          <p:nvPr>
            <p:ph sz="half" idx="1"/>
          </p:nvPr>
        </p:nvSpPr>
        <p:spPr bwMode="auto">
          <a:xfrm>
            <a:off x="407987" y="1592264"/>
            <a:ext cx="5616575" cy="4608512"/>
          </a:xfrm>
        </p:spPr>
        <p:txBody>
          <a:body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6" name="Content Placeholder 3"/>
          <p:cNvSpPr>
            <a:spLocks noGrp="1"/>
          </p:cNvSpPr>
          <p:nvPr>
            <p:ph sz="half" idx="2"/>
          </p:nvPr>
        </p:nvSpPr>
        <p:spPr bwMode="auto">
          <a:xfrm>
            <a:off x="6172199" y="1592264"/>
            <a:ext cx="5611813" cy="4608511"/>
          </a:xfrm>
        </p:spPr>
        <p:txBody>
          <a:body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7" name="Date Placeholder 7"/>
          <p:cNvSpPr>
            <a:spLocks noGrp="1"/>
          </p:cNvSpPr>
          <p:nvPr>
            <p:ph type="dt" sz="half" idx="10"/>
          </p:nvPr>
        </p:nvSpPr>
        <p:spPr bwMode="auto"/>
        <p:txBody>
          <a:bodyPr/>
          <a:lstStyle/>
          <a:p>
            <a:pPr>
              <a:defRPr/>
            </a:pPr>
            <a:endParaRPr lang="en-US"/>
          </a:p>
        </p:txBody>
      </p:sp>
      <p:sp>
        <p:nvSpPr>
          <p:cNvPr id="8" name="Footer Placeholder 8"/>
          <p:cNvSpPr>
            <a:spLocks noGrp="1"/>
          </p:cNvSpPr>
          <p:nvPr>
            <p:ph type="ftr" sz="quarter" idx="11"/>
          </p:nvPr>
        </p:nvSpPr>
        <p:spPr bwMode="auto"/>
        <p:txBody>
          <a:bodyPr/>
          <a:lstStyle/>
          <a:p>
            <a:pPr>
              <a:defRPr/>
            </a:pPr>
            <a:endParaRPr lang="en-US"/>
          </a:p>
        </p:txBody>
      </p:sp>
      <p:sp>
        <p:nvSpPr>
          <p:cNvPr id="9" name="Slide Number Placeholder 9"/>
          <p:cNvSpPr>
            <a:spLocks noGrp="1"/>
          </p:cNvSpPr>
          <p:nvPr>
            <p:ph type="sldNum" sz="quarter" idx="12"/>
          </p:nvPr>
        </p:nvSpPr>
        <p:spPr bwMode="auto"/>
        <p:txBody>
          <a:bodyPr/>
          <a:lstStyle/>
          <a:p>
            <a:pPr>
              <a:defRPr/>
            </a:pPr>
            <a:fld id="{36B5EA5A-BC32-A742-B11B-8E7414D5B535}"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Subtitle and Comparison">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07988" y="365125"/>
            <a:ext cx="11380812" cy="1084263"/>
          </a:xfrm>
        </p:spPr>
        <p:txBody>
          <a:bodyPr/>
          <a:lstStyle/>
          <a:p>
            <a:pPr>
              <a:defRPr/>
            </a:pPr>
            <a:r>
              <a:rPr lang="en-US"/>
              <a:t>Click to edit Master title style</a:t>
            </a:r>
          </a:p>
        </p:txBody>
      </p:sp>
      <p:sp>
        <p:nvSpPr>
          <p:cNvPr id="5" name="Text Placeholder 2"/>
          <p:cNvSpPr>
            <a:spLocks noGrp="1"/>
          </p:cNvSpPr>
          <p:nvPr>
            <p:ph type="body" idx="1"/>
          </p:nvPr>
        </p:nvSpPr>
        <p:spPr bwMode="auto">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p>
        </p:txBody>
      </p:sp>
      <p:sp>
        <p:nvSpPr>
          <p:cNvPr id="6" name="Content Placeholder 3"/>
          <p:cNvSpPr>
            <a:spLocks noGrp="1"/>
          </p:cNvSpPr>
          <p:nvPr>
            <p:ph sz="half" idx="2"/>
          </p:nvPr>
        </p:nvSpPr>
        <p:spPr bwMode="auto">
          <a:xfrm>
            <a:off x="407987" y="2427287"/>
            <a:ext cx="5616575" cy="3762376"/>
          </a:xfrm>
        </p:spPr>
        <p:txBody>
          <a:bodyPr/>
          <a:lstStyle>
            <a:lvl1pPr marL="324000" indent="-324000">
              <a:buFont typeface="Arial"/>
              <a:buChar char="•"/>
              <a:defRPr/>
            </a:lvl1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7" name="Text Placeholder 4"/>
          <p:cNvSpPr>
            <a:spLocks noGrp="1"/>
          </p:cNvSpPr>
          <p:nvPr>
            <p:ph type="body" sz="quarter" idx="3"/>
          </p:nvPr>
        </p:nvSpPr>
        <p:spPr bwMode="auto">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p>
        </p:txBody>
      </p:sp>
      <p:sp>
        <p:nvSpPr>
          <p:cNvPr id="8" name="Content Placeholder 5"/>
          <p:cNvSpPr>
            <a:spLocks noGrp="1"/>
          </p:cNvSpPr>
          <p:nvPr>
            <p:ph sz="quarter" idx="4"/>
          </p:nvPr>
        </p:nvSpPr>
        <p:spPr bwMode="auto">
          <a:xfrm>
            <a:off x="6172200" y="2427287"/>
            <a:ext cx="5611813" cy="3762376"/>
          </a:xfrm>
        </p:spPr>
        <p:txBody>
          <a:bodyPr/>
          <a:lstStyle>
            <a:lvl1pPr marL="324000" indent="-324000">
              <a:buFont typeface="Arial"/>
              <a:buChar char="•"/>
              <a:defRPr/>
            </a:lvl1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9" name="Date Placeholder 9"/>
          <p:cNvSpPr>
            <a:spLocks noGrp="1"/>
          </p:cNvSpPr>
          <p:nvPr>
            <p:ph type="dt" sz="half" idx="10"/>
          </p:nvPr>
        </p:nvSpPr>
        <p:spPr bwMode="auto"/>
        <p:txBody>
          <a:bodyPr/>
          <a:lstStyle/>
          <a:p>
            <a:pPr>
              <a:defRPr/>
            </a:pPr>
            <a:endParaRPr lang="en-US"/>
          </a:p>
        </p:txBody>
      </p:sp>
      <p:sp>
        <p:nvSpPr>
          <p:cNvPr id="10" name="Footer Placeholder 10"/>
          <p:cNvSpPr>
            <a:spLocks noGrp="1"/>
          </p:cNvSpPr>
          <p:nvPr>
            <p:ph type="ftr" sz="quarter" idx="11"/>
          </p:nvPr>
        </p:nvSpPr>
        <p:spPr bwMode="auto"/>
        <p:txBody>
          <a:bodyPr/>
          <a:lstStyle/>
          <a:p>
            <a:pPr>
              <a:defRPr/>
            </a:pPr>
            <a:endParaRPr lang="en-US"/>
          </a:p>
        </p:txBody>
      </p:sp>
      <p:sp>
        <p:nvSpPr>
          <p:cNvPr id="11" name="Slide Number Placeholder 11"/>
          <p:cNvSpPr>
            <a:spLocks noGrp="1"/>
          </p:cNvSpPr>
          <p:nvPr>
            <p:ph type="sldNum" sz="quarter" idx="12"/>
          </p:nvPr>
        </p:nvSpPr>
        <p:spPr bwMode="auto"/>
        <p:txBody>
          <a:bodyPr/>
          <a:lstStyle/>
          <a:p>
            <a:pPr>
              <a:defRPr/>
            </a:pPr>
            <a:fld id="{36B5EA5A-BC32-A742-B11B-8E7414D5B535}"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Text and Picture">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07989" y="373593"/>
            <a:ext cx="5616574" cy="1065742"/>
          </a:xfrm>
        </p:spPr>
        <p:txBody>
          <a:bodyPr/>
          <a:lstStyle/>
          <a:p>
            <a:pPr>
              <a:defRPr/>
            </a:pPr>
            <a:r>
              <a:rPr lang="en-US"/>
              <a:t>Click to edit Master title style</a:t>
            </a:r>
          </a:p>
        </p:txBody>
      </p:sp>
      <p:sp>
        <p:nvSpPr>
          <p:cNvPr id="5" name="Content Placeholder 2"/>
          <p:cNvSpPr>
            <a:spLocks noGrp="1"/>
          </p:cNvSpPr>
          <p:nvPr>
            <p:ph sz="half" idx="1"/>
          </p:nvPr>
        </p:nvSpPr>
        <p:spPr bwMode="auto">
          <a:xfrm>
            <a:off x="407987" y="1598658"/>
            <a:ext cx="5616575" cy="4608512"/>
          </a:xfrm>
        </p:spPr>
        <p:txBody>
          <a:bodyPr/>
          <a:lstStyle>
            <a:lvl1pPr>
              <a:defRPr>
                <a:solidFill>
                  <a:schemeClr val="tx2">
                    <a:lumMod val="50000"/>
                  </a:schemeClr>
                </a:solidFill>
              </a:defRPr>
            </a:lvl1pPr>
            <a:lvl2pPr>
              <a:lnSpc>
                <a:spcPct val="100000"/>
              </a:lnSpc>
              <a:defRPr/>
            </a:lvl2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6" name="Picture Placeholder 8"/>
          <p:cNvSpPr>
            <a:spLocks noGrp="1"/>
          </p:cNvSpPr>
          <p:nvPr>
            <p:ph type="pic" sz="quarter" idx="13" hasCustomPrompt="1"/>
          </p:nvPr>
        </p:nvSpPr>
        <p:spPr bwMode="auto">
          <a:xfrm>
            <a:off x="6167438" y="0"/>
            <a:ext cx="6024562" cy="6317986"/>
          </a:xfrm>
          <a:prstGeom prst="rect">
            <a:avLst/>
          </a:prstGeom>
          <a:pattFill prst="lgCheck">
            <a:fgClr>
              <a:schemeClr val="tx2">
                <a:lumMod val="25000"/>
                <a:lumOff val="75000"/>
              </a:schemeClr>
            </a:fgClr>
            <a:bgClr>
              <a:schemeClr val="bg1"/>
            </a:bgClr>
          </a:pattFill>
        </p:spPr>
        <p:txBody>
          <a:bodyPr anchor="ctr"/>
          <a:lstStyle>
            <a:lvl1pPr algn="ctr">
              <a:defRPr/>
            </a:lvl1pPr>
          </a:lstStyle>
          <a:p>
            <a:pPr>
              <a:defRPr/>
            </a:pPr>
            <a:r>
              <a:rPr lang="en-US"/>
              <a:t>Drag and Drop picture</a:t>
            </a:r>
            <a:endParaRPr/>
          </a:p>
        </p:txBody>
      </p:sp>
      <p:sp>
        <p:nvSpPr>
          <p:cNvPr id="7" name="Date Placeholder 3"/>
          <p:cNvSpPr>
            <a:spLocks noGrp="1"/>
          </p:cNvSpPr>
          <p:nvPr>
            <p:ph type="dt" sz="half" idx="14"/>
          </p:nvPr>
        </p:nvSpPr>
        <p:spPr bwMode="auto"/>
        <p:txBody>
          <a:bodyPr/>
          <a:lstStyle/>
          <a:p>
            <a:pPr>
              <a:defRPr/>
            </a:pPr>
            <a:endParaRPr lang="en-US"/>
          </a:p>
        </p:txBody>
      </p:sp>
      <p:sp>
        <p:nvSpPr>
          <p:cNvPr id="8" name="Footer Placeholder 7"/>
          <p:cNvSpPr>
            <a:spLocks noGrp="1"/>
          </p:cNvSpPr>
          <p:nvPr>
            <p:ph type="ftr" sz="quarter" idx="15"/>
          </p:nvPr>
        </p:nvSpPr>
        <p:spPr bwMode="auto"/>
        <p:txBody>
          <a:bodyPr/>
          <a:lstStyle/>
          <a:p>
            <a:pPr>
              <a:defRPr/>
            </a:pPr>
            <a:endParaRPr lang="en-US"/>
          </a:p>
        </p:txBody>
      </p:sp>
      <p:sp>
        <p:nvSpPr>
          <p:cNvPr id="9" name="Slide Number Placeholder 9"/>
          <p:cNvSpPr>
            <a:spLocks noGrp="1"/>
          </p:cNvSpPr>
          <p:nvPr>
            <p:ph type="sldNum" sz="quarter" idx="16"/>
          </p:nvPr>
        </p:nvSpPr>
        <p:spPr bwMode="auto"/>
        <p:txBody>
          <a:bodyPr/>
          <a:lstStyle/>
          <a:p>
            <a:pPr>
              <a:defRPr/>
            </a:pPr>
            <a:fld id="{36B5EA5A-BC32-A742-B11B-8E7414D5B535}"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4" name="Title Placeholder 1"/>
          <p:cNvSpPr>
            <a:spLocks noGrp="1"/>
          </p:cNvSpPr>
          <p:nvPr>
            <p:ph type="title"/>
          </p:nvPr>
        </p:nvSpPr>
        <p:spPr bwMode="auto">
          <a:xfrm>
            <a:off x="407988" y="373593"/>
            <a:ext cx="11376025" cy="1065742"/>
          </a:xfrm>
          <a:prstGeom prst="rect">
            <a:avLst/>
          </a:prstGeom>
        </p:spPr>
        <p:txBody>
          <a:bodyPr vert="horz" lIns="0" tIns="0" rIns="0" bIns="0" rtlCol="0" anchor="t" anchorCtr="0">
            <a:noAutofit/>
          </a:bodyPr>
          <a:lstStyle/>
          <a:p>
            <a:pPr>
              <a:defRPr/>
            </a:pPr>
            <a:r>
              <a:rPr lang="en-US"/>
              <a:t>Click to edit Master title style</a:t>
            </a:r>
          </a:p>
        </p:txBody>
      </p:sp>
      <p:pic>
        <p:nvPicPr>
          <p:cNvPr id="3" name="Picture 2">
            <a:extLst>
              <a:ext uri="{FF2B5EF4-FFF2-40B4-BE49-F238E27FC236}">
                <a16:creationId xmlns:a16="http://schemas.microsoft.com/office/drawing/2014/main" id="{30A4E4AD-84F6-3A4A-90B6-0E4AEED05A62}"/>
              </a:ext>
            </a:extLst>
          </p:cNvPr>
          <p:cNvPicPr>
            <a:picLocks noChangeAspect="1"/>
          </p:cNvPicPr>
          <p:nvPr userDrawn="1"/>
        </p:nvPicPr>
        <p:blipFill>
          <a:blip r:embed="rId20"/>
          <a:stretch>
            <a:fillRect/>
          </a:stretch>
        </p:blipFill>
        <p:spPr>
          <a:xfrm>
            <a:off x="0" y="6332400"/>
            <a:ext cx="12192000" cy="533400"/>
          </a:xfrm>
          <a:prstGeom prst="rect">
            <a:avLst/>
          </a:prstGeom>
        </p:spPr>
      </p:pic>
      <p:sp>
        <p:nvSpPr>
          <p:cNvPr id="6" name="Text Placeholder 2"/>
          <p:cNvSpPr>
            <a:spLocks noGrp="1"/>
          </p:cNvSpPr>
          <p:nvPr>
            <p:ph type="body" idx="1"/>
          </p:nvPr>
        </p:nvSpPr>
        <p:spPr bwMode="auto">
          <a:xfrm>
            <a:off x="407989" y="1592263"/>
            <a:ext cx="11376024" cy="4608512"/>
          </a:xfrm>
          <a:prstGeom prst="rect">
            <a:avLst/>
          </a:prstGeom>
        </p:spPr>
        <p:txBody>
          <a:bodyPr vert="horz" lIns="0" tIns="0" rIns="0" bIns="0" rtlCol="0">
            <a:noAutofit/>
          </a:bodyPr>
          <a:lstStyle/>
          <a:p>
            <a:pPr lvl="0">
              <a:defRPr/>
            </a:pPr>
            <a:r>
              <a:rPr lang="en-US" dirty="0"/>
              <a:t>Click to edit Master text styles</a:t>
            </a:r>
            <a:endParaRPr dirty="0"/>
          </a:p>
          <a:p>
            <a:pPr lvl="1">
              <a:defRPr/>
            </a:pPr>
            <a:r>
              <a:rPr lang="en-US" dirty="0"/>
              <a:t>Second level</a:t>
            </a:r>
            <a:endParaRPr dirty="0"/>
          </a:p>
          <a:p>
            <a:pPr lvl="2">
              <a:defRPr/>
            </a:pPr>
            <a:r>
              <a:rPr lang="en-US" dirty="0"/>
              <a:t>Third level</a:t>
            </a:r>
            <a:endParaRPr dirty="0"/>
          </a:p>
          <a:p>
            <a:pPr lvl="3">
              <a:defRPr/>
            </a:pPr>
            <a:r>
              <a:rPr lang="en-US" dirty="0"/>
              <a:t>Fourth level</a:t>
            </a:r>
            <a:endParaRPr dirty="0"/>
          </a:p>
        </p:txBody>
      </p:sp>
      <p:sp>
        <p:nvSpPr>
          <p:cNvPr id="7" name="Date Placeholder 3"/>
          <p:cNvSpPr>
            <a:spLocks noGrp="1"/>
          </p:cNvSpPr>
          <p:nvPr>
            <p:ph type="dt" sz="half" idx="2"/>
          </p:nvPr>
        </p:nvSpPr>
        <p:spPr bwMode="auto">
          <a:xfrm>
            <a:off x="3248526" y="6408000"/>
            <a:ext cx="867862" cy="365125"/>
          </a:xfrm>
          <a:prstGeom prst="rect">
            <a:avLst/>
          </a:prstGeom>
        </p:spPr>
        <p:txBody>
          <a:bodyPr vert="horz" lIns="0" tIns="0" rIns="0" bIns="0" rtlCol="0" anchor="ctr"/>
          <a:lstStyle>
            <a:lvl1pPr algn="r">
              <a:defRPr sz="1000">
                <a:solidFill>
                  <a:schemeClr val="bg1"/>
                </a:solidFill>
              </a:defRPr>
            </a:lvl1pPr>
          </a:lstStyle>
          <a:p>
            <a:pPr>
              <a:defRPr/>
            </a:pPr>
            <a:endParaRPr lang="en-US"/>
          </a:p>
        </p:txBody>
      </p:sp>
      <p:sp>
        <p:nvSpPr>
          <p:cNvPr id="8" name="Slide Number Placeholder 5"/>
          <p:cNvSpPr>
            <a:spLocks noGrp="1"/>
          </p:cNvSpPr>
          <p:nvPr>
            <p:ph type="sldNum" sz="quarter" idx="4"/>
          </p:nvPr>
        </p:nvSpPr>
        <p:spPr bwMode="auto">
          <a:xfrm>
            <a:off x="11064552" y="6408000"/>
            <a:ext cx="681254" cy="365125"/>
          </a:xfrm>
          <a:prstGeom prst="rect">
            <a:avLst/>
          </a:prstGeom>
        </p:spPr>
        <p:txBody>
          <a:bodyPr vert="horz" lIns="0" tIns="0" rIns="0" bIns="0" rtlCol="0" anchor="ctr"/>
          <a:lstStyle>
            <a:lvl1pPr algn="r">
              <a:defRPr sz="1000">
                <a:solidFill>
                  <a:schemeClr val="bg1"/>
                </a:solidFill>
              </a:defRPr>
            </a:lvl1pPr>
          </a:lstStyle>
          <a:p>
            <a:pPr>
              <a:defRPr/>
            </a:pPr>
            <a:fld id="{36B5EA5A-BC32-A742-B11B-8E7414D5B535}" type="slidenum">
              <a:rPr lang="en-US"/>
              <a:t>‹#›</a:t>
            </a:fld>
            <a:endParaRPr lang="en-US"/>
          </a:p>
        </p:txBody>
      </p:sp>
      <p:sp>
        <p:nvSpPr>
          <p:cNvPr id="9" name="Footer Placeholder 6"/>
          <p:cNvSpPr>
            <a:spLocks noGrp="1"/>
          </p:cNvSpPr>
          <p:nvPr>
            <p:ph type="ftr" sz="quarter" idx="3"/>
          </p:nvPr>
        </p:nvSpPr>
        <p:spPr bwMode="auto">
          <a:xfrm>
            <a:off x="4259262" y="6408000"/>
            <a:ext cx="6572221" cy="365125"/>
          </a:xfrm>
          <a:prstGeom prst="rect">
            <a:avLst/>
          </a:prstGeom>
        </p:spPr>
        <p:txBody>
          <a:bodyPr vert="horz" lIns="91440" tIns="45720" rIns="91440" bIns="45720" rtlCol="0" anchor="ctr"/>
          <a:lstStyle>
            <a:lvl1pPr algn="ctr">
              <a:defRPr sz="1200">
                <a:solidFill>
                  <a:schemeClr val="bg1"/>
                </a:solidFill>
              </a:defRPr>
            </a:lvl1pPr>
          </a:lstStyle>
          <a:p>
            <a:pPr>
              <a:defRPr/>
            </a:pPr>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4" r:id="rId14"/>
    <p:sldLayoutId id="2147483666" r:id="rId15"/>
    <p:sldLayoutId id="2147483668" r:id="rId16"/>
    <p:sldLayoutId id="2147483669" r:id="rId17"/>
    <p:sldLayoutId id="2147483670" r:id="rId18"/>
  </p:sldLayoutIdLst>
  <p:hf hdr="0" ftr="0" dt="0"/>
  <p:txStyles>
    <p:titleStyle>
      <a:lvl1pPr algn="l" defTabSz="914400" eaLnBrk="1" hangingPunct="1">
        <a:lnSpc>
          <a:spcPct val="90000"/>
        </a:lnSpc>
        <a:spcBef>
          <a:spcPts val="0"/>
        </a:spcBef>
        <a:buNone/>
        <a:defRPr sz="3600" b="1">
          <a:solidFill>
            <a:schemeClr val="tx1"/>
          </a:solidFill>
          <a:latin typeface="+mj-lt"/>
          <a:ea typeface="+mj-ea"/>
          <a:cs typeface="+mj-cs"/>
        </a:defRPr>
      </a:lvl1pPr>
    </p:titleStyle>
    <p:bodyStyle>
      <a:lvl1pPr marL="0" indent="0" algn="l" defTabSz="914400" eaLnBrk="1" hangingPunct="1">
        <a:lnSpc>
          <a:spcPct val="90000"/>
        </a:lnSpc>
        <a:spcBef>
          <a:spcPts val="1800"/>
        </a:spcBef>
        <a:spcAft>
          <a:spcPts val="400"/>
        </a:spcAft>
        <a:buFont typeface="Arial"/>
        <a:buNone/>
        <a:defRPr sz="2100" b="1">
          <a:solidFill>
            <a:schemeClr val="tx2">
              <a:lumMod val="50000"/>
            </a:schemeClr>
          </a:solidFill>
          <a:latin typeface="+mn-lt"/>
          <a:ea typeface="+mn-ea"/>
          <a:cs typeface="+mn-cs"/>
        </a:defRPr>
      </a:lvl1pPr>
      <a:lvl2pPr marL="323850" indent="-324000" algn="l" defTabSz="914400" eaLnBrk="1" hangingPunct="1">
        <a:lnSpc>
          <a:spcPct val="100000"/>
        </a:lnSpc>
        <a:spcBef>
          <a:spcPts val="500"/>
        </a:spcBef>
        <a:spcAft>
          <a:spcPts val="300"/>
        </a:spcAft>
        <a:buFont typeface="Arial"/>
        <a:buChar char="•"/>
        <a:defRPr sz="1800">
          <a:solidFill>
            <a:schemeClr val="tx2">
              <a:lumMod val="50000"/>
            </a:schemeClr>
          </a:solidFill>
          <a:latin typeface="+mn-lt"/>
          <a:ea typeface="+mn-ea"/>
          <a:cs typeface="+mn-cs"/>
        </a:defRPr>
      </a:lvl2pPr>
      <a:lvl3pPr marL="648000" indent="-324000" algn="l" defTabSz="914400" eaLnBrk="1" hangingPunct="1">
        <a:lnSpc>
          <a:spcPct val="100000"/>
        </a:lnSpc>
        <a:spcBef>
          <a:spcPts val="500"/>
        </a:spcBef>
        <a:spcAft>
          <a:spcPts val="300"/>
        </a:spcAft>
        <a:buFont typeface="Arial"/>
        <a:buChar char="•"/>
        <a:defRPr sz="1700">
          <a:solidFill>
            <a:schemeClr val="tx2">
              <a:lumMod val="50000"/>
            </a:schemeClr>
          </a:solidFill>
          <a:latin typeface="+mn-lt"/>
          <a:ea typeface="+mn-ea"/>
          <a:cs typeface="+mn-cs"/>
        </a:defRPr>
      </a:lvl3pPr>
      <a:lvl4pPr marL="972000" indent="-324000" algn="l" defTabSz="914400" eaLnBrk="1" hangingPunct="1">
        <a:lnSpc>
          <a:spcPct val="100000"/>
        </a:lnSpc>
        <a:spcBef>
          <a:spcPts val="500"/>
        </a:spcBef>
        <a:spcAft>
          <a:spcPts val="300"/>
        </a:spcAft>
        <a:buFont typeface="Arial"/>
        <a:buChar char="•"/>
        <a:defRPr sz="1600">
          <a:solidFill>
            <a:schemeClr val="tx2">
              <a:lumMod val="50000"/>
            </a:schemeClr>
          </a:solidFill>
          <a:latin typeface="+mn-lt"/>
          <a:ea typeface="+mn-ea"/>
          <a:cs typeface="+mn-cs"/>
        </a:defRPr>
      </a:lvl4pPr>
      <a:lvl5pPr marL="2057400" indent="-228600" algn="l" defTabSz="914400" eaLnBrk="1" hangingPunct="1">
        <a:lnSpc>
          <a:spcPct val="90000"/>
        </a:lnSpc>
        <a:spcBef>
          <a:spcPts val="500"/>
        </a:spcBef>
        <a:buFont typeface="Arial"/>
        <a:buChar char="•"/>
        <a:defRPr sz="1600">
          <a:solidFill>
            <a:schemeClr val="accent6"/>
          </a:solidFill>
          <a:latin typeface="+mn-lt"/>
          <a:ea typeface="+mn-ea"/>
          <a:cs typeface="+mn-cs"/>
        </a:defRPr>
      </a:lvl5pPr>
      <a:lvl6pPr marL="2514600" indent="-228600" algn="l" defTabSz="914400" eaLnBrk="1" hangingPunct="1">
        <a:lnSpc>
          <a:spcPct val="90000"/>
        </a:lnSpc>
        <a:spcBef>
          <a:spcPts val="500"/>
        </a:spcBef>
        <a:buFont typeface="Arial"/>
        <a:buChar char="•"/>
        <a:defRPr sz="1800">
          <a:solidFill>
            <a:schemeClr val="tx1"/>
          </a:solidFill>
          <a:latin typeface="+mn-lt"/>
          <a:ea typeface="+mn-ea"/>
          <a:cs typeface="+mn-cs"/>
        </a:defRPr>
      </a:lvl6pPr>
      <a:lvl7pPr marL="2971800" indent="-228600" algn="l" defTabSz="914400" eaLnBrk="1" hangingPunct="1">
        <a:lnSpc>
          <a:spcPct val="90000"/>
        </a:lnSpc>
        <a:spcBef>
          <a:spcPts val="500"/>
        </a:spcBef>
        <a:buFont typeface="Arial"/>
        <a:buChar char="•"/>
        <a:defRPr sz="1800">
          <a:solidFill>
            <a:schemeClr val="tx1"/>
          </a:solidFill>
          <a:latin typeface="+mn-lt"/>
          <a:ea typeface="+mn-ea"/>
          <a:cs typeface="+mn-cs"/>
        </a:defRPr>
      </a:lvl7pPr>
      <a:lvl8pPr marL="3429000" indent="-228600" algn="l" defTabSz="914400" eaLnBrk="1" hangingPunct="1">
        <a:lnSpc>
          <a:spcPct val="90000"/>
        </a:lnSpc>
        <a:spcBef>
          <a:spcPts val="500"/>
        </a:spcBef>
        <a:buFont typeface="Arial"/>
        <a:buChar char="•"/>
        <a:defRPr sz="1800">
          <a:solidFill>
            <a:schemeClr val="tx1"/>
          </a:solidFill>
          <a:latin typeface="+mn-lt"/>
          <a:ea typeface="+mn-ea"/>
          <a:cs typeface="+mn-cs"/>
        </a:defRPr>
      </a:lvl8pPr>
      <a:lvl9pPr marL="3886200" indent="-228600" algn="l" defTabSz="914400" eaLnBrk="1" hangingPunct="1">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eaLnBrk="1" hangingPunct="1">
        <a:defRPr sz="1800">
          <a:solidFill>
            <a:schemeClr val="tx1"/>
          </a:solidFill>
          <a:latin typeface="+mn-lt"/>
          <a:ea typeface="+mn-ea"/>
          <a:cs typeface="+mn-cs"/>
        </a:defRPr>
      </a:lvl1pPr>
      <a:lvl2pPr marL="457200" algn="l" defTabSz="914400" eaLnBrk="1" hangingPunct="1">
        <a:defRPr sz="1800">
          <a:solidFill>
            <a:schemeClr val="tx1"/>
          </a:solidFill>
          <a:latin typeface="+mn-lt"/>
          <a:ea typeface="+mn-ea"/>
          <a:cs typeface="+mn-cs"/>
        </a:defRPr>
      </a:lvl2pPr>
      <a:lvl3pPr marL="914400" algn="l" defTabSz="914400" eaLnBrk="1" hangingPunct="1">
        <a:defRPr sz="1800">
          <a:solidFill>
            <a:schemeClr val="tx1"/>
          </a:solidFill>
          <a:latin typeface="+mn-lt"/>
          <a:ea typeface="+mn-ea"/>
          <a:cs typeface="+mn-cs"/>
        </a:defRPr>
      </a:lvl3pPr>
      <a:lvl4pPr marL="1371600" algn="l" defTabSz="914400" eaLnBrk="1" hangingPunct="1">
        <a:defRPr sz="1800">
          <a:solidFill>
            <a:schemeClr val="tx1"/>
          </a:solidFill>
          <a:latin typeface="+mn-lt"/>
          <a:ea typeface="+mn-ea"/>
          <a:cs typeface="+mn-cs"/>
        </a:defRPr>
      </a:lvl4pPr>
      <a:lvl5pPr marL="1828800" algn="l" defTabSz="914400" eaLnBrk="1" hangingPunct="1">
        <a:defRPr sz="1800">
          <a:solidFill>
            <a:schemeClr val="tx1"/>
          </a:solidFill>
          <a:latin typeface="+mn-lt"/>
          <a:ea typeface="+mn-ea"/>
          <a:cs typeface="+mn-cs"/>
        </a:defRPr>
      </a:lvl5pPr>
      <a:lvl6pPr marL="2286000" algn="l" defTabSz="914400" eaLnBrk="1" hangingPunct="1">
        <a:defRPr sz="1800">
          <a:solidFill>
            <a:schemeClr val="tx1"/>
          </a:solidFill>
          <a:latin typeface="+mn-lt"/>
          <a:ea typeface="+mn-ea"/>
          <a:cs typeface="+mn-cs"/>
        </a:defRPr>
      </a:lvl6pPr>
      <a:lvl7pPr marL="2743200" algn="l" defTabSz="914400" eaLnBrk="1" hangingPunct="1">
        <a:defRPr sz="1800">
          <a:solidFill>
            <a:schemeClr val="tx1"/>
          </a:solidFill>
          <a:latin typeface="+mn-lt"/>
          <a:ea typeface="+mn-ea"/>
          <a:cs typeface="+mn-cs"/>
        </a:defRPr>
      </a:lvl7pPr>
      <a:lvl8pPr marL="3200400" algn="l" defTabSz="914400" eaLnBrk="1" hangingPunct="1">
        <a:defRPr sz="1800">
          <a:solidFill>
            <a:schemeClr val="tx1"/>
          </a:solidFill>
          <a:latin typeface="+mn-lt"/>
          <a:ea typeface="+mn-ea"/>
          <a:cs typeface="+mn-cs"/>
        </a:defRPr>
      </a:lvl8pPr>
      <a:lvl9pPr marL="3657600" algn="l" defTabSz="914400" eaLnBrk="1" hangingPunct="1">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edms.cern.ch/document/2453514" TargetMode="External"/><Relationship Id="rId2" Type="http://schemas.openxmlformats.org/officeDocument/2006/relationships/hyperlink" Target="https://accelconf.web.cern.ch/e04/PAPERS/WEPKF020.PDF#search=%20domain%3Daccelconf%2Eweb%2Ecern%2Ech%20%20%2Btitle%3A%22TERA%22%20%20%2Bauthor%3A%22borburgh%22%20%20FileExtension%3Dpdf%20%2Durl%3Aabstract%20%2Durl%3Aaccelconf%2Fjacow" TargetMode="External"/><Relationship Id="rId1" Type="http://schemas.openxmlformats.org/officeDocument/2006/relationships/slideLayout" Target="../slideLayouts/slideLayout3.xml"/><Relationship Id="rId6" Type="http://schemas.openxmlformats.org/officeDocument/2006/relationships/hyperlink" Target="https://edms.cern.ch/document/2645088" TargetMode="External"/><Relationship Id="rId5" Type="http://schemas.openxmlformats.org/officeDocument/2006/relationships/hyperlink" Target="https://edms.cern.ch/document/2680560" TargetMode="External"/><Relationship Id="rId4" Type="http://schemas.openxmlformats.org/officeDocument/2006/relationships/hyperlink" Target="https://edms.cern.ch/document/2453525"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ctrTitle"/>
          </p:nvPr>
        </p:nvSpPr>
        <p:spPr bwMode="auto">
          <a:xfrm>
            <a:off x="407987" y="4778478"/>
            <a:ext cx="11376025" cy="803787"/>
          </a:xfrm>
        </p:spPr>
        <p:txBody>
          <a:bodyPr/>
          <a:lstStyle/>
          <a:p>
            <a:pPr>
              <a:defRPr/>
            </a:pPr>
            <a:r>
              <a:rPr lang="en-US" dirty="0"/>
              <a:t>CNAO Septum ESE2 Development</a:t>
            </a:r>
            <a:endParaRPr dirty="0"/>
          </a:p>
        </p:txBody>
      </p:sp>
      <p:sp>
        <p:nvSpPr>
          <p:cNvPr id="5" name="Subtitle 2"/>
          <p:cNvSpPr>
            <a:spLocks noGrp="1"/>
          </p:cNvSpPr>
          <p:nvPr>
            <p:ph type="subTitle" idx="1"/>
          </p:nvPr>
        </p:nvSpPr>
        <p:spPr bwMode="auto"/>
        <p:txBody>
          <a:bodyPr/>
          <a:lstStyle/>
          <a:p>
            <a:pPr>
              <a:defRPr/>
            </a:pPr>
            <a:r>
              <a:rPr lang="en-GB" sz="1600" u="sng" dirty="0"/>
              <a:t>J. Borburgh</a:t>
            </a:r>
            <a:r>
              <a:rPr lang="en-GB" sz="1600" dirty="0"/>
              <a:t>, B. Balhan, R. Barlow, J. Durmus. L. Jorat, C. Martin Martinez, A. Prost, M. </a:t>
            </a:r>
            <a:r>
              <a:rPr lang="en-GB" sz="1600" dirty="0" err="1"/>
              <a:t>Rochouse</a:t>
            </a:r>
            <a:r>
              <a:rPr lang="en-GB" sz="1600" dirty="0"/>
              <a:t>, P. van Trappen, (CERN) </a:t>
            </a:r>
            <a:br>
              <a:rPr lang="en-GB" sz="1600" dirty="0"/>
            </a:br>
            <a:r>
              <a:rPr lang="en-GB" sz="1600" dirty="0"/>
              <a:t>L. Falbo, S. Foglio, L. Lanzavecchia, G. Venchi, (CNAO)</a:t>
            </a:r>
          </a:p>
          <a:p>
            <a:pPr>
              <a:defRPr/>
            </a:pPr>
            <a:r>
              <a:rPr lang="en-US" sz="1600" dirty="0"/>
              <a:t>13</a:t>
            </a:r>
            <a:r>
              <a:rPr lang="en-US" sz="1600" baseline="30000" dirty="0"/>
              <a:t>th</a:t>
            </a:r>
            <a:r>
              <a:rPr lang="en-US" sz="1600" dirty="0"/>
              <a:t> of February 2024</a:t>
            </a:r>
            <a:endParaRPr sz="1600" dirty="0"/>
          </a:p>
        </p:txBody>
      </p:sp>
      <p:pic>
        <p:nvPicPr>
          <p:cNvPr id="3" name="Picture 2" descr="A blue and white logo&#10;&#10;Description automatically generated">
            <a:extLst>
              <a:ext uri="{FF2B5EF4-FFF2-40B4-BE49-F238E27FC236}">
                <a16:creationId xmlns:a16="http://schemas.microsoft.com/office/drawing/2014/main" id="{CA19320E-FF43-D8A4-6E33-FD4E05A3D334}"/>
              </a:ext>
            </a:extLst>
          </p:cNvPr>
          <p:cNvPicPr>
            <a:picLocks noChangeAspect="1"/>
          </p:cNvPicPr>
          <p:nvPr/>
        </p:nvPicPr>
        <p:blipFill>
          <a:blip r:embed="rId2"/>
          <a:stretch>
            <a:fillRect/>
          </a:stretch>
        </p:blipFill>
        <p:spPr>
          <a:xfrm>
            <a:off x="4056112" y="3140968"/>
            <a:ext cx="4079776" cy="114743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134577-F0D6-FC8A-C229-E33302761DB6}"/>
              </a:ext>
            </a:extLst>
          </p:cNvPr>
          <p:cNvSpPr>
            <a:spLocks noGrp="1"/>
          </p:cNvSpPr>
          <p:nvPr>
            <p:ph type="title"/>
          </p:nvPr>
        </p:nvSpPr>
        <p:spPr>
          <a:xfrm>
            <a:off x="407988" y="203018"/>
            <a:ext cx="11376025" cy="1065742"/>
          </a:xfrm>
        </p:spPr>
        <p:txBody>
          <a:bodyPr/>
          <a:lstStyle/>
          <a:p>
            <a:r>
              <a:rPr lang="en-GB" dirty="0"/>
              <a:t>ESE2 principal parameters </a:t>
            </a:r>
          </a:p>
        </p:txBody>
      </p:sp>
      <p:sp>
        <p:nvSpPr>
          <p:cNvPr id="4" name="Slide Number Placeholder 3">
            <a:extLst>
              <a:ext uri="{FF2B5EF4-FFF2-40B4-BE49-F238E27FC236}">
                <a16:creationId xmlns:a16="http://schemas.microsoft.com/office/drawing/2014/main" id="{8D030939-A145-2062-C88E-14908F59F3F8}"/>
              </a:ext>
            </a:extLst>
          </p:cNvPr>
          <p:cNvSpPr>
            <a:spLocks noGrp="1"/>
          </p:cNvSpPr>
          <p:nvPr>
            <p:ph type="sldNum" sz="quarter" idx="12"/>
          </p:nvPr>
        </p:nvSpPr>
        <p:spPr/>
        <p:txBody>
          <a:bodyPr/>
          <a:lstStyle/>
          <a:p>
            <a:pPr>
              <a:defRPr/>
            </a:pPr>
            <a:fld id="{36B5EA5A-BC32-A742-B11B-8E7414D5B535}" type="slidenum">
              <a:rPr lang="en-US" smtClean="0"/>
              <a:t>10</a:t>
            </a:fld>
            <a:endParaRPr lang="en-US"/>
          </a:p>
        </p:txBody>
      </p:sp>
      <p:graphicFrame>
        <p:nvGraphicFramePr>
          <p:cNvPr id="5" name="Table 4">
            <a:extLst>
              <a:ext uri="{FF2B5EF4-FFF2-40B4-BE49-F238E27FC236}">
                <a16:creationId xmlns:a16="http://schemas.microsoft.com/office/drawing/2014/main" id="{F806421E-2FD7-1BCA-56B8-9EBF5DD90723}"/>
              </a:ext>
            </a:extLst>
          </p:cNvPr>
          <p:cNvGraphicFramePr>
            <a:graphicFrameLocks noGrp="1"/>
          </p:cNvGraphicFramePr>
          <p:nvPr>
            <p:extLst>
              <p:ext uri="{D42A27DB-BD31-4B8C-83A1-F6EECF244321}">
                <p14:modId xmlns:p14="http://schemas.microsoft.com/office/powerpoint/2010/main" val="3919632404"/>
              </p:ext>
            </p:extLst>
          </p:nvPr>
        </p:nvGraphicFramePr>
        <p:xfrm>
          <a:off x="407988" y="764704"/>
          <a:ext cx="11337816" cy="5562600"/>
        </p:xfrm>
        <a:graphic>
          <a:graphicData uri="http://schemas.openxmlformats.org/drawingml/2006/table">
            <a:tbl>
              <a:tblPr firstRow="1" bandRow="1">
                <a:tableStyleId>{88D326A9-A81B-9881-C969-13F38E75D658}</a:tableStyleId>
              </a:tblPr>
              <a:tblGrid>
                <a:gridCol w="4934302">
                  <a:extLst>
                    <a:ext uri="{9D8B030D-6E8A-4147-A177-3AD203B41FA5}">
                      <a16:colId xmlns:a16="http://schemas.microsoft.com/office/drawing/2014/main" val="1952264104"/>
                    </a:ext>
                  </a:extLst>
                </a:gridCol>
                <a:gridCol w="2624242">
                  <a:extLst>
                    <a:ext uri="{9D8B030D-6E8A-4147-A177-3AD203B41FA5}">
                      <a16:colId xmlns:a16="http://schemas.microsoft.com/office/drawing/2014/main" val="3831977648"/>
                    </a:ext>
                  </a:extLst>
                </a:gridCol>
                <a:gridCol w="3779272">
                  <a:extLst>
                    <a:ext uri="{9D8B030D-6E8A-4147-A177-3AD203B41FA5}">
                      <a16:colId xmlns:a16="http://schemas.microsoft.com/office/drawing/2014/main" val="2575767536"/>
                    </a:ext>
                  </a:extLst>
                </a:gridCol>
              </a:tblGrid>
              <a:tr h="370840">
                <a:tc>
                  <a:txBody>
                    <a:bodyPr/>
                    <a:lstStyle/>
                    <a:p>
                      <a:r>
                        <a:rPr lang="en-US" dirty="0">
                          <a:solidFill>
                            <a:schemeClr val="bg1"/>
                          </a:solidFill>
                        </a:rPr>
                        <a:t>ESE2 parameters</a:t>
                      </a:r>
                      <a:endParaRPr lang="en-GB" dirty="0">
                        <a:solidFill>
                          <a:schemeClr val="bg1"/>
                        </a:solidFill>
                      </a:endParaRPr>
                    </a:p>
                  </a:txBody>
                  <a:tcPr>
                    <a:lnB w="12700" cap="flat" cmpd="sng" algn="ctr">
                      <a:solidFill>
                        <a:schemeClr val="tx1"/>
                      </a:solidFill>
                      <a:prstDash val="solid"/>
                      <a:round/>
                      <a:headEnd type="none" w="med" len="med"/>
                      <a:tailEnd type="none" w="med" len="med"/>
                    </a:lnB>
                  </a:tcPr>
                </a:tc>
                <a:tc>
                  <a:txBody>
                    <a:bodyPr/>
                    <a:lstStyle/>
                    <a:p>
                      <a:pPr algn="ctr"/>
                      <a:endParaRPr lang="en-GB" dirty="0"/>
                    </a:p>
                  </a:txBody>
                  <a:tcPr>
                    <a:lnB w="12700" cap="flat" cmpd="sng" algn="ctr">
                      <a:solidFill>
                        <a:schemeClr val="tx1"/>
                      </a:solidFill>
                      <a:prstDash val="solid"/>
                      <a:round/>
                      <a:headEnd type="none" w="med" len="med"/>
                      <a:tailEnd type="none" w="med" len="med"/>
                    </a:lnB>
                  </a:tcPr>
                </a:tc>
                <a:tc>
                  <a:txBody>
                    <a:bodyPr/>
                    <a:lstStyle/>
                    <a:p>
                      <a:endParaRPr lang="en-GB"/>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0380898"/>
                  </a:ext>
                </a:extLst>
              </a:tr>
              <a:tr h="370840">
                <a:tc>
                  <a:txBody>
                    <a:bodyPr/>
                    <a:lstStyle/>
                    <a:p>
                      <a:r>
                        <a:rPr lang="en-GB" dirty="0"/>
                        <a:t>Physical length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GB" dirty="0"/>
                        <a:t>1055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919859782"/>
                  </a:ext>
                </a:extLst>
              </a:tr>
              <a:tr h="370840">
                <a:tc>
                  <a:txBody>
                    <a:bodyPr/>
                    <a:lstStyle/>
                    <a:p>
                      <a:r>
                        <a:rPr lang="en-GB" dirty="0"/>
                        <a:t>Septum length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GB" dirty="0"/>
                        <a:t>860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71250316"/>
                  </a:ext>
                </a:extLst>
              </a:tr>
              <a:tr h="370840">
                <a:tc>
                  <a:txBody>
                    <a:bodyPr/>
                    <a:lstStyle/>
                    <a:p>
                      <a:r>
                        <a:rPr lang="en-GB" dirty="0"/>
                        <a:t>Septum foil thickness [µm]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GB"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71869991"/>
                  </a:ext>
                </a:extLst>
              </a:tr>
              <a:tr h="370840">
                <a:tc>
                  <a:txBody>
                    <a:bodyPr/>
                    <a:lstStyle/>
                    <a:p>
                      <a:r>
                        <a:rPr lang="en-GB" dirty="0"/>
                        <a:t>Good Field Region (GFR) precision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GB" dirty="0">
                          <a:solidFill>
                            <a:schemeClr val="tx1"/>
                          </a:solidFill>
                        </a:rPr>
                        <a:t>± 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34847994"/>
                  </a:ext>
                </a:extLst>
              </a:tr>
              <a:tr h="370840">
                <a:tc>
                  <a:txBody>
                    <a:bodyPr/>
                    <a:lstStyle/>
                    <a:p>
                      <a:r>
                        <a:rPr lang="en-GB" dirty="0"/>
                        <a:t>GFR at nominal gap [mm ×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GB" dirty="0">
                          <a:solidFill>
                            <a:schemeClr val="tx1"/>
                          </a:solidFill>
                        </a:rPr>
                        <a:t>15 × 28.8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dirty="0"/>
                        <a:t>(Horizontal × Vertical)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89979956"/>
                  </a:ext>
                </a:extLst>
              </a:tr>
              <a:tr h="370840">
                <a:tc>
                  <a:txBody>
                    <a:bodyPr/>
                    <a:lstStyle/>
                    <a:p>
                      <a:r>
                        <a:rPr lang="en-GB" dirty="0"/>
                        <a:t>Nominal septum position (range) [mm / </a:t>
                      </a:r>
                      <a:r>
                        <a:rPr lang="en-GB" dirty="0" err="1"/>
                        <a:t>mrad</a:t>
                      </a:r>
                      <a:r>
                        <a:rPr lang="en-GB"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GB" dirty="0">
                          <a:solidFill>
                            <a:schemeClr val="tx1"/>
                          </a:solidFill>
                        </a:rPr>
                        <a:t>35</a:t>
                      </a:r>
                      <a:r>
                        <a:rPr lang="en-GB" dirty="0">
                          <a:solidFill>
                            <a:srgbClr val="FF0000"/>
                          </a:solidFill>
                        </a:rPr>
                        <a:t> </a:t>
                      </a:r>
                      <a:r>
                        <a:rPr lang="en-GB" dirty="0">
                          <a:solidFill>
                            <a:schemeClr val="tx1"/>
                          </a:solidFill>
                        </a:rPr>
                        <a:t>(15-40) / 0 (-5, +5)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dirty="0" err="1"/>
                        <a:t>w.r.t.</a:t>
                      </a:r>
                      <a:r>
                        <a:rPr lang="en-GB" dirty="0"/>
                        <a:t> orbiting beam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62415013"/>
                  </a:ext>
                </a:extLst>
              </a:tr>
              <a:tr h="370840">
                <a:tc>
                  <a:txBody>
                    <a:bodyPr/>
                    <a:lstStyle/>
                    <a:p>
                      <a:r>
                        <a:rPr lang="en-GB" dirty="0"/>
                        <a:t>Nominal gap width (range)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dirty="0">
                          <a:solidFill>
                            <a:schemeClr val="accent1"/>
                          </a:solidFill>
                        </a:rPr>
                        <a:t>15 (10-25)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GB" dirty="0" err="1"/>
                        <a:t>w.r.t.</a:t>
                      </a:r>
                      <a:r>
                        <a:rPr lang="en-GB" dirty="0"/>
                        <a:t> orbiting beam</a:t>
                      </a:r>
                      <a:endParaRPr lang="en-GB"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83139917"/>
                  </a:ext>
                </a:extLst>
              </a:tr>
              <a:tr h="370840">
                <a:tc>
                  <a:txBody>
                    <a:bodyPr/>
                    <a:lstStyle/>
                    <a:p>
                      <a:r>
                        <a:rPr lang="en-GB" dirty="0"/>
                        <a:t>Nominal operating voltage (max.) [kV]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GB" dirty="0"/>
                        <a:t>78 (100)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dirty="0"/>
                        <a:t>Conditioning possible up to 150 kV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04875330"/>
                  </a:ext>
                </a:extLst>
              </a:tr>
              <a:tr h="370840">
                <a:tc>
                  <a:txBody>
                    <a:bodyPr/>
                    <a:lstStyle/>
                    <a:p>
                      <a:r>
                        <a:rPr lang="en-GB" dirty="0"/>
                        <a:t>Nominal deflection angle [</a:t>
                      </a:r>
                      <a:r>
                        <a:rPr lang="en-GB" dirty="0" err="1"/>
                        <a:t>mrad</a:t>
                      </a:r>
                      <a:r>
                        <a:rPr lang="en-GB"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GB" dirty="0"/>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60490117"/>
                  </a:ext>
                </a:extLst>
              </a:tr>
              <a:tr h="370840">
                <a:tc>
                  <a:txBody>
                    <a:bodyPr/>
                    <a:lstStyle/>
                    <a:p>
                      <a:r>
                        <a:rPr lang="en-GB" dirty="0"/>
                        <a:t>Nominal field strength [MV/m]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GB" dirty="0"/>
                        <a:t>5.2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23671286"/>
                  </a:ext>
                </a:extLst>
              </a:tr>
              <a:tr h="370840">
                <a:tc>
                  <a:txBody>
                    <a:bodyPr/>
                    <a:lstStyle/>
                    <a:p>
                      <a:r>
                        <a:rPr lang="en-GB" dirty="0"/>
                        <a:t>Integrated field strength [MV]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GB" dirty="0"/>
                        <a:t>4.16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88919258"/>
                  </a:ext>
                </a:extLst>
              </a:tr>
              <a:tr h="370840">
                <a:tc>
                  <a:txBody>
                    <a:bodyPr/>
                    <a:lstStyle/>
                    <a:p>
                      <a:r>
                        <a:rPr lang="en-GB" dirty="0"/>
                        <a:t>Position repeatability [µm]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GB" dirty="0">
                          <a:solidFill>
                            <a:schemeClr val="tx1"/>
                          </a:solidFill>
                        </a:rPr>
                        <a:t>&lt;10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l" defTabSz="914400" eaLnBrk="1" hangingPunct="1"/>
                      <a:r>
                        <a:rPr lang="en-US" sz="1800" dirty="0">
                          <a:solidFill>
                            <a:schemeClr val="dk1"/>
                          </a:solidFill>
                          <a:latin typeface="+mn-lt"/>
                          <a:ea typeface="+mn-ea"/>
                          <a:cs typeface="+mn-cs"/>
                        </a:rPr>
                        <a:t>Measured with dial gauges</a:t>
                      </a:r>
                      <a:endParaRPr lang="en-GB" sz="18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93985711"/>
                  </a:ext>
                </a:extLst>
              </a:tr>
              <a:tr h="370840">
                <a:tc>
                  <a:txBody>
                    <a:bodyPr/>
                    <a:lstStyle/>
                    <a:p>
                      <a:r>
                        <a:rPr lang="en-US" dirty="0"/>
                        <a:t>Position precision </a:t>
                      </a:r>
                      <a:r>
                        <a:rPr lang="en-GB" dirty="0"/>
                        <a:t>[µm]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dirty="0">
                          <a:solidFill>
                            <a:schemeClr val="dk1"/>
                          </a:solidFill>
                          <a:latin typeface="+mn-lt"/>
                          <a:ea typeface="+mn-ea"/>
                          <a:cs typeface="+mn-cs"/>
                        </a:rPr>
                        <a:t>100</a:t>
                      </a:r>
                      <a:endParaRPr lang="en-GB" sz="18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800" dirty="0">
                          <a:solidFill>
                            <a:schemeClr val="dk1"/>
                          </a:solidFill>
                          <a:latin typeface="+mn-lt"/>
                          <a:ea typeface="+mn-ea"/>
                          <a:cs typeface="+mn-cs"/>
                        </a:rPr>
                        <a:t>Requirement</a:t>
                      </a:r>
                      <a:endParaRPr lang="en-GB" sz="18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87027841"/>
                  </a:ext>
                </a:extLst>
              </a:tr>
              <a:tr h="370840">
                <a:tc>
                  <a:txBody>
                    <a:bodyPr/>
                    <a:lstStyle/>
                    <a:p>
                      <a:r>
                        <a:rPr lang="en-GB" dirty="0"/>
                        <a:t>Distance between septum and control rack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GB"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595896"/>
                  </a:ext>
                </a:extLst>
              </a:tr>
            </a:tbl>
          </a:graphicData>
        </a:graphic>
      </p:graphicFrame>
    </p:spTree>
    <p:extLst>
      <p:ext uri="{BB962C8B-B14F-4D97-AF65-F5344CB8AC3E}">
        <p14:creationId xmlns:p14="http://schemas.microsoft.com/office/powerpoint/2010/main" val="375342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chine with a circular object&#10;&#10;Description automatically generated with medium confidence">
            <a:extLst>
              <a:ext uri="{FF2B5EF4-FFF2-40B4-BE49-F238E27FC236}">
                <a16:creationId xmlns:a16="http://schemas.microsoft.com/office/drawing/2014/main" id="{0A6C8B89-5495-B685-E187-14C170719F71}"/>
              </a:ext>
            </a:extLst>
          </p:cNvPr>
          <p:cNvPicPr>
            <a:picLocks noChangeAspect="1"/>
          </p:cNvPicPr>
          <p:nvPr/>
        </p:nvPicPr>
        <p:blipFill rotWithShape="1">
          <a:blip r:embed="rId2"/>
          <a:srcRect l="3194" t="17412" r="1963" b="3136"/>
          <a:stretch/>
        </p:blipFill>
        <p:spPr>
          <a:xfrm flipH="1">
            <a:off x="464244" y="1882568"/>
            <a:ext cx="6127774" cy="3850054"/>
          </a:xfrm>
          <a:prstGeom prst="rect">
            <a:avLst/>
          </a:prstGeom>
        </p:spPr>
      </p:pic>
      <p:sp>
        <p:nvSpPr>
          <p:cNvPr id="3" name="Title 2">
            <a:extLst>
              <a:ext uri="{FF2B5EF4-FFF2-40B4-BE49-F238E27FC236}">
                <a16:creationId xmlns:a16="http://schemas.microsoft.com/office/drawing/2014/main" id="{020FFB3F-E71D-2BFF-CAD8-85E2C944FE8D}"/>
              </a:ext>
            </a:extLst>
          </p:cNvPr>
          <p:cNvSpPr>
            <a:spLocks noGrp="1"/>
          </p:cNvSpPr>
          <p:nvPr>
            <p:ph type="title"/>
          </p:nvPr>
        </p:nvSpPr>
        <p:spPr>
          <a:xfrm>
            <a:off x="407988" y="373593"/>
            <a:ext cx="11376025" cy="655278"/>
          </a:xfrm>
        </p:spPr>
        <p:txBody>
          <a:bodyPr/>
          <a:lstStyle/>
          <a:p>
            <a:r>
              <a:rPr lang="en-GB" dirty="0"/>
              <a:t>Cross section of ESE2</a:t>
            </a:r>
          </a:p>
        </p:txBody>
      </p:sp>
      <p:sp>
        <p:nvSpPr>
          <p:cNvPr id="4" name="Slide Number Placeholder 3">
            <a:extLst>
              <a:ext uri="{FF2B5EF4-FFF2-40B4-BE49-F238E27FC236}">
                <a16:creationId xmlns:a16="http://schemas.microsoft.com/office/drawing/2014/main" id="{315C7DBB-EC2B-0FD6-D12F-5C6E86054914}"/>
              </a:ext>
            </a:extLst>
          </p:cNvPr>
          <p:cNvSpPr>
            <a:spLocks noGrp="1"/>
          </p:cNvSpPr>
          <p:nvPr>
            <p:ph type="sldNum" sz="quarter" idx="12"/>
          </p:nvPr>
        </p:nvSpPr>
        <p:spPr/>
        <p:txBody>
          <a:bodyPr/>
          <a:lstStyle/>
          <a:p>
            <a:pPr>
              <a:defRPr/>
            </a:pPr>
            <a:fld id="{36B5EA5A-BC32-A742-B11B-8E7414D5B535}" type="slidenum">
              <a:rPr lang="en-US" smtClean="0"/>
              <a:t>11</a:t>
            </a:fld>
            <a:endParaRPr lang="en-US"/>
          </a:p>
        </p:txBody>
      </p:sp>
      <p:grpSp>
        <p:nvGrpSpPr>
          <p:cNvPr id="15" name="Group 14">
            <a:extLst>
              <a:ext uri="{FF2B5EF4-FFF2-40B4-BE49-F238E27FC236}">
                <a16:creationId xmlns:a16="http://schemas.microsoft.com/office/drawing/2014/main" id="{056CCFD8-BB66-F852-5CC6-E6DF13E53F5D}"/>
              </a:ext>
            </a:extLst>
          </p:cNvPr>
          <p:cNvGrpSpPr/>
          <p:nvPr/>
        </p:nvGrpSpPr>
        <p:grpSpPr>
          <a:xfrm flipH="1">
            <a:off x="6888089" y="402722"/>
            <a:ext cx="4824659" cy="5668912"/>
            <a:chOff x="7120368" y="373593"/>
            <a:chExt cx="4251684" cy="5668912"/>
          </a:xfrm>
        </p:grpSpPr>
        <p:pic>
          <p:nvPicPr>
            <p:cNvPr id="7" name="Picture 6" descr="A close-up of a machine&#10;&#10;Description automatically generated">
              <a:extLst>
                <a:ext uri="{FF2B5EF4-FFF2-40B4-BE49-F238E27FC236}">
                  <a16:creationId xmlns:a16="http://schemas.microsoft.com/office/drawing/2014/main" id="{F327201A-E4B6-4DE9-B5B3-11B10187808F}"/>
                </a:ext>
              </a:extLst>
            </p:cNvPr>
            <p:cNvPicPr>
              <a:picLocks noChangeAspect="1"/>
            </p:cNvPicPr>
            <p:nvPr/>
          </p:nvPicPr>
          <p:blipFill>
            <a:blip r:embed="rId3"/>
            <a:stretch>
              <a:fillRect/>
            </a:stretch>
          </p:blipFill>
          <p:spPr>
            <a:xfrm rot="5400000">
              <a:off x="6411754" y="1082207"/>
              <a:ext cx="5668912" cy="4251684"/>
            </a:xfrm>
            <a:prstGeom prst="rect">
              <a:avLst/>
            </a:prstGeom>
          </p:spPr>
        </p:pic>
        <p:sp>
          <p:nvSpPr>
            <p:cNvPr id="16" name="TextBox 15">
              <a:extLst>
                <a:ext uri="{FF2B5EF4-FFF2-40B4-BE49-F238E27FC236}">
                  <a16:creationId xmlns:a16="http://schemas.microsoft.com/office/drawing/2014/main" id="{15245652-CBD6-2F84-03E7-B2C8CB9872A2}"/>
                </a:ext>
              </a:extLst>
            </p:cNvPr>
            <p:cNvSpPr txBox="1"/>
            <p:nvPr/>
          </p:nvSpPr>
          <p:spPr bwMode="auto">
            <a:xfrm>
              <a:off x="9624392" y="1375893"/>
              <a:ext cx="1056700" cy="369332"/>
            </a:xfrm>
            <a:prstGeom prst="rect">
              <a:avLst/>
            </a:prstGeom>
            <a:solidFill>
              <a:schemeClr val="bg1"/>
            </a:solidFill>
            <a:ln w="19050">
              <a:solidFill>
                <a:schemeClr val="tx1"/>
              </a:solidFill>
            </a:ln>
          </p:spPr>
          <p:txBody>
            <a:bodyPr wrap="none" rtlCol="0">
              <a:spAutoFit/>
            </a:bodyPr>
            <a:lstStyle>
              <a:defPPr>
                <a:defRPr lang="en-US"/>
              </a:defPPr>
            </a:lstStyle>
            <a:p>
              <a:r>
                <a:rPr lang="en-GB" dirty="0"/>
                <a:t>Cathode</a:t>
              </a:r>
            </a:p>
          </p:txBody>
        </p:sp>
        <p:cxnSp>
          <p:nvCxnSpPr>
            <p:cNvPr id="17" name="Straight Arrow Connector 16">
              <a:extLst>
                <a:ext uri="{FF2B5EF4-FFF2-40B4-BE49-F238E27FC236}">
                  <a16:creationId xmlns:a16="http://schemas.microsoft.com/office/drawing/2014/main" id="{85CD8D00-1BA6-34B5-7D91-142F21ECC48B}"/>
                </a:ext>
              </a:extLst>
            </p:cNvPr>
            <p:cNvCxnSpPr>
              <a:cxnSpLocks/>
              <a:stCxn id="16" idx="2"/>
            </p:cNvCxnSpPr>
            <p:nvPr/>
          </p:nvCxnSpPr>
          <p:spPr>
            <a:xfrm flipH="1">
              <a:off x="9768408" y="1745225"/>
              <a:ext cx="384334" cy="8848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B46A258-B326-1C70-E799-458E675491EC}"/>
                </a:ext>
              </a:extLst>
            </p:cNvPr>
            <p:cNvSpPr txBox="1"/>
            <p:nvPr/>
          </p:nvSpPr>
          <p:spPr bwMode="auto">
            <a:xfrm>
              <a:off x="7163235" y="619071"/>
              <a:ext cx="1056697" cy="646331"/>
            </a:xfrm>
            <a:prstGeom prst="rect">
              <a:avLst/>
            </a:prstGeom>
            <a:solidFill>
              <a:schemeClr val="bg1"/>
            </a:solidFill>
            <a:ln w="19050">
              <a:solidFill>
                <a:schemeClr val="tx1"/>
              </a:solidFill>
            </a:ln>
          </p:spPr>
          <p:txBody>
            <a:bodyPr wrap="square" rtlCol="0">
              <a:spAutoFit/>
            </a:bodyPr>
            <a:lstStyle>
              <a:defPPr>
                <a:defRPr lang="en-US"/>
              </a:defPPr>
            </a:lstStyle>
            <a:p>
              <a:pPr algn="ctr"/>
              <a:r>
                <a:rPr lang="en-GB" dirty="0"/>
                <a:t>Anode support</a:t>
              </a:r>
            </a:p>
          </p:txBody>
        </p:sp>
        <p:cxnSp>
          <p:nvCxnSpPr>
            <p:cNvPr id="24" name="Straight Arrow Connector 23">
              <a:extLst>
                <a:ext uri="{FF2B5EF4-FFF2-40B4-BE49-F238E27FC236}">
                  <a16:creationId xmlns:a16="http://schemas.microsoft.com/office/drawing/2014/main" id="{A210FFA3-FD3C-F57B-ED04-97F0C95C30EF}"/>
                </a:ext>
              </a:extLst>
            </p:cNvPr>
            <p:cNvCxnSpPr>
              <a:cxnSpLocks/>
              <a:stCxn id="23" idx="2"/>
            </p:cNvCxnSpPr>
            <p:nvPr/>
          </p:nvCxnSpPr>
          <p:spPr>
            <a:xfrm>
              <a:off x="7691585" y="1265402"/>
              <a:ext cx="1182947" cy="125616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972DAAD-BB2C-44C8-878D-CA266434A7B3}"/>
                </a:ext>
              </a:extLst>
            </p:cNvPr>
            <p:cNvSpPr txBox="1"/>
            <p:nvPr/>
          </p:nvSpPr>
          <p:spPr bwMode="auto">
            <a:xfrm>
              <a:off x="7320136" y="5534340"/>
              <a:ext cx="1631505" cy="369332"/>
            </a:xfrm>
            <a:prstGeom prst="rect">
              <a:avLst/>
            </a:prstGeom>
            <a:solidFill>
              <a:schemeClr val="bg1"/>
            </a:solidFill>
            <a:ln w="28575">
              <a:solidFill>
                <a:srgbClr val="00B050"/>
              </a:solidFill>
            </a:ln>
          </p:spPr>
          <p:txBody>
            <a:bodyPr wrap="square" rtlCol="0">
              <a:spAutoFit/>
            </a:bodyPr>
            <a:lstStyle/>
            <a:p>
              <a:r>
                <a:rPr lang="en-GB" dirty="0">
                  <a:solidFill>
                    <a:srgbClr val="00B050"/>
                  </a:solidFill>
                </a:rPr>
                <a:t>Orbiting beam</a:t>
              </a:r>
            </a:p>
          </p:txBody>
        </p:sp>
        <p:cxnSp>
          <p:nvCxnSpPr>
            <p:cNvPr id="28" name="Straight Arrow Connector 27">
              <a:extLst>
                <a:ext uri="{FF2B5EF4-FFF2-40B4-BE49-F238E27FC236}">
                  <a16:creationId xmlns:a16="http://schemas.microsoft.com/office/drawing/2014/main" id="{1BBD8579-EA71-EC92-9B7C-ECC04A7985DF}"/>
                </a:ext>
              </a:extLst>
            </p:cNvPr>
            <p:cNvCxnSpPr>
              <a:cxnSpLocks/>
              <a:stCxn id="27" idx="0"/>
              <a:endCxn id="31" idx="4"/>
            </p:cNvCxnSpPr>
            <p:nvPr/>
          </p:nvCxnSpPr>
          <p:spPr>
            <a:xfrm flipV="1">
              <a:off x="8135889" y="3098457"/>
              <a:ext cx="1027657" cy="243588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7F87ED7B-861D-C21B-F86E-9FB9D07CA05D}"/>
                </a:ext>
              </a:extLst>
            </p:cNvPr>
            <p:cNvSpPr/>
            <p:nvPr/>
          </p:nvSpPr>
          <p:spPr>
            <a:xfrm>
              <a:off x="9053968" y="2874848"/>
              <a:ext cx="219155" cy="223609"/>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TextBox 33">
            <a:extLst>
              <a:ext uri="{FF2B5EF4-FFF2-40B4-BE49-F238E27FC236}">
                <a16:creationId xmlns:a16="http://schemas.microsoft.com/office/drawing/2014/main" id="{33F59C76-7219-9921-0A68-60A9B921F370}"/>
              </a:ext>
            </a:extLst>
          </p:cNvPr>
          <p:cNvSpPr txBox="1"/>
          <p:nvPr/>
        </p:nvSpPr>
        <p:spPr bwMode="auto">
          <a:xfrm>
            <a:off x="397698" y="5733080"/>
            <a:ext cx="1606530" cy="338554"/>
          </a:xfrm>
          <a:prstGeom prst="rect">
            <a:avLst/>
          </a:prstGeom>
          <a:noFill/>
        </p:spPr>
        <p:txBody>
          <a:bodyPr wrap="none" rtlCol="0">
            <a:spAutoFit/>
          </a:bodyPr>
          <a:lstStyle/>
          <a:p>
            <a:r>
              <a:rPr lang="en-GB" sz="1600" i="1" dirty="0">
                <a:solidFill>
                  <a:schemeClr val="accent4">
                    <a:lumMod val="50000"/>
                  </a:schemeClr>
                </a:solidFill>
              </a:rPr>
              <a:t>ESE2 side view</a:t>
            </a:r>
          </a:p>
        </p:txBody>
      </p:sp>
    </p:spTree>
    <p:extLst>
      <p:ext uri="{BB962C8B-B14F-4D97-AF65-F5344CB8AC3E}">
        <p14:creationId xmlns:p14="http://schemas.microsoft.com/office/powerpoint/2010/main" val="462548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EB1F4-5E62-3552-C0E9-761DC303A275}"/>
              </a:ext>
            </a:extLst>
          </p:cNvPr>
          <p:cNvSpPr>
            <a:spLocks noGrp="1"/>
          </p:cNvSpPr>
          <p:nvPr>
            <p:ph type="title"/>
          </p:nvPr>
        </p:nvSpPr>
        <p:spPr>
          <a:xfrm>
            <a:off x="414098" y="220581"/>
            <a:ext cx="11376025" cy="535127"/>
          </a:xfrm>
        </p:spPr>
        <p:txBody>
          <a:bodyPr/>
          <a:lstStyle/>
          <a:p>
            <a:r>
              <a:rPr lang="en-US" dirty="0"/>
              <a:t>2D field homogeneity</a:t>
            </a:r>
            <a:r>
              <a:rPr lang="en-US" sz="1600" dirty="0">
                <a:solidFill>
                  <a:srgbClr val="FF0000"/>
                </a:solidFill>
              </a:rPr>
              <a:t> </a:t>
            </a:r>
            <a:endParaRPr lang="en-GB" sz="1600" dirty="0">
              <a:solidFill>
                <a:srgbClr val="FF0000"/>
              </a:solidFill>
            </a:endParaRPr>
          </a:p>
        </p:txBody>
      </p:sp>
      <p:sp>
        <p:nvSpPr>
          <p:cNvPr id="4" name="Slide Number Placeholder 3">
            <a:extLst>
              <a:ext uri="{FF2B5EF4-FFF2-40B4-BE49-F238E27FC236}">
                <a16:creationId xmlns:a16="http://schemas.microsoft.com/office/drawing/2014/main" id="{F41E7B34-30B4-83C7-CBE8-38ACA65B9D82}"/>
              </a:ext>
            </a:extLst>
          </p:cNvPr>
          <p:cNvSpPr>
            <a:spLocks noGrp="1"/>
          </p:cNvSpPr>
          <p:nvPr>
            <p:ph type="sldNum" sz="quarter" idx="12"/>
          </p:nvPr>
        </p:nvSpPr>
        <p:spPr/>
        <p:txBody>
          <a:bodyPr/>
          <a:lstStyle/>
          <a:p>
            <a:pPr>
              <a:defRPr/>
            </a:pPr>
            <a:fld id="{36B5EA5A-BC32-A742-B11B-8E7414D5B535}" type="slidenum">
              <a:rPr lang="en-US" smtClean="0"/>
              <a:t>12</a:t>
            </a:fld>
            <a:endParaRPr lang="en-US"/>
          </a:p>
        </p:txBody>
      </p:sp>
      <p:pic>
        <p:nvPicPr>
          <p:cNvPr id="5" name="Picture 4">
            <a:extLst>
              <a:ext uri="{FF2B5EF4-FFF2-40B4-BE49-F238E27FC236}">
                <a16:creationId xmlns:a16="http://schemas.microsoft.com/office/drawing/2014/main" id="{87BF95A7-5D10-B865-595E-77E72B197551}"/>
              </a:ext>
            </a:extLst>
          </p:cNvPr>
          <p:cNvPicPr>
            <a:picLocks noChangeAspect="1"/>
          </p:cNvPicPr>
          <p:nvPr/>
        </p:nvPicPr>
        <p:blipFill rotWithShape="1">
          <a:blip r:embed="rId3"/>
          <a:srcRect r="52047"/>
          <a:stretch/>
        </p:blipFill>
        <p:spPr>
          <a:xfrm>
            <a:off x="9160885" y="564308"/>
            <a:ext cx="2692544" cy="2237426"/>
          </a:xfrm>
          <a:prstGeom prst="rect">
            <a:avLst/>
          </a:prstGeom>
        </p:spPr>
      </p:pic>
      <p:sp>
        <p:nvSpPr>
          <p:cNvPr id="7" name="TextBox 6">
            <a:extLst>
              <a:ext uri="{FF2B5EF4-FFF2-40B4-BE49-F238E27FC236}">
                <a16:creationId xmlns:a16="http://schemas.microsoft.com/office/drawing/2014/main" id="{A19AF07E-72ED-8356-A554-0485D09FA12D}"/>
              </a:ext>
            </a:extLst>
          </p:cNvPr>
          <p:cNvSpPr txBox="1"/>
          <p:nvPr/>
        </p:nvSpPr>
        <p:spPr bwMode="auto">
          <a:xfrm>
            <a:off x="407986" y="1046021"/>
            <a:ext cx="4031828" cy="1754326"/>
          </a:xfrm>
          <a:prstGeom prst="rect">
            <a:avLst/>
          </a:prstGeom>
          <a:noFill/>
          <a:ln w="12700">
            <a:solidFill>
              <a:schemeClr val="tx1">
                <a:lumMod val="50000"/>
              </a:schemeClr>
            </a:solidFill>
          </a:ln>
        </p:spPr>
        <p:txBody>
          <a:bodyPr wrap="square" rtlCol="0">
            <a:spAutoFit/>
          </a:bodyPr>
          <a:lstStyle/>
          <a:p>
            <a:r>
              <a:rPr lang="en-GB" b="1" dirty="0">
                <a:solidFill>
                  <a:srgbClr val="2F2F2F"/>
                </a:solidFill>
              </a:rPr>
              <a:t>GFR requirement </a:t>
            </a:r>
            <a:r>
              <a:rPr lang="en-GB" dirty="0">
                <a:solidFill>
                  <a:srgbClr val="2F2F2F"/>
                </a:solidFill>
              </a:rPr>
              <a:t>@ 15 mm gap (H): ± 0.5 % over ± 28.8 mm (V). </a:t>
            </a:r>
          </a:p>
          <a:p>
            <a:endParaRPr lang="en-GB" dirty="0">
              <a:solidFill>
                <a:srgbClr val="2F2F2F"/>
              </a:solidFill>
            </a:endParaRPr>
          </a:p>
          <a:p>
            <a:r>
              <a:rPr lang="en-GB" dirty="0">
                <a:solidFill>
                  <a:srgbClr val="2F2F2F"/>
                </a:solidFill>
              </a:rPr>
              <a:t>The cathode profile was optimised to:</a:t>
            </a:r>
          </a:p>
          <a:p>
            <a:pPr marL="285750" indent="-285750">
              <a:buFont typeface="Arial" panose="020B0604020202020204" pitchFamily="34" charset="0"/>
              <a:buChar char="•"/>
            </a:pPr>
            <a:r>
              <a:rPr lang="en-GB" dirty="0">
                <a:solidFill>
                  <a:srgbClr val="2F2F2F"/>
                </a:solidFill>
              </a:rPr>
              <a:t>Minimise cathode field </a:t>
            </a:r>
          </a:p>
          <a:p>
            <a:pPr marL="285750" indent="-285750">
              <a:buFont typeface="Arial" panose="020B0604020202020204" pitchFamily="34" charset="0"/>
              <a:buChar char="•"/>
            </a:pPr>
            <a:r>
              <a:rPr lang="en-GB" dirty="0">
                <a:solidFill>
                  <a:srgbClr val="2F2F2F"/>
                </a:solidFill>
              </a:rPr>
              <a:t>Minimise weight</a:t>
            </a:r>
          </a:p>
        </p:txBody>
      </p:sp>
      <p:pic>
        <p:nvPicPr>
          <p:cNvPr id="10" name="Picture 9">
            <a:extLst>
              <a:ext uri="{FF2B5EF4-FFF2-40B4-BE49-F238E27FC236}">
                <a16:creationId xmlns:a16="http://schemas.microsoft.com/office/drawing/2014/main" id="{F4474B25-2224-00F5-05AD-52706F32E4E4}"/>
              </a:ext>
            </a:extLst>
          </p:cNvPr>
          <p:cNvPicPr>
            <a:picLocks noChangeAspect="1"/>
          </p:cNvPicPr>
          <p:nvPr/>
        </p:nvPicPr>
        <p:blipFill rotWithShape="1">
          <a:blip r:embed="rId4"/>
          <a:srcRect r="44489"/>
          <a:stretch/>
        </p:blipFill>
        <p:spPr>
          <a:xfrm>
            <a:off x="911424" y="2924945"/>
            <a:ext cx="3117808" cy="2236038"/>
          </a:xfrm>
          <a:prstGeom prst="rect">
            <a:avLst/>
          </a:prstGeom>
        </p:spPr>
      </p:pic>
      <p:pic>
        <p:nvPicPr>
          <p:cNvPr id="11" name="Picture 10">
            <a:extLst>
              <a:ext uri="{FF2B5EF4-FFF2-40B4-BE49-F238E27FC236}">
                <a16:creationId xmlns:a16="http://schemas.microsoft.com/office/drawing/2014/main" id="{F2F4558D-DE75-55E2-8146-AA59C3B28CD4}"/>
              </a:ext>
            </a:extLst>
          </p:cNvPr>
          <p:cNvPicPr>
            <a:picLocks noChangeAspect="1"/>
          </p:cNvPicPr>
          <p:nvPr/>
        </p:nvPicPr>
        <p:blipFill rotWithShape="1">
          <a:blip r:embed="rId5"/>
          <a:srcRect r="44489"/>
          <a:stretch/>
        </p:blipFill>
        <p:spPr>
          <a:xfrm>
            <a:off x="4531951" y="2924946"/>
            <a:ext cx="3117810" cy="2236039"/>
          </a:xfrm>
          <a:prstGeom prst="rect">
            <a:avLst/>
          </a:prstGeom>
        </p:spPr>
      </p:pic>
      <p:pic>
        <p:nvPicPr>
          <p:cNvPr id="12" name="Picture 11">
            <a:extLst>
              <a:ext uri="{FF2B5EF4-FFF2-40B4-BE49-F238E27FC236}">
                <a16:creationId xmlns:a16="http://schemas.microsoft.com/office/drawing/2014/main" id="{F65A5D8A-F607-9715-F77F-D440F086B0E9}"/>
              </a:ext>
            </a:extLst>
          </p:cNvPr>
          <p:cNvPicPr>
            <a:picLocks noChangeAspect="1"/>
          </p:cNvPicPr>
          <p:nvPr/>
        </p:nvPicPr>
        <p:blipFill rotWithShape="1">
          <a:blip r:embed="rId6"/>
          <a:srcRect r="44489"/>
          <a:stretch/>
        </p:blipFill>
        <p:spPr>
          <a:xfrm>
            <a:off x="8212412" y="2924944"/>
            <a:ext cx="3117809" cy="2236039"/>
          </a:xfrm>
          <a:prstGeom prst="rect">
            <a:avLst/>
          </a:prstGeom>
        </p:spPr>
      </p:pic>
      <p:sp>
        <p:nvSpPr>
          <p:cNvPr id="18" name="Text Placeholder 4">
            <a:extLst>
              <a:ext uri="{FF2B5EF4-FFF2-40B4-BE49-F238E27FC236}">
                <a16:creationId xmlns:a16="http://schemas.microsoft.com/office/drawing/2014/main" id="{46950665-26CF-4EC0-C18F-8FAB005A64AB}"/>
              </a:ext>
            </a:extLst>
          </p:cNvPr>
          <p:cNvSpPr txBox="1">
            <a:spLocks/>
          </p:cNvSpPr>
          <p:nvPr/>
        </p:nvSpPr>
        <p:spPr>
          <a:xfrm>
            <a:off x="7928504" y="5761147"/>
            <a:ext cx="3939624" cy="457472"/>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800"/>
              </a:spcBef>
              <a:spcAft>
                <a:spcPts val="400"/>
              </a:spcAft>
              <a:buFont typeface="Arial"/>
              <a:buNone/>
              <a:tabLst/>
              <a:defRPr sz="2400" b="1" kern="1200">
                <a:solidFill>
                  <a:schemeClr val="accent2"/>
                </a:solidFill>
                <a:latin typeface="+mn-lt"/>
                <a:ea typeface="+mn-ea"/>
                <a:cs typeface="+mn-cs"/>
              </a:defRPr>
            </a:lvl1pPr>
            <a:lvl2pPr marL="457200" indent="0" algn="l" defTabSz="914400" rtl="0" eaLnBrk="1" latinLnBrk="0" hangingPunct="1">
              <a:lnSpc>
                <a:spcPct val="100000"/>
              </a:lnSpc>
              <a:spcBef>
                <a:spcPts val="500"/>
              </a:spcBef>
              <a:spcAft>
                <a:spcPts val="300"/>
              </a:spcAft>
              <a:buFont typeface="Arial" charset="0"/>
              <a:buNone/>
              <a:tabLst/>
              <a:defRPr sz="2000" b="1" kern="1200">
                <a:solidFill>
                  <a:schemeClr val="tx2">
                    <a:lumMod val="50000"/>
                  </a:schemeClr>
                </a:solidFill>
                <a:latin typeface="+mn-lt"/>
                <a:ea typeface="+mn-ea"/>
                <a:cs typeface="+mn-cs"/>
              </a:defRPr>
            </a:lvl2pPr>
            <a:lvl3pPr marL="914400" indent="0" algn="l" defTabSz="914400" rtl="0" eaLnBrk="1" latinLnBrk="0" hangingPunct="1">
              <a:lnSpc>
                <a:spcPct val="100000"/>
              </a:lnSpc>
              <a:spcBef>
                <a:spcPts val="500"/>
              </a:spcBef>
              <a:spcAft>
                <a:spcPts val="300"/>
              </a:spcAft>
              <a:buFont typeface="Arial" panose="020B0604020202020204" pitchFamily="34" charset="0"/>
              <a:buNone/>
              <a:tabLst/>
              <a:defRPr sz="1800" b="1" kern="1200">
                <a:solidFill>
                  <a:schemeClr val="tx2">
                    <a:lumMod val="50000"/>
                  </a:schemeClr>
                </a:solidFill>
                <a:latin typeface="+mn-lt"/>
                <a:ea typeface="+mn-ea"/>
                <a:cs typeface="+mn-cs"/>
              </a:defRPr>
            </a:lvl3pPr>
            <a:lvl4pPr marL="1371600" indent="0" algn="l" defTabSz="914400" rtl="0" eaLnBrk="1" latinLnBrk="0" hangingPunct="1">
              <a:lnSpc>
                <a:spcPct val="100000"/>
              </a:lnSpc>
              <a:spcBef>
                <a:spcPts val="500"/>
              </a:spcBef>
              <a:spcAft>
                <a:spcPts val="300"/>
              </a:spcAft>
              <a:buFont typeface="Arial" panose="020B0604020202020204" pitchFamily="34" charset="0"/>
              <a:buNone/>
              <a:tabLst/>
              <a:defRPr sz="1600" b="1" kern="1200">
                <a:solidFill>
                  <a:schemeClr val="tx2">
                    <a:lumMod val="50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b="1" kern="1200">
                <a:solidFill>
                  <a:schemeClr val="accent6"/>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pPr algn="ctr"/>
            <a:r>
              <a:rPr lang="en-GB" sz="1800" b="0" dirty="0">
                <a:solidFill>
                  <a:srgbClr val="2F2F2F"/>
                </a:solidFill>
              </a:rPr>
              <a:t>GFR @ 25 mm (H): +/-18.2 mm (V)</a:t>
            </a:r>
            <a:r>
              <a:rPr lang="en-GB" dirty="0">
                <a:solidFill>
                  <a:srgbClr val="2F2F2F"/>
                </a:solidFill>
              </a:rPr>
              <a:t>  </a:t>
            </a:r>
            <a:endParaRPr lang="en-US" dirty="0">
              <a:solidFill>
                <a:srgbClr val="2F2F2F"/>
              </a:solidFill>
            </a:endParaRPr>
          </a:p>
        </p:txBody>
      </p:sp>
      <p:sp>
        <p:nvSpPr>
          <p:cNvPr id="19" name="TextBox 18">
            <a:extLst>
              <a:ext uri="{FF2B5EF4-FFF2-40B4-BE49-F238E27FC236}">
                <a16:creationId xmlns:a16="http://schemas.microsoft.com/office/drawing/2014/main" id="{4BFCE8DA-FCD4-90C7-AE92-C2B6DC4AF8AE}"/>
              </a:ext>
            </a:extLst>
          </p:cNvPr>
          <p:cNvSpPr txBox="1"/>
          <p:nvPr/>
        </p:nvSpPr>
        <p:spPr bwMode="auto">
          <a:xfrm>
            <a:off x="911424" y="5160983"/>
            <a:ext cx="6408712" cy="1200329"/>
          </a:xfrm>
          <a:prstGeom prst="rect">
            <a:avLst/>
          </a:prstGeom>
          <a:noFill/>
        </p:spPr>
        <p:txBody>
          <a:bodyPr wrap="square" rtlCol="0">
            <a:spAutoFit/>
          </a:bodyPr>
          <a:lstStyle/>
          <a:p>
            <a:pPr algn="r"/>
            <a:r>
              <a:rPr lang="en-GB" b="1" u="sng" dirty="0">
                <a:solidFill>
                  <a:srgbClr val="2F2F2F"/>
                </a:solidFill>
              </a:rPr>
              <a:t>Optimised cathode</a:t>
            </a:r>
          </a:p>
          <a:p>
            <a:pPr marL="285750" indent="-285750" algn="ctr">
              <a:buFont typeface="Arial" panose="020B0604020202020204" pitchFamily="34" charset="0"/>
              <a:buChar char="•"/>
            </a:pPr>
            <a:r>
              <a:rPr lang="en-GB" dirty="0">
                <a:solidFill>
                  <a:srgbClr val="2F2F2F"/>
                </a:solidFill>
              </a:rPr>
              <a:t>GFR @ 15 mm (H): ± 28 mm (V) </a:t>
            </a:r>
          </a:p>
          <a:p>
            <a:pPr marL="285750" indent="-285750" algn="ctr">
              <a:buFont typeface="Arial" panose="020B0604020202020204" pitchFamily="34" charset="0"/>
              <a:buChar char="•"/>
            </a:pPr>
            <a:r>
              <a:rPr lang="en-GB" dirty="0">
                <a:solidFill>
                  <a:srgbClr val="2F2F2F"/>
                </a:solidFill>
              </a:rPr>
              <a:t>Cathode mass: 8.50 kg</a:t>
            </a:r>
          </a:p>
          <a:p>
            <a:pPr marL="285750" indent="-285750" algn="ctr">
              <a:buFont typeface="Arial" panose="020B0604020202020204" pitchFamily="34" charset="0"/>
              <a:buChar char="•"/>
            </a:pPr>
            <a:r>
              <a:rPr lang="en-GB" dirty="0">
                <a:solidFill>
                  <a:srgbClr val="2F2F2F"/>
                </a:solidFill>
              </a:rPr>
              <a:t>Max. cathode field: 7.81 MV/m </a:t>
            </a:r>
          </a:p>
        </p:txBody>
      </p:sp>
      <p:sp>
        <p:nvSpPr>
          <p:cNvPr id="20" name="TextBox 19">
            <a:extLst>
              <a:ext uri="{FF2B5EF4-FFF2-40B4-BE49-F238E27FC236}">
                <a16:creationId xmlns:a16="http://schemas.microsoft.com/office/drawing/2014/main" id="{3443E5CD-857E-0FD6-4F47-C984BABA0DDA}"/>
              </a:ext>
            </a:extLst>
          </p:cNvPr>
          <p:cNvSpPr txBox="1"/>
          <p:nvPr/>
        </p:nvSpPr>
        <p:spPr bwMode="auto">
          <a:xfrm rot="20993297">
            <a:off x="6507966" y="5536085"/>
            <a:ext cx="2287806" cy="369332"/>
          </a:xfrm>
          <a:prstGeom prst="rect">
            <a:avLst/>
          </a:prstGeom>
          <a:noFill/>
          <a:ln>
            <a:solidFill>
              <a:srgbClr val="FF0000"/>
            </a:solidFill>
          </a:ln>
        </p:spPr>
        <p:txBody>
          <a:bodyPr wrap="none" rtlCol="0">
            <a:spAutoFit/>
          </a:bodyPr>
          <a:lstStyle/>
          <a:p>
            <a:r>
              <a:rPr lang="en-GB" dirty="0">
                <a:solidFill>
                  <a:srgbClr val="FF0000"/>
                </a:solidFill>
              </a:rPr>
              <a:t>Courtesy: T. Helseth</a:t>
            </a:r>
          </a:p>
        </p:txBody>
      </p:sp>
      <p:grpSp>
        <p:nvGrpSpPr>
          <p:cNvPr id="9" name="Group 8">
            <a:extLst>
              <a:ext uri="{FF2B5EF4-FFF2-40B4-BE49-F238E27FC236}">
                <a16:creationId xmlns:a16="http://schemas.microsoft.com/office/drawing/2014/main" id="{8C37F2F6-91D4-5D1D-AED6-478E0773BE4D}"/>
              </a:ext>
            </a:extLst>
          </p:cNvPr>
          <p:cNvGrpSpPr/>
          <p:nvPr/>
        </p:nvGrpSpPr>
        <p:grpSpPr>
          <a:xfrm>
            <a:off x="5640892" y="220581"/>
            <a:ext cx="6227235" cy="2579766"/>
            <a:chOff x="5640892" y="262298"/>
            <a:chExt cx="6227235" cy="2237426"/>
          </a:xfrm>
        </p:grpSpPr>
        <p:sp>
          <p:nvSpPr>
            <p:cNvPr id="6" name="TextBox 5">
              <a:extLst>
                <a:ext uri="{FF2B5EF4-FFF2-40B4-BE49-F238E27FC236}">
                  <a16:creationId xmlns:a16="http://schemas.microsoft.com/office/drawing/2014/main" id="{77DB4680-D5D1-9B2C-4E03-1083EA65A419}"/>
                </a:ext>
              </a:extLst>
            </p:cNvPr>
            <p:cNvSpPr txBox="1"/>
            <p:nvPr/>
          </p:nvSpPr>
          <p:spPr bwMode="auto">
            <a:xfrm>
              <a:off x="5640892" y="262298"/>
              <a:ext cx="3557751" cy="1200329"/>
            </a:xfrm>
            <a:prstGeom prst="rect">
              <a:avLst/>
            </a:prstGeom>
            <a:noFill/>
          </p:spPr>
          <p:txBody>
            <a:bodyPr wrap="square" lIns="91440" tIns="45720" rIns="91440" bIns="45720" rtlCol="0" anchor="t">
              <a:spAutoFit/>
            </a:bodyPr>
            <a:lstStyle/>
            <a:p>
              <a:pPr algn="r"/>
              <a:r>
                <a:rPr lang="en-GB" u="sng" dirty="0">
                  <a:solidFill>
                    <a:srgbClr val="2F2F2F"/>
                  </a:solidFill>
                </a:rPr>
                <a:t>Baseline design</a:t>
              </a:r>
            </a:p>
            <a:p>
              <a:pPr marL="285750" indent="-285750" algn="r">
                <a:buFont typeface="Arial" panose="020B0604020202020204" pitchFamily="34" charset="0"/>
                <a:buChar char="•"/>
              </a:pPr>
              <a:r>
                <a:rPr lang="en-GB" dirty="0">
                  <a:solidFill>
                    <a:srgbClr val="2F2F2F"/>
                  </a:solidFill>
                </a:rPr>
                <a:t>GFR height: 35 mm</a:t>
              </a:r>
            </a:p>
            <a:p>
              <a:pPr marL="285750" indent="-285750" algn="r">
                <a:buFont typeface="Arial" panose="020B0604020202020204" pitchFamily="34" charset="0"/>
                <a:buChar char="•"/>
              </a:pPr>
              <a:r>
                <a:rPr lang="en-GB" dirty="0">
                  <a:solidFill>
                    <a:srgbClr val="2F2F2F"/>
                  </a:solidFill>
                </a:rPr>
                <a:t>Cathode mass: 8.78 kg</a:t>
              </a:r>
            </a:p>
            <a:p>
              <a:pPr marL="285750" indent="-285750" algn="r">
                <a:buFont typeface="Arial" panose="020B0604020202020204" pitchFamily="34" charset="0"/>
                <a:buChar char="•"/>
              </a:pPr>
              <a:r>
                <a:rPr lang="en-GB" dirty="0">
                  <a:solidFill>
                    <a:srgbClr val="2F2F2F"/>
                  </a:solidFill>
                </a:rPr>
                <a:t>Max. cathode field: 8.86 MV/m </a:t>
              </a:r>
            </a:p>
          </p:txBody>
        </p:sp>
        <p:sp>
          <p:nvSpPr>
            <p:cNvPr id="2" name="Rectangle 1">
              <a:extLst>
                <a:ext uri="{FF2B5EF4-FFF2-40B4-BE49-F238E27FC236}">
                  <a16:creationId xmlns:a16="http://schemas.microsoft.com/office/drawing/2014/main" id="{A570B5D3-C77E-5800-DBB3-733A70D9B776}"/>
                </a:ext>
              </a:extLst>
            </p:cNvPr>
            <p:cNvSpPr/>
            <p:nvPr/>
          </p:nvSpPr>
          <p:spPr>
            <a:xfrm>
              <a:off x="5663952" y="263685"/>
              <a:ext cx="6204175" cy="223603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grpSp>
      <p:sp>
        <p:nvSpPr>
          <p:cNvPr id="8" name="Rectangle 7">
            <a:extLst>
              <a:ext uri="{FF2B5EF4-FFF2-40B4-BE49-F238E27FC236}">
                <a16:creationId xmlns:a16="http://schemas.microsoft.com/office/drawing/2014/main" id="{0B254D79-5CF3-9115-01FE-16013307A1C2}"/>
              </a:ext>
            </a:extLst>
          </p:cNvPr>
          <p:cNvSpPr/>
          <p:nvPr/>
        </p:nvSpPr>
        <p:spPr>
          <a:xfrm>
            <a:off x="407986" y="2885369"/>
            <a:ext cx="11460141" cy="342395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Tree>
    <p:extLst>
      <p:ext uri="{BB962C8B-B14F-4D97-AF65-F5344CB8AC3E}">
        <p14:creationId xmlns:p14="http://schemas.microsoft.com/office/powerpoint/2010/main" val="3190944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BEEB1E-9E7A-1EDC-E0BE-F4200D5230BE}"/>
              </a:ext>
            </a:extLst>
          </p:cNvPr>
          <p:cNvSpPr>
            <a:spLocks noGrp="1"/>
          </p:cNvSpPr>
          <p:nvPr>
            <p:ph type="title"/>
          </p:nvPr>
        </p:nvSpPr>
        <p:spPr>
          <a:xfrm>
            <a:off x="407988" y="373593"/>
            <a:ext cx="11376025" cy="607135"/>
          </a:xfrm>
        </p:spPr>
        <p:txBody>
          <a:bodyPr/>
          <a:lstStyle/>
          <a:p>
            <a:r>
              <a:rPr lang="en-US" dirty="0"/>
              <a:t>Septum foil straightness</a:t>
            </a:r>
            <a:endParaRPr lang="en-US" sz="1600" dirty="0">
              <a:solidFill>
                <a:srgbClr val="FF0000"/>
              </a:solidFill>
            </a:endParaRPr>
          </a:p>
        </p:txBody>
      </p:sp>
      <p:sp>
        <p:nvSpPr>
          <p:cNvPr id="4" name="Slide Number Placeholder 3">
            <a:extLst>
              <a:ext uri="{FF2B5EF4-FFF2-40B4-BE49-F238E27FC236}">
                <a16:creationId xmlns:a16="http://schemas.microsoft.com/office/drawing/2014/main" id="{745DD55D-3DB8-6F05-737D-8DE11577F0FA}"/>
              </a:ext>
            </a:extLst>
          </p:cNvPr>
          <p:cNvSpPr>
            <a:spLocks noGrp="1"/>
          </p:cNvSpPr>
          <p:nvPr>
            <p:ph type="sldNum" sz="quarter" idx="12"/>
          </p:nvPr>
        </p:nvSpPr>
        <p:spPr/>
        <p:txBody>
          <a:bodyPr/>
          <a:lstStyle/>
          <a:p>
            <a:pPr>
              <a:defRPr/>
            </a:pPr>
            <a:fld id="{36B5EA5A-BC32-A742-B11B-8E7414D5B535}" type="slidenum">
              <a:rPr lang="en-US" smtClean="0"/>
              <a:t>13</a:t>
            </a:fld>
            <a:endParaRPr lang="en-US"/>
          </a:p>
        </p:txBody>
      </p:sp>
      <p:sp>
        <p:nvSpPr>
          <p:cNvPr id="5" name="TextBox 4">
            <a:extLst>
              <a:ext uri="{FF2B5EF4-FFF2-40B4-BE49-F238E27FC236}">
                <a16:creationId xmlns:a16="http://schemas.microsoft.com/office/drawing/2014/main" id="{ABDF58AA-6432-270D-67C8-820B4928F33D}"/>
              </a:ext>
            </a:extLst>
          </p:cNvPr>
          <p:cNvSpPr txBox="1"/>
          <p:nvPr/>
        </p:nvSpPr>
        <p:spPr bwMode="auto">
          <a:xfrm>
            <a:off x="387315" y="1080084"/>
            <a:ext cx="9720931" cy="1200329"/>
          </a:xfrm>
          <a:prstGeom prst="rect">
            <a:avLst/>
          </a:prstGeom>
          <a:noFill/>
        </p:spPr>
        <p:txBody>
          <a:bodyPr wrap="none" lIns="91440" tIns="45720" rIns="91440" bIns="45720" rtlCol="0" anchor="t">
            <a:spAutoFit/>
          </a:bodyPr>
          <a:lstStyle/>
          <a:p>
            <a:r>
              <a:rPr lang="en-US" dirty="0">
                <a:solidFill>
                  <a:srgbClr val="2F2F2F"/>
                </a:solidFill>
              </a:rPr>
              <a:t>After initial foil fixation the anode straightness was measured.</a:t>
            </a:r>
          </a:p>
          <a:p>
            <a:r>
              <a:rPr lang="en-US" dirty="0">
                <a:solidFill>
                  <a:srgbClr val="2F2F2F"/>
                </a:solidFill>
              </a:rPr>
              <a:t>Subsequently the </a:t>
            </a:r>
            <a:r>
              <a:rPr lang="en-US" b="1" dirty="0">
                <a:solidFill>
                  <a:srgbClr val="2F2F2F"/>
                </a:solidFill>
              </a:rPr>
              <a:t>foil tension was adjusted </a:t>
            </a:r>
            <a:r>
              <a:rPr lang="en-US" dirty="0">
                <a:solidFill>
                  <a:srgbClr val="2F2F2F"/>
                </a:solidFill>
              </a:rPr>
              <a:t>with the aim </a:t>
            </a:r>
            <a:r>
              <a:rPr lang="en-US" b="1" dirty="0">
                <a:solidFill>
                  <a:srgbClr val="2F2F2F"/>
                </a:solidFill>
              </a:rPr>
              <a:t>to improve the straightness.</a:t>
            </a:r>
          </a:p>
          <a:p>
            <a:r>
              <a:rPr lang="en-US" dirty="0">
                <a:solidFill>
                  <a:srgbClr val="2F2F2F"/>
                </a:solidFill>
              </a:rPr>
              <a:t>Lengthy process, since foils creep for many hours after re-tensioning </a:t>
            </a:r>
            <a:r>
              <a:rPr lang="en-US" b="1" dirty="0">
                <a:solidFill>
                  <a:srgbClr val="2F2F2F"/>
                </a:solidFill>
                <a:sym typeface="Wingdings" panose="05000000000000000000" pitchFamily="2" charset="2"/>
              </a:rPr>
              <a:t></a:t>
            </a:r>
            <a:r>
              <a:rPr lang="en-US" b="1" dirty="0">
                <a:solidFill>
                  <a:srgbClr val="2F2F2F"/>
                </a:solidFill>
              </a:rPr>
              <a:t> daily re-tensioning. </a:t>
            </a:r>
          </a:p>
          <a:p>
            <a:r>
              <a:rPr lang="en-US" b="1" dirty="0">
                <a:solidFill>
                  <a:srgbClr val="2F2F2F"/>
                </a:solidFill>
              </a:rPr>
              <a:t>	Final achieved overall straightness:  &lt; 8 µm. </a:t>
            </a:r>
          </a:p>
        </p:txBody>
      </p:sp>
      <p:pic>
        <p:nvPicPr>
          <p:cNvPr id="2" name="Picture 1" descr="A graph with numbers and lines&#10;&#10;Description automatically generated">
            <a:extLst>
              <a:ext uri="{FF2B5EF4-FFF2-40B4-BE49-F238E27FC236}">
                <a16:creationId xmlns:a16="http://schemas.microsoft.com/office/drawing/2014/main" id="{F2E86DBE-F902-9B52-AC8E-7D45812B9784}"/>
              </a:ext>
            </a:extLst>
          </p:cNvPr>
          <p:cNvPicPr>
            <a:picLocks noChangeAspect="1"/>
          </p:cNvPicPr>
          <p:nvPr/>
        </p:nvPicPr>
        <p:blipFill>
          <a:blip r:embed="rId2"/>
          <a:stretch>
            <a:fillRect/>
          </a:stretch>
        </p:blipFill>
        <p:spPr>
          <a:xfrm>
            <a:off x="6771752" y="2372895"/>
            <a:ext cx="5011865" cy="3950369"/>
          </a:xfrm>
          <a:prstGeom prst="rect">
            <a:avLst/>
          </a:prstGeom>
          <a:ln>
            <a:solidFill>
              <a:schemeClr val="bg1">
                <a:lumMod val="50000"/>
              </a:schemeClr>
            </a:solidFill>
          </a:ln>
        </p:spPr>
      </p:pic>
      <p:pic>
        <p:nvPicPr>
          <p:cNvPr id="6" name="Picture 5" descr="A graph of different colored lines&#10;&#10;Description automatically generated">
            <a:extLst>
              <a:ext uri="{FF2B5EF4-FFF2-40B4-BE49-F238E27FC236}">
                <a16:creationId xmlns:a16="http://schemas.microsoft.com/office/drawing/2014/main" id="{C263AD87-CC12-32C5-3AF1-BA33C03EAAA9}"/>
              </a:ext>
            </a:extLst>
          </p:cNvPr>
          <p:cNvPicPr>
            <a:picLocks noChangeAspect="1"/>
          </p:cNvPicPr>
          <p:nvPr/>
        </p:nvPicPr>
        <p:blipFill>
          <a:blip r:embed="rId3"/>
          <a:stretch>
            <a:fillRect/>
          </a:stretch>
        </p:blipFill>
        <p:spPr>
          <a:xfrm>
            <a:off x="405322" y="2413000"/>
            <a:ext cx="4911040" cy="3910264"/>
          </a:xfrm>
          <a:prstGeom prst="rect">
            <a:avLst/>
          </a:prstGeom>
          <a:ln>
            <a:solidFill>
              <a:schemeClr val="bg1">
                <a:lumMod val="50000"/>
              </a:schemeClr>
            </a:solidFill>
          </a:ln>
        </p:spPr>
      </p:pic>
      <p:sp>
        <p:nvSpPr>
          <p:cNvPr id="8" name="Arrow: Right 7">
            <a:extLst>
              <a:ext uri="{FF2B5EF4-FFF2-40B4-BE49-F238E27FC236}">
                <a16:creationId xmlns:a16="http://schemas.microsoft.com/office/drawing/2014/main" id="{5EA9F10D-5CA5-730D-7025-A1963FF06D4F}"/>
              </a:ext>
            </a:extLst>
          </p:cNvPr>
          <p:cNvSpPr/>
          <p:nvPr/>
        </p:nvSpPr>
        <p:spPr>
          <a:xfrm>
            <a:off x="5554578" y="4023894"/>
            <a:ext cx="1089526" cy="6884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9F885A5-8709-2F43-25AD-732FCD48E864}"/>
              </a:ext>
            </a:extLst>
          </p:cNvPr>
          <p:cNvSpPr txBox="1"/>
          <p:nvPr/>
        </p:nvSpPr>
        <p:spPr bwMode="auto">
          <a:xfrm>
            <a:off x="5237066" y="3440396"/>
            <a:ext cx="1649662" cy="584775"/>
          </a:xfrm>
          <a:prstGeom prst="rect">
            <a:avLst/>
          </a:prstGeom>
          <a:noFill/>
        </p:spPr>
        <p:txBody>
          <a:bodyPr wrap="square" lIns="91440" tIns="45720" rIns="91440" bIns="45720" rtlCol="0" anchor="t">
            <a:spAutoFit/>
          </a:bodyPr>
          <a:lstStyle/>
          <a:p>
            <a:pPr algn="ctr"/>
            <a:r>
              <a:rPr lang="en-GB" sz="1600" b="1" dirty="0">
                <a:solidFill>
                  <a:srgbClr val="002060"/>
                </a:solidFill>
              </a:rPr>
              <a:t>After 8 days </a:t>
            </a:r>
            <a:endParaRPr lang="en-US" b="1" dirty="0">
              <a:solidFill>
                <a:srgbClr val="002060"/>
              </a:solidFill>
            </a:endParaRPr>
          </a:p>
          <a:p>
            <a:pPr algn="ctr"/>
            <a:r>
              <a:rPr lang="en-GB" sz="1600" b="1" dirty="0">
                <a:solidFill>
                  <a:srgbClr val="002060"/>
                </a:solidFill>
              </a:rPr>
              <a:t>of tensioning.</a:t>
            </a:r>
            <a:endParaRPr lang="en-US" b="1">
              <a:solidFill>
                <a:srgbClr val="002060"/>
              </a:solidFill>
            </a:endParaRPr>
          </a:p>
        </p:txBody>
      </p:sp>
    </p:spTree>
    <p:extLst>
      <p:ext uri="{BB962C8B-B14F-4D97-AF65-F5344CB8AC3E}">
        <p14:creationId xmlns:p14="http://schemas.microsoft.com/office/powerpoint/2010/main" val="505802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728B7442-260A-FAF6-8B6F-5A0C668991C7}"/>
              </a:ext>
            </a:extLst>
          </p:cNvPr>
          <p:cNvGrpSpPr/>
          <p:nvPr/>
        </p:nvGrpSpPr>
        <p:grpSpPr>
          <a:xfrm>
            <a:off x="3575720" y="417901"/>
            <a:ext cx="8640960" cy="5765984"/>
            <a:chOff x="3085897" y="392895"/>
            <a:chExt cx="8640960" cy="5765984"/>
          </a:xfrm>
        </p:grpSpPr>
        <p:pic>
          <p:nvPicPr>
            <p:cNvPr id="9" name="Picture 8" descr="A machine with many parts&#10;&#10;Description automatically generated">
              <a:extLst>
                <a:ext uri="{FF2B5EF4-FFF2-40B4-BE49-F238E27FC236}">
                  <a16:creationId xmlns:a16="http://schemas.microsoft.com/office/drawing/2014/main" id="{A73E3EE9-E43D-A1E9-0888-45BBAC95C1F9}"/>
                </a:ext>
              </a:extLst>
            </p:cNvPr>
            <p:cNvPicPr>
              <a:picLocks noChangeAspect="1"/>
            </p:cNvPicPr>
            <p:nvPr/>
          </p:nvPicPr>
          <p:blipFill>
            <a:blip r:embed="rId2"/>
            <a:stretch>
              <a:fillRect/>
            </a:stretch>
          </p:blipFill>
          <p:spPr>
            <a:xfrm>
              <a:off x="3791744" y="620688"/>
              <a:ext cx="7345047" cy="5340721"/>
            </a:xfrm>
            <a:prstGeom prst="rect">
              <a:avLst/>
            </a:prstGeom>
          </p:spPr>
        </p:pic>
        <p:sp>
          <p:nvSpPr>
            <p:cNvPr id="11" name="TextBox 10">
              <a:extLst>
                <a:ext uri="{FF2B5EF4-FFF2-40B4-BE49-F238E27FC236}">
                  <a16:creationId xmlns:a16="http://schemas.microsoft.com/office/drawing/2014/main" id="{FFCA70EC-6BB6-3251-09CA-C1F7A8418DC6}"/>
                </a:ext>
              </a:extLst>
            </p:cNvPr>
            <p:cNvSpPr txBox="1"/>
            <p:nvPr/>
          </p:nvSpPr>
          <p:spPr>
            <a:xfrm>
              <a:off x="8616280" y="392895"/>
              <a:ext cx="1591552" cy="340519"/>
            </a:xfrm>
            <a:prstGeom prst="roundRect">
              <a:avLst/>
            </a:prstGeom>
            <a:noFill/>
            <a:ln>
              <a:solidFill>
                <a:schemeClr val="accent4">
                  <a:lumMod val="50000"/>
                </a:schemeClr>
              </a:solidFill>
            </a:ln>
          </p:spPr>
          <p:txBody>
            <a:bodyPr wrap="square" rtlCol="0">
              <a:spAutoFit/>
            </a:bodyPr>
            <a:lstStyle/>
            <a:p>
              <a:pPr algn="ctr"/>
              <a:r>
                <a:rPr lang="en-US" sz="1400" dirty="0">
                  <a:solidFill>
                    <a:schemeClr val="accent4">
                      <a:lumMod val="50000"/>
                    </a:schemeClr>
                  </a:solidFill>
                </a:rPr>
                <a:t>DOWNSTREAM</a:t>
              </a:r>
              <a:endParaRPr lang="en-GB" sz="1400" dirty="0">
                <a:solidFill>
                  <a:schemeClr val="accent4">
                    <a:lumMod val="50000"/>
                  </a:schemeClr>
                </a:solidFill>
              </a:endParaRPr>
            </a:p>
          </p:txBody>
        </p:sp>
        <p:sp>
          <p:nvSpPr>
            <p:cNvPr id="12" name="TextBox 11">
              <a:extLst>
                <a:ext uri="{FF2B5EF4-FFF2-40B4-BE49-F238E27FC236}">
                  <a16:creationId xmlns:a16="http://schemas.microsoft.com/office/drawing/2014/main" id="{7468B616-06A9-B3E6-0345-896BDCA60489}"/>
                </a:ext>
              </a:extLst>
            </p:cNvPr>
            <p:cNvSpPr txBox="1"/>
            <p:nvPr/>
          </p:nvSpPr>
          <p:spPr>
            <a:xfrm>
              <a:off x="3085897" y="4659201"/>
              <a:ext cx="1300149" cy="340519"/>
            </a:xfrm>
            <a:prstGeom prst="roundRect">
              <a:avLst/>
            </a:prstGeom>
            <a:noFill/>
            <a:ln>
              <a:solidFill>
                <a:schemeClr val="accent4">
                  <a:lumMod val="50000"/>
                </a:schemeClr>
              </a:solidFill>
            </a:ln>
          </p:spPr>
          <p:txBody>
            <a:bodyPr wrap="square" rtlCol="0">
              <a:spAutoFit/>
            </a:bodyPr>
            <a:lstStyle>
              <a:defPPr>
                <a:defRPr lang="en-US"/>
              </a:defPPr>
              <a:lvl1pPr algn="ctr">
                <a:defRPr sz="1400">
                  <a:solidFill>
                    <a:schemeClr val="accent4">
                      <a:lumMod val="50000"/>
                    </a:schemeClr>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UPSTREAM</a:t>
              </a:r>
              <a:endParaRPr lang="en-GB" dirty="0"/>
            </a:p>
          </p:txBody>
        </p:sp>
        <p:sp>
          <p:nvSpPr>
            <p:cNvPr id="13" name="Rectangle 12">
              <a:extLst>
                <a:ext uri="{FF2B5EF4-FFF2-40B4-BE49-F238E27FC236}">
                  <a16:creationId xmlns:a16="http://schemas.microsoft.com/office/drawing/2014/main" id="{5F3034BC-6A78-3DC9-1757-822F3A32DF10}"/>
                </a:ext>
              </a:extLst>
            </p:cNvPr>
            <p:cNvSpPr/>
            <p:nvPr/>
          </p:nvSpPr>
          <p:spPr>
            <a:xfrm rot="19806314">
              <a:off x="9344329" y="3469426"/>
              <a:ext cx="1952923" cy="978131"/>
            </a:xfrm>
            <a:prstGeom prst="rect">
              <a:avLst/>
            </a:prstGeom>
            <a:noFill/>
            <a:ln w="28575">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14" name="TextBox 13">
              <a:extLst>
                <a:ext uri="{FF2B5EF4-FFF2-40B4-BE49-F238E27FC236}">
                  <a16:creationId xmlns:a16="http://schemas.microsoft.com/office/drawing/2014/main" id="{5BC5288B-D5BF-26E9-92F3-EC3CE561B63C}"/>
                </a:ext>
              </a:extLst>
            </p:cNvPr>
            <p:cNvSpPr txBox="1"/>
            <p:nvPr/>
          </p:nvSpPr>
          <p:spPr>
            <a:xfrm>
              <a:off x="10088723" y="2349842"/>
              <a:ext cx="1638134" cy="338554"/>
            </a:xfrm>
            <a:prstGeom prst="rect">
              <a:avLst/>
            </a:prstGeom>
            <a:solidFill>
              <a:schemeClr val="bg1"/>
            </a:solidFill>
            <a:ln>
              <a:noFill/>
            </a:ln>
          </p:spPr>
          <p:txBody>
            <a:bodyPr wrap="square" rtlCol="0">
              <a:spAutoFit/>
            </a:bodyPr>
            <a:lstStyle/>
            <a:p>
              <a:r>
                <a:rPr lang="en-US" sz="1600" b="1" dirty="0">
                  <a:solidFill>
                    <a:srgbClr val="92D050"/>
                  </a:solidFill>
                </a:rPr>
                <a:t>Angular motor</a:t>
              </a:r>
              <a:endParaRPr lang="en-GB" sz="1600" b="1" dirty="0">
                <a:solidFill>
                  <a:srgbClr val="92D050"/>
                </a:solidFill>
              </a:endParaRPr>
            </a:p>
          </p:txBody>
        </p:sp>
        <p:cxnSp>
          <p:nvCxnSpPr>
            <p:cNvPr id="15" name="Straight Arrow Connector 14">
              <a:extLst>
                <a:ext uri="{FF2B5EF4-FFF2-40B4-BE49-F238E27FC236}">
                  <a16:creationId xmlns:a16="http://schemas.microsoft.com/office/drawing/2014/main" id="{FA4F58B9-1368-EEAC-6DF5-F00E1FDFAA08}"/>
                </a:ext>
              </a:extLst>
            </p:cNvPr>
            <p:cNvCxnSpPr>
              <a:cxnSpLocks/>
            </p:cNvCxnSpPr>
            <p:nvPr/>
          </p:nvCxnSpPr>
          <p:spPr>
            <a:xfrm flipV="1">
              <a:off x="10632504" y="2636912"/>
              <a:ext cx="0" cy="576064"/>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AE0CB3BE-B55C-DC2D-4CA0-DAC25C5CD2D8}"/>
                </a:ext>
              </a:extLst>
            </p:cNvPr>
            <p:cNvSpPr/>
            <p:nvPr/>
          </p:nvSpPr>
          <p:spPr>
            <a:xfrm rot="19957697">
              <a:off x="7211735" y="4889215"/>
              <a:ext cx="1575352" cy="965652"/>
            </a:xfrm>
            <a:prstGeom prst="rect">
              <a:avLst/>
            </a:prstGeom>
            <a:noFill/>
            <a:ln w="28575">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34" name="TextBox 33">
              <a:extLst>
                <a:ext uri="{FF2B5EF4-FFF2-40B4-BE49-F238E27FC236}">
                  <a16:creationId xmlns:a16="http://schemas.microsoft.com/office/drawing/2014/main" id="{4300E6C9-A5C1-17CC-7968-6E7FA25C8629}"/>
                </a:ext>
              </a:extLst>
            </p:cNvPr>
            <p:cNvSpPr txBox="1"/>
            <p:nvPr/>
          </p:nvSpPr>
          <p:spPr>
            <a:xfrm>
              <a:off x="8592616" y="5820326"/>
              <a:ext cx="1521123" cy="338553"/>
            </a:xfrm>
            <a:prstGeom prst="rect">
              <a:avLst/>
            </a:prstGeom>
            <a:solidFill>
              <a:schemeClr val="bg1"/>
            </a:solidFill>
            <a:ln>
              <a:noFill/>
            </a:ln>
          </p:spPr>
          <p:txBody>
            <a:bodyPr wrap="square" rtlCol="0">
              <a:spAutoFit/>
            </a:bodyPr>
            <a:lstStyle/>
            <a:p>
              <a:r>
                <a:rPr lang="en-US" sz="1600" b="1" dirty="0">
                  <a:solidFill>
                    <a:srgbClr val="92D050"/>
                  </a:solidFill>
                </a:rPr>
                <a:t>Radial motor</a:t>
              </a:r>
              <a:endParaRPr lang="en-GB" sz="1600" b="1" dirty="0">
                <a:solidFill>
                  <a:srgbClr val="92D050"/>
                </a:solidFill>
              </a:endParaRPr>
            </a:p>
          </p:txBody>
        </p:sp>
        <p:cxnSp>
          <p:nvCxnSpPr>
            <p:cNvPr id="35" name="Straight Arrow Connector 34">
              <a:extLst>
                <a:ext uri="{FF2B5EF4-FFF2-40B4-BE49-F238E27FC236}">
                  <a16:creationId xmlns:a16="http://schemas.microsoft.com/office/drawing/2014/main" id="{D29D82E0-28E1-59F9-B5BA-D43C5D138857}"/>
                </a:ext>
              </a:extLst>
            </p:cNvPr>
            <p:cNvCxnSpPr>
              <a:cxnSpLocks/>
              <a:stCxn id="33" idx="2"/>
            </p:cNvCxnSpPr>
            <p:nvPr/>
          </p:nvCxnSpPr>
          <p:spPr>
            <a:xfrm>
              <a:off x="8221396" y="5800811"/>
              <a:ext cx="394884" cy="205125"/>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02CDDC99-0B5A-388D-1763-B11FABF0D80C}"/>
                </a:ext>
              </a:extLst>
            </p:cNvPr>
            <p:cNvSpPr/>
            <p:nvPr/>
          </p:nvSpPr>
          <p:spPr>
            <a:xfrm rot="19957697">
              <a:off x="6747730" y="4032664"/>
              <a:ext cx="1593509" cy="921853"/>
            </a:xfrm>
            <a:prstGeom prst="rect">
              <a:avLst/>
            </a:prstGeom>
            <a:noFill/>
            <a:ln w="28575">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40" name="TextBox 39">
              <a:extLst>
                <a:ext uri="{FF2B5EF4-FFF2-40B4-BE49-F238E27FC236}">
                  <a16:creationId xmlns:a16="http://schemas.microsoft.com/office/drawing/2014/main" id="{B3352DAE-C960-0E3A-A461-1E00660AC5E9}"/>
                </a:ext>
              </a:extLst>
            </p:cNvPr>
            <p:cNvSpPr txBox="1"/>
            <p:nvPr/>
          </p:nvSpPr>
          <p:spPr>
            <a:xfrm>
              <a:off x="4743932" y="5535215"/>
              <a:ext cx="1521123" cy="338553"/>
            </a:xfrm>
            <a:prstGeom prst="rect">
              <a:avLst/>
            </a:prstGeom>
            <a:solidFill>
              <a:schemeClr val="bg1"/>
            </a:solidFill>
            <a:ln>
              <a:noFill/>
            </a:ln>
          </p:spPr>
          <p:txBody>
            <a:bodyPr wrap="square" rtlCol="0">
              <a:spAutoFit/>
            </a:bodyPr>
            <a:lstStyle/>
            <a:p>
              <a:pPr algn="r"/>
              <a:r>
                <a:rPr lang="en-US" sz="1600" b="1" dirty="0">
                  <a:solidFill>
                    <a:srgbClr val="92D050"/>
                  </a:solidFill>
                </a:rPr>
                <a:t>Gap motor</a:t>
              </a:r>
              <a:endParaRPr lang="en-GB" sz="1600" b="1" dirty="0">
                <a:solidFill>
                  <a:srgbClr val="92D050"/>
                </a:solidFill>
              </a:endParaRPr>
            </a:p>
          </p:txBody>
        </p:sp>
        <p:cxnSp>
          <p:nvCxnSpPr>
            <p:cNvPr id="41" name="Straight Arrow Connector 40">
              <a:extLst>
                <a:ext uri="{FF2B5EF4-FFF2-40B4-BE49-F238E27FC236}">
                  <a16:creationId xmlns:a16="http://schemas.microsoft.com/office/drawing/2014/main" id="{E4D14395-0392-C667-00CD-63AF0F9D2002}"/>
                </a:ext>
              </a:extLst>
            </p:cNvPr>
            <p:cNvCxnSpPr>
              <a:cxnSpLocks/>
            </p:cNvCxnSpPr>
            <p:nvPr/>
          </p:nvCxnSpPr>
          <p:spPr>
            <a:xfrm flipH="1">
              <a:off x="6054884" y="5088906"/>
              <a:ext cx="905212" cy="519511"/>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normAutofit/>
          </a:bodyPr>
          <a:lstStyle/>
          <a:p>
            <a:r>
              <a:rPr lang="en-US" sz="4267" dirty="0"/>
              <a:t>ESE 2 – Motorization</a:t>
            </a:r>
            <a:endParaRPr lang="en-GB" sz="4267" dirty="0"/>
          </a:p>
        </p:txBody>
      </p:sp>
      <p:sp>
        <p:nvSpPr>
          <p:cNvPr id="6" name="Slide Number Placeholder 5"/>
          <p:cNvSpPr>
            <a:spLocks noGrp="1"/>
          </p:cNvSpPr>
          <p:nvPr>
            <p:ph type="sldNum" sz="quarter" idx="4"/>
          </p:nvPr>
        </p:nvSpPr>
        <p:spPr>
          <a:xfrm>
            <a:off x="11111424" y="6419884"/>
            <a:ext cx="668565" cy="365125"/>
          </a:xfrm>
        </p:spPr>
        <p:txBody>
          <a:bodyPr vert="horz" lIns="0" tIns="0" rIns="0" bIns="0" rtlCol="0" anchor="ctr"/>
          <a:lstStyle/>
          <a:p>
            <a:fld id="{17918391-D411-FE40-AAD7-861AE5233E0E}" type="slidenum">
              <a:rPr lang="en-US" sz="1000" smtClean="0">
                <a:solidFill>
                  <a:schemeClr val="bg1"/>
                </a:solidFill>
              </a:rPr>
              <a:pPr/>
              <a:t>14</a:t>
            </a:fld>
            <a:endParaRPr lang="en-US" sz="1000" dirty="0">
              <a:solidFill>
                <a:schemeClr val="bg1"/>
              </a:solidFill>
            </a:endParaRPr>
          </a:p>
        </p:txBody>
      </p:sp>
      <p:sp>
        <p:nvSpPr>
          <p:cNvPr id="8" name="TextBox 7"/>
          <p:cNvSpPr txBox="1"/>
          <p:nvPr/>
        </p:nvSpPr>
        <p:spPr>
          <a:xfrm>
            <a:off x="405955" y="980728"/>
            <a:ext cx="4105870" cy="3785652"/>
          </a:xfrm>
          <a:prstGeom prst="rect">
            <a:avLst/>
          </a:prstGeom>
          <a:noFill/>
        </p:spPr>
        <p:txBody>
          <a:bodyPr wrap="square" rtlCol="0">
            <a:spAutoFit/>
          </a:bodyPr>
          <a:lstStyle/>
          <a:p>
            <a:r>
              <a:rPr lang="en-US" sz="2000" b="1" dirty="0">
                <a:solidFill>
                  <a:srgbClr val="2F2F2F"/>
                </a:solidFill>
              </a:rPr>
              <a:t>3 stepper motors :</a:t>
            </a:r>
          </a:p>
          <a:p>
            <a:pPr marL="379413" indent="-203200">
              <a:buFont typeface="Arial" panose="020B0604020202020204" pitchFamily="34" charset="0"/>
              <a:buChar char="•"/>
            </a:pPr>
            <a:r>
              <a:rPr lang="en-US" sz="2000" b="1" dirty="0">
                <a:solidFill>
                  <a:srgbClr val="2F2F2F"/>
                </a:solidFill>
              </a:rPr>
              <a:t>1 for the radial movement</a:t>
            </a:r>
          </a:p>
          <a:p>
            <a:pPr marL="379413" indent="-203200">
              <a:buFont typeface="Arial" panose="020B0604020202020204" pitchFamily="34" charset="0"/>
              <a:buChar char="•"/>
            </a:pPr>
            <a:r>
              <a:rPr lang="en-US" sz="2000" b="1" dirty="0">
                <a:solidFill>
                  <a:srgbClr val="2F2F2F"/>
                </a:solidFill>
              </a:rPr>
              <a:t>1 for the angular movement</a:t>
            </a:r>
          </a:p>
          <a:p>
            <a:pPr marL="379413" indent="-203200">
              <a:buFont typeface="Arial" panose="020B0604020202020204" pitchFamily="34" charset="0"/>
              <a:buChar char="•"/>
            </a:pPr>
            <a:r>
              <a:rPr lang="en-US" sz="2000" b="1" dirty="0">
                <a:solidFill>
                  <a:srgbClr val="2F2F2F"/>
                </a:solidFill>
              </a:rPr>
              <a:t>1 for the gap cathode / anode</a:t>
            </a:r>
          </a:p>
          <a:p>
            <a:pPr marL="380990" indent="-380990">
              <a:buFontTx/>
              <a:buChar char="-"/>
            </a:pPr>
            <a:endParaRPr lang="en-US" sz="2000" b="1" dirty="0">
              <a:solidFill>
                <a:srgbClr val="2F2F2F"/>
              </a:solidFill>
            </a:endParaRPr>
          </a:p>
          <a:p>
            <a:r>
              <a:rPr lang="en-US" sz="2000" b="1" dirty="0">
                <a:solidFill>
                  <a:srgbClr val="2F2F2F"/>
                </a:solidFill>
              </a:rPr>
              <a:t>All 3 motors are all on the “feedthrough side” of the tank to:</a:t>
            </a:r>
          </a:p>
          <a:p>
            <a:r>
              <a:rPr lang="en-US" sz="2000" b="1" dirty="0">
                <a:solidFill>
                  <a:srgbClr val="2F2F2F"/>
                </a:solidFill>
              </a:rPr>
              <a:t>- ease servicing, </a:t>
            </a:r>
          </a:p>
          <a:p>
            <a:r>
              <a:rPr lang="en-US" sz="2000" b="1" dirty="0">
                <a:solidFill>
                  <a:srgbClr val="2F2F2F"/>
                </a:solidFill>
              </a:rPr>
              <a:t>- simplify commissioning,</a:t>
            </a:r>
          </a:p>
          <a:p>
            <a:r>
              <a:rPr lang="en-US" sz="2000" b="1" dirty="0">
                <a:solidFill>
                  <a:srgbClr val="2F2F2F"/>
                </a:solidFill>
              </a:rPr>
              <a:t>- facilitate integration adjacent to injection line. </a:t>
            </a:r>
          </a:p>
        </p:txBody>
      </p:sp>
    </p:spTree>
    <p:extLst>
      <p:ext uri="{BB962C8B-B14F-4D97-AF65-F5344CB8AC3E}">
        <p14:creationId xmlns:p14="http://schemas.microsoft.com/office/powerpoint/2010/main" val="1498520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88" y="373593"/>
            <a:ext cx="11376025" cy="610229"/>
          </a:xfrm>
        </p:spPr>
        <p:txBody>
          <a:bodyPr>
            <a:normAutofit/>
          </a:bodyPr>
          <a:lstStyle/>
          <a:p>
            <a:r>
              <a:rPr lang="en-US" sz="4267" dirty="0"/>
              <a:t>ESE 2 – vacuum</a:t>
            </a:r>
            <a:endParaRPr lang="en-GB" sz="4267" dirty="0"/>
          </a:p>
        </p:txBody>
      </p:sp>
      <p:sp>
        <p:nvSpPr>
          <p:cNvPr id="6" name="Slide Number Placeholder 5"/>
          <p:cNvSpPr>
            <a:spLocks noGrp="1"/>
          </p:cNvSpPr>
          <p:nvPr>
            <p:ph type="sldNum" sz="quarter" idx="4"/>
          </p:nvPr>
        </p:nvSpPr>
        <p:spPr>
          <a:xfrm>
            <a:off x="11098190" y="6422719"/>
            <a:ext cx="668565" cy="365125"/>
          </a:xfrm>
        </p:spPr>
        <p:txBody>
          <a:bodyPr vert="horz" lIns="0" tIns="0" rIns="0" bIns="0" rtlCol="0" anchor="ctr"/>
          <a:lstStyle/>
          <a:p>
            <a:fld id="{17918391-D411-FE40-AAD7-861AE5233E0E}" type="slidenum">
              <a:rPr lang="en-US" sz="1000" smtClean="0">
                <a:solidFill>
                  <a:schemeClr val="bg1"/>
                </a:solidFill>
              </a:rPr>
              <a:pPr/>
              <a:t>15</a:t>
            </a:fld>
            <a:endParaRPr lang="en-US" sz="1000" dirty="0">
              <a:solidFill>
                <a:schemeClr val="bg1"/>
              </a:solidFill>
            </a:endParaRPr>
          </a:p>
        </p:txBody>
      </p:sp>
      <p:sp>
        <p:nvSpPr>
          <p:cNvPr id="16" name="TextBox 15"/>
          <p:cNvSpPr txBox="1"/>
          <p:nvPr/>
        </p:nvSpPr>
        <p:spPr>
          <a:xfrm>
            <a:off x="306660" y="1238355"/>
            <a:ext cx="6477675" cy="4708981"/>
          </a:xfrm>
          <a:prstGeom prst="rect">
            <a:avLst/>
          </a:prstGeom>
          <a:noFill/>
        </p:spPr>
        <p:txBody>
          <a:bodyPr wrap="square" rtlCol="0">
            <a:spAutoFit/>
          </a:bodyPr>
          <a:lstStyle/>
          <a:p>
            <a:pPr marL="380990" indent="-380990">
              <a:buFont typeface="Courier New" panose="02070309020205020404" pitchFamily="49" charset="0"/>
              <a:buChar char="o"/>
            </a:pPr>
            <a:endParaRPr lang="en-US" sz="2000" b="1" dirty="0">
              <a:solidFill>
                <a:srgbClr val="2F2F2F"/>
              </a:solidFill>
            </a:endParaRPr>
          </a:p>
          <a:p>
            <a:pPr marL="380990" indent="-380990">
              <a:buFont typeface="Courier New" panose="02070309020205020404" pitchFamily="49" charset="0"/>
              <a:buChar char="o"/>
            </a:pPr>
            <a:r>
              <a:rPr lang="en-US" sz="2000" b="1" dirty="0">
                <a:solidFill>
                  <a:srgbClr val="2F2F2F"/>
                </a:solidFill>
              </a:rPr>
              <a:t>Two </a:t>
            </a:r>
            <a:r>
              <a:rPr lang="en-US" sz="2000" b="1" dirty="0">
                <a:solidFill>
                  <a:schemeClr val="tx1">
                    <a:lumMod val="60000"/>
                    <a:lumOff val="40000"/>
                  </a:schemeClr>
                </a:solidFill>
              </a:rPr>
              <a:t>DN35 flanges </a:t>
            </a:r>
            <a:r>
              <a:rPr lang="en-US" sz="2000" b="1" dirty="0">
                <a:solidFill>
                  <a:srgbClr val="2F2F2F"/>
                </a:solidFill>
              </a:rPr>
              <a:t>available to plug vacuum equipment.</a:t>
            </a:r>
          </a:p>
          <a:p>
            <a:pPr marL="380990" indent="-380990">
              <a:buFont typeface="Courier New" panose="02070309020205020404" pitchFamily="49" charset="0"/>
              <a:buChar char="o"/>
            </a:pPr>
            <a:endParaRPr lang="en-US" sz="2000" b="1" dirty="0">
              <a:solidFill>
                <a:srgbClr val="2F2F2F"/>
              </a:solidFill>
            </a:endParaRPr>
          </a:p>
          <a:p>
            <a:pPr marL="380990" indent="-380990">
              <a:buFont typeface="Courier New" panose="02070309020205020404" pitchFamily="49" charset="0"/>
              <a:buChar char="o"/>
            </a:pPr>
            <a:r>
              <a:rPr lang="en-US" sz="2000" b="1" dirty="0">
                <a:solidFill>
                  <a:srgbClr val="2F2F2F"/>
                </a:solidFill>
              </a:rPr>
              <a:t>A </a:t>
            </a:r>
            <a:r>
              <a:rPr lang="en-US" sz="2000" b="1" dirty="0">
                <a:solidFill>
                  <a:srgbClr val="E54046"/>
                </a:solidFill>
              </a:rPr>
              <a:t>DN160 flange </a:t>
            </a:r>
            <a:r>
              <a:rPr lang="en-US" sz="2000" b="1" dirty="0">
                <a:solidFill>
                  <a:srgbClr val="2F2F2F"/>
                </a:solidFill>
              </a:rPr>
              <a:t>available on the bottom of the tank to install a second set of valve + vacuum (ion) pump.</a:t>
            </a:r>
          </a:p>
          <a:p>
            <a:pPr marL="380990" indent="-380990">
              <a:buFont typeface="Courier New" panose="02070309020205020404" pitchFamily="49" charset="0"/>
              <a:buChar char="o"/>
            </a:pPr>
            <a:endParaRPr lang="en-US" sz="2000" b="1" dirty="0">
              <a:solidFill>
                <a:srgbClr val="2F2F2F"/>
              </a:solidFill>
            </a:endParaRPr>
          </a:p>
          <a:p>
            <a:pPr marL="380990" indent="-380990">
              <a:buFont typeface="Courier New" panose="02070309020205020404" pitchFamily="49" charset="0"/>
              <a:buChar char="o"/>
            </a:pPr>
            <a:r>
              <a:rPr lang="en-US" sz="2000" b="1" dirty="0">
                <a:solidFill>
                  <a:srgbClr val="2F2F2F"/>
                </a:solidFill>
              </a:rPr>
              <a:t>Novel </a:t>
            </a:r>
            <a:r>
              <a:rPr lang="en-US" sz="2000" b="1" dirty="0">
                <a:solidFill>
                  <a:srgbClr val="45593D"/>
                </a:solidFill>
              </a:rPr>
              <a:t>support chassis </a:t>
            </a:r>
            <a:r>
              <a:rPr lang="en-US" sz="2000" b="1" dirty="0">
                <a:solidFill>
                  <a:srgbClr val="2F2F2F"/>
                </a:solidFill>
              </a:rPr>
              <a:t>fits correctly.</a:t>
            </a:r>
          </a:p>
          <a:p>
            <a:endParaRPr lang="en-US" sz="2000" b="1" dirty="0">
              <a:solidFill>
                <a:srgbClr val="2F2F2F"/>
              </a:solidFill>
            </a:endParaRPr>
          </a:p>
          <a:p>
            <a:pPr marL="380990" indent="-380990">
              <a:buFont typeface="Courier New" panose="02070309020205020404" pitchFamily="49" charset="0"/>
              <a:buChar char="o"/>
            </a:pPr>
            <a:r>
              <a:rPr lang="en-US" sz="2000" b="1" dirty="0">
                <a:solidFill>
                  <a:srgbClr val="2F2F2F"/>
                </a:solidFill>
              </a:rPr>
              <a:t>A valve and a </a:t>
            </a:r>
            <a:r>
              <a:rPr lang="en-US" sz="2000" b="1" dirty="0">
                <a:solidFill>
                  <a:srgbClr val="E54046"/>
                </a:solidFill>
              </a:rPr>
              <a:t>turbo pump </a:t>
            </a:r>
            <a:r>
              <a:rPr lang="en-US" sz="2000" b="1" dirty="0">
                <a:solidFill>
                  <a:srgbClr val="2F2F2F"/>
                </a:solidFill>
              </a:rPr>
              <a:t>installed on the side of the tank.</a:t>
            </a:r>
          </a:p>
          <a:p>
            <a:pPr marL="380990" indent="-380990">
              <a:buFont typeface="Courier New" panose="02070309020205020404" pitchFamily="49" charset="0"/>
              <a:buChar char="o"/>
            </a:pPr>
            <a:endParaRPr lang="en-US" sz="2000" b="1" dirty="0">
              <a:solidFill>
                <a:srgbClr val="2F2F2F"/>
              </a:solidFill>
            </a:endParaRPr>
          </a:p>
          <a:p>
            <a:pPr marL="380990" indent="-380990">
              <a:buFont typeface="Courier New" panose="02070309020205020404" pitchFamily="49" charset="0"/>
              <a:buChar char="o"/>
            </a:pPr>
            <a:r>
              <a:rPr lang="en-GB" sz="2000" b="1" dirty="0">
                <a:solidFill>
                  <a:srgbClr val="2F2F2F"/>
                </a:solidFill>
              </a:rPr>
              <a:t>The outgassing rate of the fully assembled ESE2 was measured to be 4.9 × 10</a:t>
            </a:r>
            <a:r>
              <a:rPr lang="en-GB" sz="2000" b="1" baseline="30000" dirty="0">
                <a:solidFill>
                  <a:srgbClr val="2F2F2F"/>
                </a:solidFill>
              </a:rPr>
              <a:t>-6</a:t>
            </a:r>
            <a:r>
              <a:rPr lang="en-GB" sz="2000" b="1" dirty="0">
                <a:solidFill>
                  <a:srgbClr val="2F2F2F"/>
                </a:solidFill>
              </a:rPr>
              <a:t> </a:t>
            </a:r>
            <a:r>
              <a:rPr lang="en-GB" sz="2000" b="1" dirty="0" err="1">
                <a:solidFill>
                  <a:srgbClr val="2F2F2F"/>
                </a:solidFill>
              </a:rPr>
              <a:t>mbar.l</a:t>
            </a:r>
            <a:r>
              <a:rPr lang="en-GB" sz="2000" b="1" dirty="0">
                <a:solidFill>
                  <a:srgbClr val="2F2F2F"/>
                </a:solidFill>
              </a:rPr>
              <a:t>/s.</a:t>
            </a:r>
            <a:endParaRPr lang="en-US" sz="2000" b="1" dirty="0">
              <a:solidFill>
                <a:srgbClr val="2F2F2F"/>
              </a:solidFill>
            </a:endParaRPr>
          </a:p>
        </p:txBody>
      </p:sp>
      <p:pic>
        <p:nvPicPr>
          <p:cNvPr id="8" name="Picture 7" descr="A machine in a room&#10;&#10;Description automatically generated">
            <a:extLst>
              <a:ext uri="{FF2B5EF4-FFF2-40B4-BE49-F238E27FC236}">
                <a16:creationId xmlns:a16="http://schemas.microsoft.com/office/drawing/2014/main" id="{D08A646B-8480-EA21-E797-71CE054F0BF9}"/>
              </a:ext>
            </a:extLst>
          </p:cNvPr>
          <p:cNvPicPr>
            <a:picLocks noChangeAspect="1"/>
          </p:cNvPicPr>
          <p:nvPr/>
        </p:nvPicPr>
        <p:blipFill rotWithShape="1">
          <a:blip r:embed="rId2"/>
          <a:srcRect l="15350" t="6601" r="11151" b="6601"/>
          <a:stretch/>
        </p:blipFill>
        <p:spPr>
          <a:xfrm rot="5400000">
            <a:off x="6797497" y="1052736"/>
            <a:ext cx="5365757" cy="4752528"/>
          </a:xfrm>
          <a:prstGeom prst="rect">
            <a:avLst/>
          </a:prstGeom>
        </p:spPr>
      </p:pic>
      <p:cxnSp>
        <p:nvCxnSpPr>
          <p:cNvPr id="4" name="Straight Arrow Connector 3">
            <a:extLst>
              <a:ext uri="{FF2B5EF4-FFF2-40B4-BE49-F238E27FC236}">
                <a16:creationId xmlns:a16="http://schemas.microsoft.com/office/drawing/2014/main" id="{44BD710C-A032-3A8F-C96D-4C9638CB8ED3}"/>
              </a:ext>
            </a:extLst>
          </p:cNvPr>
          <p:cNvCxnSpPr>
            <a:cxnSpLocks/>
          </p:cNvCxnSpPr>
          <p:nvPr/>
        </p:nvCxnSpPr>
        <p:spPr>
          <a:xfrm flipV="1">
            <a:off x="6509014" y="1865181"/>
            <a:ext cx="4627546" cy="2643939"/>
          </a:xfrm>
          <a:prstGeom prst="straightConnector1">
            <a:avLst/>
          </a:prstGeom>
          <a:ln w="28575">
            <a:solidFill>
              <a:srgbClr val="E54046"/>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B1544C8F-5117-9DD7-9B47-FF061FB8E745}"/>
              </a:ext>
            </a:extLst>
          </p:cNvPr>
          <p:cNvCxnSpPr>
            <a:cxnSpLocks/>
          </p:cNvCxnSpPr>
          <p:nvPr/>
        </p:nvCxnSpPr>
        <p:spPr>
          <a:xfrm flipV="1">
            <a:off x="6174451" y="1202406"/>
            <a:ext cx="4098013" cy="553753"/>
          </a:xfrm>
          <a:prstGeom prst="straightConnector1">
            <a:avLst/>
          </a:prstGeom>
          <a:ln w="28575">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7128B412-72F6-9C3C-DB83-856478C76F56}"/>
              </a:ext>
            </a:extLst>
          </p:cNvPr>
          <p:cNvSpPr/>
          <p:nvPr/>
        </p:nvSpPr>
        <p:spPr>
          <a:xfrm>
            <a:off x="10701421" y="1630948"/>
            <a:ext cx="788736" cy="66173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4A255CCC-39FC-606B-C7CD-5945D310E3B9}"/>
              </a:ext>
            </a:extLst>
          </p:cNvPr>
          <p:cNvSpPr/>
          <p:nvPr/>
        </p:nvSpPr>
        <p:spPr>
          <a:xfrm>
            <a:off x="10073105" y="721895"/>
            <a:ext cx="788736" cy="66173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C695958C-718F-03CA-CDF9-9499253101E7}"/>
              </a:ext>
            </a:extLst>
          </p:cNvPr>
          <p:cNvCxnSpPr>
            <a:cxnSpLocks/>
          </p:cNvCxnSpPr>
          <p:nvPr/>
        </p:nvCxnSpPr>
        <p:spPr>
          <a:xfrm>
            <a:off x="2495600" y="3320594"/>
            <a:ext cx="5589128" cy="252422"/>
          </a:xfrm>
          <a:prstGeom prst="straightConnector1">
            <a:avLst/>
          </a:prstGeom>
          <a:ln w="28575">
            <a:solidFill>
              <a:srgbClr val="E54046"/>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F4415F5-2F6F-F120-EC18-A926D7DFC24D}"/>
              </a:ext>
            </a:extLst>
          </p:cNvPr>
          <p:cNvCxnSpPr>
            <a:cxnSpLocks/>
          </p:cNvCxnSpPr>
          <p:nvPr/>
        </p:nvCxnSpPr>
        <p:spPr>
          <a:xfrm>
            <a:off x="5201597" y="3847411"/>
            <a:ext cx="3428431" cy="247466"/>
          </a:xfrm>
          <a:prstGeom prst="straightConnector1">
            <a:avLst/>
          </a:prstGeom>
          <a:ln w="28575">
            <a:solidFill>
              <a:srgbClr val="45593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118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DE2EDB-1371-B09A-C7BE-A658BD638EFB}"/>
              </a:ext>
            </a:extLst>
          </p:cNvPr>
          <p:cNvSpPr>
            <a:spLocks noGrp="1"/>
          </p:cNvSpPr>
          <p:nvPr>
            <p:ph idx="1"/>
          </p:nvPr>
        </p:nvSpPr>
        <p:spPr>
          <a:xfrm>
            <a:off x="407989" y="1052736"/>
            <a:ext cx="11376024" cy="5112568"/>
          </a:xfrm>
        </p:spPr>
        <p:txBody>
          <a:bodyPr vert="horz" lIns="0" tIns="0" rIns="0" bIns="0" rtlCol="0" anchor="t">
            <a:noAutofit/>
          </a:bodyPr>
          <a:lstStyle/>
          <a:p>
            <a:pPr marL="342900" indent="-342900">
              <a:buFont typeface="Arial" panose="020B0604020202020204" pitchFamily="34" charset="0"/>
              <a:buChar char="•"/>
            </a:pPr>
            <a:r>
              <a:rPr lang="en-GB" dirty="0"/>
              <a:t>Interlocking</a:t>
            </a:r>
            <a:endParaRPr lang="en-US" dirty="0"/>
          </a:p>
          <a:p>
            <a:pPr marL="666750" lvl="1" indent="-342900">
              <a:buFont typeface="Arial" panose="020B0604020202020204" pitchFamily="34" charset="0"/>
              <a:buChar char="•"/>
            </a:pPr>
            <a:r>
              <a:rPr lang="en-GB" sz="1600" dirty="0"/>
              <a:t>Equipment emergency stop buttons at ESE2 and at the controls</a:t>
            </a:r>
          </a:p>
          <a:p>
            <a:pPr marL="666750" lvl="1" indent="-342900">
              <a:buFont typeface="Arial" panose="020B0604020202020204" pitchFamily="34" charset="0"/>
              <a:buChar char="•"/>
            </a:pPr>
            <a:r>
              <a:rPr lang="en-GB" sz="1600" dirty="0"/>
              <a:t>Displacement system low-level faults,</a:t>
            </a:r>
          </a:p>
          <a:p>
            <a:pPr marL="971550" lvl="3" indent="-323850">
              <a:buFont typeface="Arial" panose="020B0604020202020204" pitchFamily="34" charset="0"/>
              <a:buChar char="•"/>
            </a:pPr>
            <a:r>
              <a:rPr lang="en-GB" sz="1400" dirty="0"/>
              <a:t>e.g. stepping motor missed steps (maskable)</a:t>
            </a:r>
          </a:p>
          <a:p>
            <a:pPr marL="342900" indent="-342900">
              <a:buFont typeface="Arial" panose="020B0604020202020204" pitchFamily="34" charset="0"/>
              <a:buChar char="•"/>
            </a:pPr>
            <a:r>
              <a:rPr lang="en-GB" dirty="0"/>
              <a:t>Remote displacement system hardware</a:t>
            </a:r>
          </a:p>
          <a:p>
            <a:pPr marL="666750" lvl="1" indent="-342900">
              <a:buFont typeface="Arial" panose="020B0604020202020204" pitchFamily="34" charset="0"/>
              <a:buChar char="•"/>
            </a:pPr>
            <a:r>
              <a:rPr lang="en-GB" sz="1600" dirty="0">
                <a:ea typeface="+mn-lt"/>
                <a:cs typeface="+mn-lt"/>
              </a:rPr>
              <a:t>3-axis positioning system with a precision better than 100 µm</a:t>
            </a:r>
          </a:p>
          <a:p>
            <a:pPr marL="666750" lvl="1" indent="-342900">
              <a:buFont typeface="Arial,Sans-Serif" panose="020B0604020202020204" pitchFamily="34" charset="0"/>
              <a:buChar char="•"/>
            </a:pPr>
            <a:r>
              <a:rPr lang="en-GB" sz="1600" dirty="0">
                <a:ea typeface="+mn-lt"/>
                <a:cs typeface="+mn-lt"/>
              </a:rPr>
              <a:t>Cable length between septum and control crate 50 m</a:t>
            </a:r>
            <a:endParaRPr lang="en-US" sz="1600" dirty="0">
              <a:ea typeface="+mn-lt"/>
              <a:cs typeface="+mn-lt"/>
            </a:endParaRPr>
          </a:p>
          <a:p>
            <a:pPr marL="666750" lvl="1" indent="-342900">
              <a:buFont typeface="Arial" panose="020B0604020202020204" pitchFamily="34" charset="0"/>
              <a:buChar char="•"/>
            </a:pPr>
            <a:r>
              <a:rPr lang="en-GB" sz="1600" dirty="0" err="1">
                <a:ea typeface="+mn-lt"/>
                <a:cs typeface="+mn-lt"/>
              </a:rPr>
              <a:t>Stögra</a:t>
            </a:r>
            <a:r>
              <a:rPr lang="en-GB" sz="1600" dirty="0">
                <a:ea typeface="+mn-lt"/>
                <a:cs typeface="+mn-lt"/>
              </a:rPr>
              <a:t> stepper</a:t>
            </a:r>
            <a:r>
              <a:rPr lang="en-GB" sz="1600" dirty="0"/>
              <a:t> motors with integrated encoder for closed loop positioning</a:t>
            </a:r>
          </a:p>
          <a:p>
            <a:pPr marL="666750" lvl="1" indent="-342900">
              <a:buFont typeface="Arial" panose="020B0604020202020204" pitchFamily="34" charset="0"/>
              <a:buChar char="•"/>
            </a:pPr>
            <a:r>
              <a:rPr lang="en-GB" sz="1600" dirty="0"/>
              <a:t>Additional position surveillance using linear potentiometers</a:t>
            </a:r>
          </a:p>
          <a:p>
            <a:pPr marL="666750" lvl="1" indent="-342900">
              <a:buFont typeface="Arial" panose="020B0604020202020204" pitchFamily="34" charset="0"/>
              <a:buChar char="•"/>
            </a:pPr>
            <a:r>
              <a:rPr lang="en-GB" sz="1600" dirty="0"/>
              <a:t>Two limit switches, one used for calibration procedure.</a:t>
            </a:r>
          </a:p>
          <a:p>
            <a:pPr marL="666750" lvl="1" indent="-342900">
              <a:buFont typeface="Arial" panose="020B0604020202020204" pitchFamily="34" charset="0"/>
              <a:buChar char="•"/>
            </a:pPr>
            <a:r>
              <a:rPr lang="en-GB" sz="1600" dirty="0" err="1">
                <a:ea typeface="+mn-lt"/>
                <a:cs typeface="+mn-lt"/>
              </a:rPr>
              <a:t>Stögra</a:t>
            </a:r>
            <a:r>
              <a:rPr lang="en-GB" sz="1600" dirty="0">
                <a:ea typeface="+mn-lt"/>
                <a:cs typeface="+mn-lt"/>
              </a:rPr>
              <a:t> </a:t>
            </a:r>
            <a:r>
              <a:rPr lang="en-GB" sz="1600" dirty="0"/>
              <a:t>WSERS stepper drivers, with RS485 bus</a:t>
            </a:r>
          </a:p>
          <a:p>
            <a:pPr marL="666750" lvl="1" indent="-342900">
              <a:buFont typeface="Arial" panose="020B0604020202020204" pitchFamily="34" charset="0"/>
              <a:buChar char="•"/>
            </a:pPr>
            <a:r>
              <a:rPr lang="en-GB" sz="1600" dirty="0"/>
              <a:t>Industrial PC, </a:t>
            </a:r>
            <a:r>
              <a:rPr lang="en-GB" sz="1600" dirty="0" err="1">
                <a:ea typeface="+mn-lt"/>
                <a:cs typeface="+mn-lt"/>
              </a:rPr>
              <a:t>Welotec</a:t>
            </a:r>
            <a:r>
              <a:rPr lang="en-GB" sz="1600" dirty="0">
                <a:ea typeface="+mn-lt"/>
                <a:cs typeface="+mn-lt"/>
              </a:rPr>
              <a:t> Arrakis Mk3, used to communicate with</a:t>
            </a:r>
          </a:p>
          <a:p>
            <a:pPr marL="971550" lvl="3" indent="-323850">
              <a:buFont typeface="Arial" panose="020B0604020202020204" pitchFamily="34" charset="0"/>
              <a:buChar char="•"/>
            </a:pPr>
            <a:r>
              <a:rPr lang="en-GB" sz="1400" dirty="0"/>
              <a:t>The 3 </a:t>
            </a:r>
            <a:r>
              <a:rPr lang="en-GB" dirty="0"/>
              <a:t>stepper drivers over RS485</a:t>
            </a:r>
          </a:p>
          <a:p>
            <a:pPr marL="971550" lvl="3" indent="-323850">
              <a:buFont typeface="Arial" panose="020B0604020202020204" pitchFamily="34" charset="0"/>
              <a:buChar char="•"/>
            </a:pPr>
            <a:r>
              <a:rPr lang="en-GB" dirty="0"/>
              <a:t>The CNAO control system (National Instruments PXIe based) over RS485</a:t>
            </a:r>
          </a:p>
        </p:txBody>
      </p:sp>
      <p:sp>
        <p:nvSpPr>
          <p:cNvPr id="3" name="Title 2">
            <a:extLst>
              <a:ext uri="{FF2B5EF4-FFF2-40B4-BE49-F238E27FC236}">
                <a16:creationId xmlns:a16="http://schemas.microsoft.com/office/drawing/2014/main" id="{B6080CDD-9E28-C1EA-8F44-1441D3D307AE}"/>
              </a:ext>
            </a:extLst>
          </p:cNvPr>
          <p:cNvSpPr>
            <a:spLocks noGrp="1"/>
          </p:cNvSpPr>
          <p:nvPr>
            <p:ph type="title"/>
          </p:nvPr>
        </p:nvSpPr>
        <p:spPr/>
        <p:txBody>
          <a:bodyPr/>
          <a:lstStyle/>
          <a:p>
            <a:r>
              <a:rPr lang="en-GB" dirty="0"/>
              <a:t>System controls</a:t>
            </a:r>
            <a:endParaRPr lang="en-GB" sz="1600" dirty="0">
              <a:solidFill>
                <a:srgbClr val="FF0000"/>
              </a:solidFill>
            </a:endParaRPr>
          </a:p>
        </p:txBody>
      </p:sp>
      <p:sp>
        <p:nvSpPr>
          <p:cNvPr id="4" name="Slide Number Placeholder 3">
            <a:extLst>
              <a:ext uri="{FF2B5EF4-FFF2-40B4-BE49-F238E27FC236}">
                <a16:creationId xmlns:a16="http://schemas.microsoft.com/office/drawing/2014/main" id="{03CDC0A9-3927-2E7D-F374-0D6B3B9AB31F}"/>
              </a:ext>
            </a:extLst>
          </p:cNvPr>
          <p:cNvSpPr>
            <a:spLocks noGrp="1"/>
          </p:cNvSpPr>
          <p:nvPr>
            <p:ph type="sldNum" sz="quarter" idx="12"/>
          </p:nvPr>
        </p:nvSpPr>
        <p:spPr/>
        <p:txBody>
          <a:bodyPr/>
          <a:lstStyle/>
          <a:p>
            <a:pPr>
              <a:defRPr/>
            </a:pPr>
            <a:fld id="{36B5EA5A-BC32-A742-B11B-8E7414D5B535}" type="slidenum">
              <a:rPr lang="en-US" smtClean="0"/>
              <a:t>16</a:t>
            </a:fld>
            <a:endParaRPr lang="en-US"/>
          </a:p>
        </p:txBody>
      </p:sp>
      <p:pic>
        <p:nvPicPr>
          <p:cNvPr id="7" name="Picture 6" descr="A group of electronic devices with wires&#10;&#10;Description automatically generated">
            <a:extLst>
              <a:ext uri="{FF2B5EF4-FFF2-40B4-BE49-F238E27FC236}">
                <a16:creationId xmlns:a16="http://schemas.microsoft.com/office/drawing/2014/main" id="{D11CFA4F-3B03-CDB1-6EA6-2281434CDE22}"/>
              </a:ext>
            </a:extLst>
          </p:cNvPr>
          <p:cNvPicPr>
            <a:picLocks noChangeAspect="1"/>
          </p:cNvPicPr>
          <p:nvPr/>
        </p:nvPicPr>
        <p:blipFill>
          <a:blip r:embed="rId2"/>
          <a:stretch>
            <a:fillRect/>
          </a:stretch>
        </p:blipFill>
        <p:spPr>
          <a:xfrm>
            <a:off x="7519159" y="326127"/>
            <a:ext cx="4581526" cy="2190337"/>
          </a:xfrm>
          <a:prstGeom prst="rect">
            <a:avLst/>
          </a:prstGeom>
        </p:spPr>
      </p:pic>
      <p:pic>
        <p:nvPicPr>
          <p:cNvPr id="8" name="Picture 7">
            <a:extLst>
              <a:ext uri="{FF2B5EF4-FFF2-40B4-BE49-F238E27FC236}">
                <a16:creationId xmlns:a16="http://schemas.microsoft.com/office/drawing/2014/main" id="{68914AE0-6CFE-4E8C-62E2-60383FE65D42}"/>
              </a:ext>
            </a:extLst>
          </p:cNvPr>
          <p:cNvPicPr>
            <a:picLocks noChangeAspect="1"/>
          </p:cNvPicPr>
          <p:nvPr/>
        </p:nvPicPr>
        <p:blipFill>
          <a:blip r:embed="rId3"/>
          <a:stretch>
            <a:fillRect/>
          </a:stretch>
        </p:blipFill>
        <p:spPr>
          <a:xfrm>
            <a:off x="8354523" y="3226903"/>
            <a:ext cx="3745685" cy="2650436"/>
          </a:xfrm>
          <a:prstGeom prst="rect">
            <a:avLst/>
          </a:prstGeom>
        </p:spPr>
      </p:pic>
      <p:cxnSp>
        <p:nvCxnSpPr>
          <p:cNvPr id="6" name="Straight Arrow Connector 5">
            <a:extLst>
              <a:ext uri="{FF2B5EF4-FFF2-40B4-BE49-F238E27FC236}">
                <a16:creationId xmlns:a16="http://schemas.microsoft.com/office/drawing/2014/main" id="{005C5D1B-8615-CAE1-7253-9251ABCC1DB6}"/>
              </a:ext>
            </a:extLst>
          </p:cNvPr>
          <p:cNvCxnSpPr>
            <a:cxnSpLocks/>
          </p:cNvCxnSpPr>
          <p:nvPr/>
        </p:nvCxnSpPr>
        <p:spPr>
          <a:xfrm flipV="1">
            <a:off x="6888088" y="1340768"/>
            <a:ext cx="4104456" cy="2160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5944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7BF17-6451-599A-811F-3F6CCEFC53D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71B29D-529F-B185-42C0-F0C7A5C3B8B5}"/>
              </a:ext>
            </a:extLst>
          </p:cNvPr>
          <p:cNvSpPr>
            <a:spLocks noGrp="1"/>
          </p:cNvSpPr>
          <p:nvPr>
            <p:ph idx="1"/>
          </p:nvPr>
        </p:nvSpPr>
        <p:spPr>
          <a:xfrm>
            <a:off x="407989" y="1052736"/>
            <a:ext cx="11376024" cy="5148039"/>
          </a:xfrm>
        </p:spPr>
        <p:txBody>
          <a:bodyPr vert="horz" lIns="0" tIns="0" rIns="0" bIns="0" rtlCol="0" anchor="t">
            <a:noAutofit/>
          </a:bodyPr>
          <a:lstStyle/>
          <a:p>
            <a:pPr marL="342900" indent="-342900">
              <a:buFont typeface="Arial" panose="020B0604020202020204" pitchFamily="34" charset="0"/>
              <a:buChar char="•"/>
            </a:pPr>
            <a:r>
              <a:rPr lang="en-GB" dirty="0"/>
              <a:t>Remote displacement system software</a:t>
            </a:r>
            <a:endParaRPr lang="en-US" dirty="0"/>
          </a:p>
          <a:p>
            <a:pPr marL="666750" lvl="1" indent="-342900">
              <a:buFont typeface="Arial" panose="020B0604020202020204" pitchFamily="34" charset="0"/>
              <a:buChar char="•"/>
            </a:pPr>
            <a:r>
              <a:rPr lang="en-GB" dirty="0"/>
              <a:t>C++ software running on the Industrial PC provides the following functionalities:</a:t>
            </a:r>
          </a:p>
          <a:p>
            <a:pPr marL="971550" lvl="3" indent="-323850">
              <a:buFont typeface="Arial" panose="020B0604020202020204" pitchFamily="34" charset="0"/>
              <a:buChar char="•"/>
            </a:pPr>
            <a:r>
              <a:rPr lang="en-GB" dirty="0"/>
              <a:t>Interfaces CNAO control system using a custom ASCII-based protocol</a:t>
            </a:r>
          </a:p>
          <a:p>
            <a:pPr marL="971550" lvl="3" indent="-323850">
              <a:buFont typeface="Arial" panose="020B0604020202020204" pitchFamily="34" charset="0"/>
              <a:buChar char="•"/>
            </a:pPr>
            <a:r>
              <a:rPr lang="en-GB" dirty="0"/>
              <a:t>Interfaces the </a:t>
            </a:r>
            <a:r>
              <a:rPr lang="en-GB" dirty="0" err="1"/>
              <a:t>Stögra</a:t>
            </a:r>
            <a:r>
              <a:rPr lang="en-GB" dirty="0"/>
              <a:t> stepping drivers using their custom ASCII-based protocol</a:t>
            </a:r>
          </a:p>
          <a:p>
            <a:pPr marL="647700" lvl="3" indent="0">
              <a:buNone/>
            </a:pPr>
            <a:r>
              <a:rPr lang="en-GB" dirty="0"/>
              <a:t>		</a:t>
            </a:r>
            <a:r>
              <a:rPr lang="en-GB" dirty="0">
                <a:sym typeface="Wingdings" panose="05000000000000000000" pitchFamily="2" charset="2"/>
              </a:rPr>
              <a:t> </a:t>
            </a:r>
            <a:r>
              <a:rPr lang="en-GB" dirty="0"/>
              <a:t>translates the remote CNAO commands to </a:t>
            </a:r>
            <a:r>
              <a:rPr lang="en-GB" dirty="0" err="1"/>
              <a:t>Stögra</a:t>
            </a:r>
            <a:r>
              <a:rPr lang="en-GB" dirty="0"/>
              <a:t> driver commands</a:t>
            </a:r>
          </a:p>
          <a:p>
            <a:pPr marL="971550" lvl="3" indent="-323850">
              <a:buFont typeface="Arial" panose="020B0604020202020204" pitchFamily="34" charset="0"/>
              <a:buChar char="•"/>
            </a:pPr>
            <a:r>
              <a:rPr lang="en-GB" dirty="0"/>
              <a:t>Provides additional logic such as potentiometer surveillance, calibration value recovery, etc.</a:t>
            </a:r>
          </a:p>
          <a:p>
            <a:pPr marL="971550" lvl="3" indent="-323850">
              <a:buFont typeface="Arial" panose="020B0604020202020204" pitchFamily="34" charset="0"/>
              <a:buChar char="•"/>
            </a:pPr>
            <a:r>
              <a:rPr lang="en-GB" dirty="0"/>
              <a:t>Provides a local touch-screen interface</a:t>
            </a:r>
          </a:p>
        </p:txBody>
      </p:sp>
      <p:sp>
        <p:nvSpPr>
          <p:cNvPr id="3" name="Title 2">
            <a:extLst>
              <a:ext uri="{FF2B5EF4-FFF2-40B4-BE49-F238E27FC236}">
                <a16:creationId xmlns:a16="http://schemas.microsoft.com/office/drawing/2014/main" id="{55BAEF96-0444-AC0F-6AD8-CA1A4962078C}"/>
              </a:ext>
            </a:extLst>
          </p:cNvPr>
          <p:cNvSpPr>
            <a:spLocks noGrp="1"/>
          </p:cNvSpPr>
          <p:nvPr>
            <p:ph type="title"/>
          </p:nvPr>
        </p:nvSpPr>
        <p:spPr/>
        <p:txBody>
          <a:bodyPr/>
          <a:lstStyle/>
          <a:p>
            <a:r>
              <a:rPr lang="en-GB" dirty="0"/>
              <a:t>System controls cont'd</a:t>
            </a:r>
            <a:endParaRPr lang="en-GB" sz="1600" dirty="0">
              <a:solidFill>
                <a:srgbClr val="FF0000"/>
              </a:solidFill>
            </a:endParaRPr>
          </a:p>
        </p:txBody>
      </p:sp>
      <p:sp>
        <p:nvSpPr>
          <p:cNvPr id="4" name="Slide Number Placeholder 3">
            <a:extLst>
              <a:ext uri="{FF2B5EF4-FFF2-40B4-BE49-F238E27FC236}">
                <a16:creationId xmlns:a16="http://schemas.microsoft.com/office/drawing/2014/main" id="{C1809C2E-AF5C-2679-D67C-1B1DFF144B4E}"/>
              </a:ext>
            </a:extLst>
          </p:cNvPr>
          <p:cNvSpPr>
            <a:spLocks noGrp="1"/>
          </p:cNvSpPr>
          <p:nvPr>
            <p:ph type="sldNum" sz="quarter" idx="12"/>
          </p:nvPr>
        </p:nvSpPr>
        <p:spPr/>
        <p:txBody>
          <a:bodyPr/>
          <a:lstStyle/>
          <a:p>
            <a:pPr>
              <a:defRPr/>
            </a:pPr>
            <a:fld id="{36B5EA5A-BC32-A742-B11B-8E7414D5B535}" type="slidenum">
              <a:rPr lang="en-US" smtClean="0"/>
              <a:t>17</a:t>
            </a:fld>
            <a:endParaRPr lang="en-US"/>
          </a:p>
        </p:txBody>
      </p:sp>
      <p:pic>
        <p:nvPicPr>
          <p:cNvPr id="5" name="Picture 4" descr="A screenshot of a computer&#10;&#10;Description automatically generated">
            <a:extLst>
              <a:ext uri="{FF2B5EF4-FFF2-40B4-BE49-F238E27FC236}">
                <a16:creationId xmlns:a16="http://schemas.microsoft.com/office/drawing/2014/main" id="{9A32B10A-9CB8-BCEC-3C69-358BF983B2E0}"/>
              </a:ext>
            </a:extLst>
          </p:cNvPr>
          <p:cNvPicPr>
            <a:picLocks noChangeAspect="1"/>
          </p:cNvPicPr>
          <p:nvPr/>
        </p:nvPicPr>
        <p:blipFill>
          <a:blip r:embed="rId2"/>
          <a:stretch>
            <a:fillRect/>
          </a:stretch>
        </p:blipFill>
        <p:spPr>
          <a:xfrm>
            <a:off x="7036904" y="3425687"/>
            <a:ext cx="5128592" cy="2895600"/>
          </a:xfrm>
          <a:prstGeom prst="rect">
            <a:avLst/>
          </a:prstGeom>
        </p:spPr>
      </p:pic>
      <p:pic>
        <p:nvPicPr>
          <p:cNvPr id="7" name="Picture 6" descr="A diagram of a computer&#10;&#10;Description automatically generated">
            <a:extLst>
              <a:ext uri="{FF2B5EF4-FFF2-40B4-BE49-F238E27FC236}">
                <a16:creationId xmlns:a16="http://schemas.microsoft.com/office/drawing/2014/main" id="{A763AEC0-D8D1-86BD-A117-9533E90965D0}"/>
              </a:ext>
            </a:extLst>
          </p:cNvPr>
          <p:cNvPicPr>
            <a:picLocks noChangeAspect="1"/>
          </p:cNvPicPr>
          <p:nvPr/>
        </p:nvPicPr>
        <p:blipFill>
          <a:blip r:embed="rId3"/>
          <a:stretch>
            <a:fillRect/>
          </a:stretch>
        </p:blipFill>
        <p:spPr>
          <a:xfrm>
            <a:off x="781050" y="3540401"/>
            <a:ext cx="4533900" cy="2533650"/>
          </a:xfrm>
          <a:prstGeom prst="rect">
            <a:avLst/>
          </a:prstGeom>
        </p:spPr>
      </p:pic>
    </p:spTree>
    <p:extLst>
      <p:ext uri="{BB962C8B-B14F-4D97-AF65-F5344CB8AC3E}">
        <p14:creationId xmlns:p14="http://schemas.microsoft.com/office/powerpoint/2010/main" val="997056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1C63DA9-6263-FB7A-BBB7-4134CE5736B3}"/>
              </a:ext>
            </a:extLst>
          </p:cNvPr>
          <p:cNvPicPr>
            <a:picLocks noGrp="1" noChangeAspect="1"/>
          </p:cNvPicPr>
          <p:nvPr>
            <p:ph idx="1"/>
          </p:nvPr>
        </p:nvPicPr>
        <p:blipFill>
          <a:blip r:embed="rId2"/>
          <a:stretch>
            <a:fillRect/>
          </a:stretch>
        </p:blipFill>
        <p:spPr>
          <a:xfrm>
            <a:off x="4901504" y="164756"/>
            <a:ext cx="6018052" cy="3736263"/>
          </a:xfrm>
          <a:prstGeom prst="rect">
            <a:avLst/>
          </a:prstGeom>
        </p:spPr>
      </p:pic>
      <p:sp>
        <p:nvSpPr>
          <p:cNvPr id="3" name="Title 2">
            <a:extLst>
              <a:ext uri="{FF2B5EF4-FFF2-40B4-BE49-F238E27FC236}">
                <a16:creationId xmlns:a16="http://schemas.microsoft.com/office/drawing/2014/main" id="{C8C995DA-A2D3-5A57-BD16-B025FB75FACF}"/>
              </a:ext>
            </a:extLst>
          </p:cNvPr>
          <p:cNvSpPr>
            <a:spLocks noGrp="1"/>
          </p:cNvSpPr>
          <p:nvPr>
            <p:ph type="title"/>
          </p:nvPr>
        </p:nvSpPr>
        <p:spPr/>
        <p:txBody>
          <a:bodyPr/>
          <a:lstStyle/>
          <a:p>
            <a:r>
              <a:rPr lang="en-GB" dirty="0"/>
              <a:t>Some impressions</a:t>
            </a:r>
          </a:p>
        </p:txBody>
      </p:sp>
      <p:sp>
        <p:nvSpPr>
          <p:cNvPr id="4" name="Slide Number Placeholder 3">
            <a:extLst>
              <a:ext uri="{FF2B5EF4-FFF2-40B4-BE49-F238E27FC236}">
                <a16:creationId xmlns:a16="http://schemas.microsoft.com/office/drawing/2014/main" id="{1D42AEAE-DF04-22FB-E7DD-6B46EE80EA31}"/>
              </a:ext>
            </a:extLst>
          </p:cNvPr>
          <p:cNvSpPr>
            <a:spLocks noGrp="1"/>
          </p:cNvSpPr>
          <p:nvPr>
            <p:ph type="sldNum" sz="quarter" idx="12"/>
          </p:nvPr>
        </p:nvSpPr>
        <p:spPr/>
        <p:txBody>
          <a:bodyPr/>
          <a:lstStyle/>
          <a:p>
            <a:pPr>
              <a:defRPr/>
            </a:pPr>
            <a:fld id="{36B5EA5A-BC32-A742-B11B-8E7414D5B535}" type="slidenum">
              <a:rPr lang="en-US" smtClean="0"/>
              <a:t>18</a:t>
            </a:fld>
            <a:endParaRPr lang="en-US"/>
          </a:p>
        </p:txBody>
      </p:sp>
      <p:pic>
        <p:nvPicPr>
          <p:cNvPr id="7" name="Picture 6">
            <a:extLst>
              <a:ext uri="{FF2B5EF4-FFF2-40B4-BE49-F238E27FC236}">
                <a16:creationId xmlns:a16="http://schemas.microsoft.com/office/drawing/2014/main" id="{3BBB6D21-34C7-BBF7-9629-A327A15786C7}"/>
              </a:ext>
            </a:extLst>
          </p:cNvPr>
          <p:cNvPicPr>
            <a:picLocks noChangeAspect="1"/>
          </p:cNvPicPr>
          <p:nvPr/>
        </p:nvPicPr>
        <p:blipFill>
          <a:blip r:embed="rId3"/>
          <a:stretch>
            <a:fillRect/>
          </a:stretch>
        </p:blipFill>
        <p:spPr>
          <a:xfrm>
            <a:off x="448778" y="1034017"/>
            <a:ext cx="3888432" cy="5179164"/>
          </a:xfrm>
          <a:prstGeom prst="rect">
            <a:avLst/>
          </a:prstGeom>
        </p:spPr>
      </p:pic>
      <p:sp>
        <p:nvSpPr>
          <p:cNvPr id="8" name="TextBox 7">
            <a:extLst>
              <a:ext uri="{FF2B5EF4-FFF2-40B4-BE49-F238E27FC236}">
                <a16:creationId xmlns:a16="http://schemas.microsoft.com/office/drawing/2014/main" id="{2B203AB6-FE2C-96A8-9ED2-18B246707325}"/>
              </a:ext>
            </a:extLst>
          </p:cNvPr>
          <p:cNvSpPr txBox="1"/>
          <p:nvPr/>
        </p:nvSpPr>
        <p:spPr bwMode="auto">
          <a:xfrm>
            <a:off x="4337210" y="5382184"/>
            <a:ext cx="1357885" cy="830997"/>
          </a:xfrm>
          <a:prstGeom prst="rect">
            <a:avLst/>
          </a:prstGeom>
          <a:noFill/>
        </p:spPr>
        <p:txBody>
          <a:bodyPr wrap="square" rtlCol="0">
            <a:spAutoFit/>
          </a:bodyPr>
          <a:lstStyle/>
          <a:p>
            <a:r>
              <a:rPr lang="en-GB" sz="1600" i="1" dirty="0">
                <a:solidFill>
                  <a:schemeClr val="accent4">
                    <a:lumMod val="50000"/>
                  </a:schemeClr>
                </a:solidFill>
              </a:rPr>
              <a:t>Undergoing vacuum acceptance.</a:t>
            </a:r>
          </a:p>
        </p:txBody>
      </p:sp>
      <p:sp>
        <p:nvSpPr>
          <p:cNvPr id="9" name="TextBox 8">
            <a:extLst>
              <a:ext uri="{FF2B5EF4-FFF2-40B4-BE49-F238E27FC236}">
                <a16:creationId xmlns:a16="http://schemas.microsoft.com/office/drawing/2014/main" id="{66E56B3E-FE03-B5B4-51B2-6329213DA16C}"/>
              </a:ext>
            </a:extLst>
          </p:cNvPr>
          <p:cNvSpPr txBox="1"/>
          <p:nvPr/>
        </p:nvSpPr>
        <p:spPr bwMode="auto">
          <a:xfrm>
            <a:off x="4858776" y="3901019"/>
            <a:ext cx="2115304" cy="338554"/>
          </a:xfrm>
          <a:prstGeom prst="rect">
            <a:avLst/>
          </a:prstGeom>
          <a:noFill/>
        </p:spPr>
        <p:txBody>
          <a:bodyPr wrap="square" rtlCol="0">
            <a:spAutoFit/>
          </a:bodyPr>
          <a:lstStyle>
            <a:defPPr>
              <a:defRPr lang="en-US"/>
            </a:defPPr>
            <a:lvl1pPr>
              <a:defRPr sz="1600" i="1">
                <a:solidFill>
                  <a:schemeClr val="accent4">
                    <a:lumMod val="50000"/>
                  </a:schemeClr>
                </a:solidFill>
              </a:defRPr>
            </a:lvl1pPr>
          </a:lstStyle>
          <a:p>
            <a:r>
              <a:rPr lang="en-GB" dirty="0"/>
              <a:t>After final assembly. </a:t>
            </a:r>
          </a:p>
        </p:txBody>
      </p:sp>
      <p:pic>
        <p:nvPicPr>
          <p:cNvPr id="10" name="Picture 9">
            <a:extLst>
              <a:ext uri="{FF2B5EF4-FFF2-40B4-BE49-F238E27FC236}">
                <a16:creationId xmlns:a16="http://schemas.microsoft.com/office/drawing/2014/main" id="{7FD414D5-B102-F5D8-22E2-CAAA49FD6408}"/>
              </a:ext>
            </a:extLst>
          </p:cNvPr>
          <p:cNvPicPr>
            <a:picLocks noChangeAspect="1"/>
          </p:cNvPicPr>
          <p:nvPr/>
        </p:nvPicPr>
        <p:blipFill>
          <a:blip r:embed="rId4"/>
          <a:stretch>
            <a:fillRect/>
          </a:stretch>
        </p:blipFill>
        <p:spPr>
          <a:xfrm>
            <a:off x="8184232" y="3997463"/>
            <a:ext cx="3837463" cy="2215718"/>
          </a:xfrm>
          <a:prstGeom prst="rect">
            <a:avLst/>
          </a:prstGeom>
        </p:spPr>
      </p:pic>
      <p:sp>
        <p:nvSpPr>
          <p:cNvPr id="11" name="TextBox 10">
            <a:extLst>
              <a:ext uri="{FF2B5EF4-FFF2-40B4-BE49-F238E27FC236}">
                <a16:creationId xmlns:a16="http://schemas.microsoft.com/office/drawing/2014/main" id="{36E853E8-D892-BCCC-0E31-DE1AE056381C}"/>
              </a:ext>
            </a:extLst>
          </p:cNvPr>
          <p:cNvSpPr txBox="1"/>
          <p:nvPr/>
        </p:nvSpPr>
        <p:spPr bwMode="auto">
          <a:xfrm>
            <a:off x="6225062" y="5382184"/>
            <a:ext cx="1964565" cy="830997"/>
          </a:xfrm>
          <a:prstGeom prst="rect">
            <a:avLst/>
          </a:prstGeom>
          <a:noFill/>
        </p:spPr>
        <p:txBody>
          <a:bodyPr wrap="square" rtlCol="0">
            <a:spAutoFit/>
          </a:bodyPr>
          <a:lstStyle>
            <a:defPPr>
              <a:defRPr lang="en-US"/>
            </a:defPPr>
            <a:lvl1pPr>
              <a:defRPr sz="1600" i="1">
                <a:solidFill>
                  <a:schemeClr val="accent4">
                    <a:lumMod val="50000"/>
                  </a:schemeClr>
                </a:solidFill>
              </a:defRPr>
            </a:lvl1pPr>
          </a:lstStyle>
          <a:p>
            <a:pPr algn="r"/>
            <a:r>
              <a:rPr lang="en-GB" dirty="0"/>
              <a:t>Spare parts were produced at the same time. </a:t>
            </a:r>
          </a:p>
        </p:txBody>
      </p:sp>
    </p:spTree>
    <p:extLst>
      <p:ext uri="{BB962C8B-B14F-4D97-AF65-F5344CB8AC3E}">
        <p14:creationId xmlns:p14="http://schemas.microsoft.com/office/powerpoint/2010/main" val="1669559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achine in a factory&#10;&#10;Description automatically generated">
            <a:extLst>
              <a:ext uri="{FF2B5EF4-FFF2-40B4-BE49-F238E27FC236}">
                <a16:creationId xmlns:a16="http://schemas.microsoft.com/office/drawing/2014/main" id="{C00A13A1-3F98-829A-3653-3450B256F3B1}"/>
              </a:ext>
            </a:extLst>
          </p:cNvPr>
          <p:cNvPicPr>
            <a:picLocks noChangeAspect="1"/>
          </p:cNvPicPr>
          <p:nvPr/>
        </p:nvPicPr>
        <p:blipFill rotWithShape="1">
          <a:blip r:embed="rId2"/>
          <a:srcRect l="15350" r="2751"/>
          <a:stretch/>
        </p:blipFill>
        <p:spPr>
          <a:xfrm rot="5400000">
            <a:off x="4393579" y="3893820"/>
            <a:ext cx="2807461" cy="2570971"/>
          </a:xfrm>
          <a:prstGeom prst="rect">
            <a:avLst/>
          </a:prstGeom>
        </p:spPr>
      </p:pic>
      <p:sp>
        <p:nvSpPr>
          <p:cNvPr id="2" name="Content Placeholder 1">
            <a:extLst>
              <a:ext uri="{FF2B5EF4-FFF2-40B4-BE49-F238E27FC236}">
                <a16:creationId xmlns:a16="http://schemas.microsoft.com/office/drawing/2014/main" id="{833DD6E4-50B3-EA4F-2485-21B847C0ABC2}"/>
              </a:ext>
            </a:extLst>
          </p:cNvPr>
          <p:cNvSpPr>
            <a:spLocks noGrp="1"/>
          </p:cNvSpPr>
          <p:nvPr>
            <p:ph idx="1"/>
          </p:nvPr>
        </p:nvSpPr>
        <p:spPr>
          <a:xfrm>
            <a:off x="389820" y="1384968"/>
            <a:ext cx="5322844" cy="4392488"/>
          </a:xfrm>
        </p:spPr>
        <p:txBody>
          <a:bodyPr vert="horz" lIns="0" tIns="0" rIns="0" bIns="0" rtlCol="0" anchor="t">
            <a:noAutofit/>
          </a:bodyPr>
          <a:lstStyle/>
          <a:p>
            <a:pPr marL="342900" indent="-342900">
              <a:lnSpc>
                <a:spcPct val="100000"/>
              </a:lnSpc>
              <a:buFont typeface="Courier New" panose="02070309020205020404" pitchFamily="49" charset="0"/>
              <a:buChar char="o"/>
            </a:pPr>
            <a:r>
              <a:rPr lang="en-GB" dirty="0"/>
              <a:t>Max. field achieved:</a:t>
            </a:r>
          </a:p>
          <a:p>
            <a:pPr marL="666900" lvl="1" indent="-342900">
              <a:buFont typeface="Courier New" panose="02070309020205020404" pitchFamily="49" charset="0"/>
              <a:buChar char="o"/>
            </a:pPr>
            <a:r>
              <a:rPr lang="en-GB" dirty="0"/>
              <a:t>Gap nominal 15 mm : 7.3 MV/m</a:t>
            </a:r>
          </a:p>
          <a:p>
            <a:pPr marL="342900" indent="-342900">
              <a:lnSpc>
                <a:spcPct val="100000"/>
              </a:lnSpc>
              <a:buFont typeface="Courier New" panose="02070309020205020404" pitchFamily="49" charset="0"/>
              <a:buChar char="o"/>
            </a:pPr>
            <a:r>
              <a:rPr lang="en-GB" dirty="0"/>
              <a:t>During HV conditioning, vacuum went from </a:t>
            </a:r>
            <a:r>
              <a:rPr lang="en-GB" dirty="0">
                <a:solidFill>
                  <a:srgbClr val="2F2F2F"/>
                </a:solidFill>
              </a:rPr>
              <a:t>2.10</a:t>
            </a:r>
            <a:r>
              <a:rPr lang="en-GB" baseline="30000" dirty="0">
                <a:solidFill>
                  <a:srgbClr val="2F2F2F"/>
                </a:solidFill>
              </a:rPr>
              <a:t>-8</a:t>
            </a:r>
            <a:r>
              <a:rPr lang="en-GB" sz="1400" baseline="30000" dirty="0">
                <a:solidFill>
                  <a:srgbClr val="2F2F2F"/>
                </a:solidFill>
              </a:rPr>
              <a:t> </a:t>
            </a:r>
            <a:r>
              <a:rPr lang="en-GB" dirty="0">
                <a:solidFill>
                  <a:srgbClr val="2F2F2F"/>
                </a:solidFill>
              </a:rPr>
              <a:t>mbar</a:t>
            </a:r>
            <a:r>
              <a:rPr lang="en-GB" dirty="0">
                <a:solidFill>
                  <a:srgbClr val="FF0000"/>
                </a:solidFill>
              </a:rPr>
              <a:t> </a:t>
            </a:r>
            <a:r>
              <a:rPr lang="en-GB" dirty="0"/>
              <a:t>up to 5.10</a:t>
            </a:r>
            <a:r>
              <a:rPr lang="en-GB" baseline="30000" dirty="0"/>
              <a:t>-7</a:t>
            </a:r>
            <a:r>
              <a:rPr lang="en-GB" dirty="0"/>
              <a:t>mbar.</a:t>
            </a:r>
          </a:p>
          <a:p>
            <a:pPr marL="342900" indent="-342900">
              <a:lnSpc>
                <a:spcPct val="100000"/>
              </a:lnSpc>
              <a:buFont typeface="Courier New" panose="02070309020205020404" pitchFamily="49" charset="0"/>
              <a:buChar char="o"/>
            </a:pPr>
            <a:r>
              <a:rPr lang="en-GB" dirty="0"/>
              <a:t>Deconditioning test: after venting with dry nitrogen:</a:t>
            </a:r>
          </a:p>
          <a:p>
            <a:pPr marL="666900" lvl="1" indent="-342900">
              <a:buFont typeface="Courier New" panose="02070309020205020404" pitchFamily="49" charset="0"/>
              <a:buChar char="o"/>
            </a:pPr>
            <a:r>
              <a:rPr lang="en-GB" dirty="0"/>
              <a:t>only 2 sparks at 90kV. </a:t>
            </a:r>
          </a:p>
          <a:p>
            <a:pPr marL="666750" lvl="1" indent="-342900">
              <a:buFont typeface="Courier New" panose="02070309020205020404" pitchFamily="49" charset="0"/>
              <a:buChar char="o"/>
            </a:pPr>
            <a:r>
              <a:rPr lang="en-GB" dirty="0"/>
              <a:t>No current (i.e. &lt; 4 µA) at 100kV.</a:t>
            </a:r>
          </a:p>
          <a:p>
            <a:endParaRPr lang="en-GB" dirty="0"/>
          </a:p>
        </p:txBody>
      </p:sp>
      <p:sp>
        <p:nvSpPr>
          <p:cNvPr id="3" name="Title 2">
            <a:extLst>
              <a:ext uri="{FF2B5EF4-FFF2-40B4-BE49-F238E27FC236}">
                <a16:creationId xmlns:a16="http://schemas.microsoft.com/office/drawing/2014/main" id="{50F95823-B284-6FEB-926C-54EA65841AA4}"/>
              </a:ext>
            </a:extLst>
          </p:cNvPr>
          <p:cNvSpPr>
            <a:spLocks noGrp="1"/>
          </p:cNvSpPr>
          <p:nvPr>
            <p:ph type="title"/>
          </p:nvPr>
        </p:nvSpPr>
        <p:spPr>
          <a:xfrm>
            <a:off x="407988" y="373593"/>
            <a:ext cx="11376025" cy="679143"/>
          </a:xfrm>
        </p:spPr>
        <p:txBody>
          <a:bodyPr/>
          <a:lstStyle/>
          <a:p>
            <a:r>
              <a:rPr lang="en-GB" dirty="0"/>
              <a:t>HV conditioning</a:t>
            </a:r>
          </a:p>
        </p:txBody>
      </p:sp>
      <p:sp>
        <p:nvSpPr>
          <p:cNvPr id="4" name="Slide Number Placeholder 3">
            <a:extLst>
              <a:ext uri="{FF2B5EF4-FFF2-40B4-BE49-F238E27FC236}">
                <a16:creationId xmlns:a16="http://schemas.microsoft.com/office/drawing/2014/main" id="{A016C083-9F4B-8A08-F30E-4D8C44A3FA81}"/>
              </a:ext>
            </a:extLst>
          </p:cNvPr>
          <p:cNvSpPr>
            <a:spLocks noGrp="1"/>
          </p:cNvSpPr>
          <p:nvPr>
            <p:ph type="sldNum" sz="quarter" idx="12"/>
          </p:nvPr>
        </p:nvSpPr>
        <p:spPr/>
        <p:txBody>
          <a:bodyPr/>
          <a:lstStyle/>
          <a:p>
            <a:pPr>
              <a:defRPr/>
            </a:pPr>
            <a:fld id="{36B5EA5A-BC32-A742-B11B-8E7414D5B535}" type="slidenum">
              <a:rPr lang="en-US" smtClean="0"/>
              <a:t>19</a:t>
            </a:fld>
            <a:endParaRPr lang="en-US"/>
          </a:p>
        </p:txBody>
      </p:sp>
      <p:sp>
        <p:nvSpPr>
          <p:cNvPr id="5" name="TextBox 4">
            <a:extLst>
              <a:ext uri="{FF2B5EF4-FFF2-40B4-BE49-F238E27FC236}">
                <a16:creationId xmlns:a16="http://schemas.microsoft.com/office/drawing/2014/main" id="{A0181657-84A5-7BE4-5971-1510D0A51A93}"/>
              </a:ext>
            </a:extLst>
          </p:cNvPr>
          <p:cNvSpPr txBox="1"/>
          <p:nvPr/>
        </p:nvSpPr>
        <p:spPr bwMode="auto">
          <a:xfrm>
            <a:off x="7156633" y="5978575"/>
            <a:ext cx="3640740" cy="338554"/>
          </a:xfrm>
          <a:prstGeom prst="rect">
            <a:avLst/>
          </a:prstGeom>
          <a:noFill/>
        </p:spPr>
        <p:txBody>
          <a:bodyPr wrap="none" rtlCol="0">
            <a:spAutoFit/>
          </a:bodyPr>
          <a:lstStyle/>
          <a:p>
            <a:r>
              <a:rPr lang="en-US" sz="1600" i="1" dirty="0">
                <a:solidFill>
                  <a:srgbClr val="757070"/>
                </a:solidFill>
              </a:rPr>
              <a:t>Performance after conditioning in lab. </a:t>
            </a:r>
            <a:endParaRPr lang="en-GB" sz="1600" i="1" dirty="0">
              <a:solidFill>
                <a:srgbClr val="757070"/>
              </a:solidFill>
            </a:endParaRPr>
          </a:p>
        </p:txBody>
      </p:sp>
      <p:pic>
        <p:nvPicPr>
          <p:cNvPr id="14" name="Picture 13">
            <a:extLst>
              <a:ext uri="{FF2B5EF4-FFF2-40B4-BE49-F238E27FC236}">
                <a16:creationId xmlns:a16="http://schemas.microsoft.com/office/drawing/2014/main" id="{04C3AE5A-4288-72AD-5C55-7BCBE0517209}"/>
              </a:ext>
            </a:extLst>
          </p:cNvPr>
          <p:cNvPicPr>
            <a:picLocks noChangeAspect="1"/>
          </p:cNvPicPr>
          <p:nvPr/>
        </p:nvPicPr>
        <p:blipFill>
          <a:blip r:embed="rId3"/>
          <a:stretch>
            <a:fillRect/>
          </a:stretch>
        </p:blipFill>
        <p:spPr>
          <a:xfrm>
            <a:off x="7378144" y="278072"/>
            <a:ext cx="4584589" cy="2584928"/>
          </a:xfrm>
          <a:prstGeom prst="rect">
            <a:avLst/>
          </a:prstGeom>
        </p:spPr>
      </p:pic>
      <p:pic>
        <p:nvPicPr>
          <p:cNvPr id="15" name="Picture 14">
            <a:extLst>
              <a:ext uri="{FF2B5EF4-FFF2-40B4-BE49-F238E27FC236}">
                <a16:creationId xmlns:a16="http://schemas.microsoft.com/office/drawing/2014/main" id="{281F8156-61A7-2127-6AD9-09E5A68D9097}"/>
              </a:ext>
            </a:extLst>
          </p:cNvPr>
          <p:cNvPicPr>
            <a:picLocks noChangeAspect="1"/>
          </p:cNvPicPr>
          <p:nvPr/>
        </p:nvPicPr>
        <p:blipFill>
          <a:blip r:embed="rId4"/>
          <a:stretch>
            <a:fillRect/>
          </a:stretch>
        </p:blipFill>
        <p:spPr>
          <a:xfrm>
            <a:off x="7191710" y="3276917"/>
            <a:ext cx="4762217" cy="2641637"/>
          </a:xfrm>
          <a:prstGeom prst="rect">
            <a:avLst/>
          </a:prstGeom>
        </p:spPr>
      </p:pic>
    </p:spTree>
    <p:extLst>
      <p:ext uri="{BB962C8B-B14F-4D97-AF65-F5344CB8AC3E}">
        <p14:creationId xmlns:p14="http://schemas.microsoft.com/office/powerpoint/2010/main" val="3612318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D165DF5-693B-446F-B773-189364A8A8DA}"/>
              </a:ext>
            </a:extLst>
          </p:cNvPr>
          <p:cNvSpPr>
            <a:spLocks noGrp="1"/>
          </p:cNvSpPr>
          <p:nvPr>
            <p:ph idx="1"/>
          </p:nvPr>
        </p:nvSpPr>
        <p:spPr>
          <a:xfrm>
            <a:off x="407989" y="1592263"/>
            <a:ext cx="11376024" cy="4213001"/>
          </a:xfrm>
        </p:spPr>
        <p:txBody>
          <a:bodyPr/>
          <a:lstStyle/>
          <a:p>
            <a:pPr>
              <a:lnSpc>
                <a:spcPct val="100000"/>
              </a:lnSpc>
            </a:pPr>
            <a:r>
              <a:rPr lang="en-GB" dirty="0"/>
              <a:t>In 2008, an electrostatic septum was built to a CERN design in industry for the slow extraction in CNAO’s medical accelerator in Pavia. Shortly after it’s installation, several shortcomings revealed themselves, such as limited orbiting beam acceptance and difficulties to operate the displacement system remotely. </a:t>
            </a:r>
          </a:p>
          <a:p>
            <a:pPr>
              <a:lnSpc>
                <a:spcPct val="100000"/>
              </a:lnSpc>
            </a:pPr>
            <a:r>
              <a:rPr lang="en-GB" dirty="0"/>
              <a:t>In 2020 a collaboration was launched between CERN and CNAO to design a version of the electrostatic extraction septum which mitigates the shortcomings, taking advantage of the latest developments in the field, and upgrade the device to make it suitable for future operational parameters. </a:t>
            </a:r>
          </a:p>
          <a:p>
            <a:pPr>
              <a:lnSpc>
                <a:spcPct val="100000"/>
              </a:lnSpc>
            </a:pPr>
            <a:r>
              <a:rPr lang="en-GB" dirty="0"/>
              <a:t>This presentation will highlight the innovations implemented and summarise the results of the initial laboratory tests. </a:t>
            </a:r>
          </a:p>
        </p:txBody>
      </p:sp>
      <p:sp>
        <p:nvSpPr>
          <p:cNvPr id="4" name="Title 3">
            <a:extLst>
              <a:ext uri="{FF2B5EF4-FFF2-40B4-BE49-F238E27FC236}">
                <a16:creationId xmlns:a16="http://schemas.microsoft.com/office/drawing/2014/main" id="{ADFC0CD4-87C6-58AF-BB2C-3FB20C7DC075}"/>
              </a:ext>
            </a:extLst>
          </p:cNvPr>
          <p:cNvSpPr>
            <a:spLocks noGrp="1"/>
          </p:cNvSpPr>
          <p:nvPr>
            <p:ph type="title"/>
          </p:nvPr>
        </p:nvSpPr>
        <p:spPr>
          <a:xfrm>
            <a:off x="429963" y="548680"/>
            <a:ext cx="11376025" cy="849718"/>
          </a:xfrm>
        </p:spPr>
        <p:txBody>
          <a:bodyPr/>
          <a:lstStyle/>
          <a:p>
            <a:r>
              <a:rPr lang="en-GB" dirty="0"/>
              <a:t>Abstract</a:t>
            </a:r>
            <a:br>
              <a:rPr lang="en-GB" dirty="0"/>
            </a:br>
            <a:endParaRPr lang="en-GB" sz="1200" dirty="0"/>
          </a:p>
        </p:txBody>
      </p:sp>
      <p:sp>
        <p:nvSpPr>
          <p:cNvPr id="2" name="Slide Number Placeholder 1">
            <a:extLst>
              <a:ext uri="{FF2B5EF4-FFF2-40B4-BE49-F238E27FC236}">
                <a16:creationId xmlns:a16="http://schemas.microsoft.com/office/drawing/2014/main" id="{EBBABC2C-F157-9FA2-E9F8-CA1190F99293}"/>
              </a:ext>
            </a:extLst>
          </p:cNvPr>
          <p:cNvSpPr>
            <a:spLocks noGrp="1"/>
          </p:cNvSpPr>
          <p:nvPr>
            <p:ph type="sldNum" sz="quarter" idx="12"/>
          </p:nvPr>
        </p:nvSpPr>
        <p:spPr/>
        <p:txBody>
          <a:bodyPr/>
          <a:lstStyle/>
          <a:p>
            <a:pPr>
              <a:defRPr/>
            </a:pPr>
            <a:fld id="{36B5EA5A-BC32-A742-B11B-8E7414D5B535}" type="slidenum">
              <a:rPr lang="en-US" smtClean="0"/>
              <a:t>2</a:t>
            </a:fld>
            <a:endParaRPr lang="en-US"/>
          </a:p>
        </p:txBody>
      </p:sp>
    </p:spTree>
    <p:extLst>
      <p:ext uri="{BB962C8B-B14F-4D97-AF65-F5344CB8AC3E}">
        <p14:creationId xmlns:p14="http://schemas.microsoft.com/office/powerpoint/2010/main" val="927412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7E7FC9-0F42-283D-9D0F-4DD629075A45}"/>
              </a:ext>
            </a:extLst>
          </p:cNvPr>
          <p:cNvSpPr>
            <a:spLocks noGrp="1"/>
          </p:cNvSpPr>
          <p:nvPr>
            <p:ph idx="1"/>
          </p:nvPr>
        </p:nvSpPr>
        <p:spPr>
          <a:xfrm>
            <a:off x="407987" y="1268760"/>
            <a:ext cx="11016605" cy="4608512"/>
          </a:xfrm>
        </p:spPr>
        <p:txBody>
          <a:bodyPr/>
          <a:lstStyle/>
          <a:p>
            <a:pPr>
              <a:lnSpc>
                <a:spcPct val="100000"/>
              </a:lnSpc>
            </a:pPr>
            <a:r>
              <a:rPr lang="en-GB" dirty="0"/>
              <a:t>System was assembled offline at CNAO in autumn 2023. Initial (remote) displacement tests conducted successfully.</a:t>
            </a:r>
          </a:p>
          <a:p>
            <a:pPr>
              <a:lnSpc>
                <a:spcPct val="100000"/>
              </a:lnSpc>
            </a:pPr>
            <a:r>
              <a:rPr lang="en-GB" dirty="0"/>
              <a:t>Since then, some issues have come up with the displacement system, which are presently under investigation. </a:t>
            </a:r>
          </a:p>
          <a:p>
            <a:pPr>
              <a:lnSpc>
                <a:spcPct val="100000"/>
              </a:lnSpc>
            </a:pPr>
            <a:r>
              <a:rPr lang="en-GB" dirty="0"/>
              <a:t>Next: </a:t>
            </a:r>
          </a:p>
          <a:p>
            <a:pPr marL="342900" indent="-342900">
              <a:lnSpc>
                <a:spcPct val="100000"/>
              </a:lnSpc>
              <a:buFont typeface="Wingdings" panose="05000000000000000000" pitchFamily="2" charset="2"/>
              <a:buChar char="Ø"/>
            </a:pPr>
            <a:r>
              <a:rPr lang="en-GB" dirty="0"/>
              <a:t>reliability run of remote displacement system.</a:t>
            </a:r>
          </a:p>
          <a:p>
            <a:pPr marL="342900" indent="-342900">
              <a:lnSpc>
                <a:spcPct val="100000"/>
              </a:lnSpc>
              <a:buFont typeface="Wingdings" panose="05000000000000000000" pitchFamily="2" charset="2"/>
              <a:buChar char="Ø"/>
            </a:pPr>
            <a:r>
              <a:rPr lang="en-GB" dirty="0"/>
              <a:t>HV conditioning at CNAO.</a:t>
            </a:r>
          </a:p>
          <a:p>
            <a:pPr marL="342900" indent="-342900">
              <a:lnSpc>
                <a:spcPct val="100000"/>
              </a:lnSpc>
              <a:buFont typeface="Wingdings" panose="05000000000000000000" pitchFamily="2" charset="2"/>
              <a:buChar char="Ø"/>
            </a:pPr>
            <a:r>
              <a:rPr lang="en-GB" dirty="0"/>
              <a:t>Installation in accelerator provisionally planned for 2025.</a:t>
            </a:r>
          </a:p>
          <a:p>
            <a:endParaRPr lang="en-GB" dirty="0"/>
          </a:p>
          <a:p>
            <a:endParaRPr lang="en-GB" dirty="0"/>
          </a:p>
          <a:p>
            <a:endParaRPr lang="en-GB" dirty="0"/>
          </a:p>
          <a:p>
            <a:endParaRPr lang="en-GB" dirty="0"/>
          </a:p>
          <a:p>
            <a:endParaRPr lang="en-GB" dirty="0"/>
          </a:p>
        </p:txBody>
      </p:sp>
      <p:sp>
        <p:nvSpPr>
          <p:cNvPr id="3" name="Title 2">
            <a:extLst>
              <a:ext uri="{FF2B5EF4-FFF2-40B4-BE49-F238E27FC236}">
                <a16:creationId xmlns:a16="http://schemas.microsoft.com/office/drawing/2014/main" id="{712A8DB7-7034-0F4F-AC63-67B8A4F9713F}"/>
              </a:ext>
            </a:extLst>
          </p:cNvPr>
          <p:cNvSpPr>
            <a:spLocks noGrp="1"/>
          </p:cNvSpPr>
          <p:nvPr>
            <p:ph type="title"/>
          </p:nvPr>
        </p:nvSpPr>
        <p:spPr/>
        <p:txBody>
          <a:bodyPr/>
          <a:lstStyle/>
          <a:p>
            <a:r>
              <a:rPr lang="en-GB" dirty="0"/>
              <a:t>Outlook</a:t>
            </a:r>
          </a:p>
        </p:txBody>
      </p:sp>
      <p:sp>
        <p:nvSpPr>
          <p:cNvPr id="4" name="Slide Number Placeholder 3">
            <a:extLst>
              <a:ext uri="{FF2B5EF4-FFF2-40B4-BE49-F238E27FC236}">
                <a16:creationId xmlns:a16="http://schemas.microsoft.com/office/drawing/2014/main" id="{5689035C-FDA8-1FDA-36A9-60A32F5D3F7A}"/>
              </a:ext>
            </a:extLst>
          </p:cNvPr>
          <p:cNvSpPr>
            <a:spLocks noGrp="1"/>
          </p:cNvSpPr>
          <p:nvPr>
            <p:ph type="sldNum" sz="quarter" idx="12"/>
          </p:nvPr>
        </p:nvSpPr>
        <p:spPr/>
        <p:txBody>
          <a:bodyPr/>
          <a:lstStyle/>
          <a:p>
            <a:pPr>
              <a:defRPr/>
            </a:pPr>
            <a:fld id="{36B5EA5A-BC32-A742-B11B-8E7414D5B535}" type="slidenum">
              <a:rPr lang="en-US" smtClean="0"/>
              <a:t>20</a:t>
            </a:fld>
            <a:endParaRPr lang="en-US"/>
          </a:p>
        </p:txBody>
      </p:sp>
    </p:spTree>
    <p:extLst>
      <p:ext uri="{BB962C8B-B14F-4D97-AF65-F5344CB8AC3E}">
        <p14:creationId xmlns:p14="http://schemas.microsoft.com/office/powerpoint/2010/main" val="10415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E94E0A-A6AA-5F07-9815-4CBC05FAEE95}"/>
              </a:ext>
            </a:extLst>
          </p:cNvPr>
          <p:cNvSpPr>
            <a:spLocks noGrp="1"/>
          </p:cNvSpPr>
          <p:nvPr>
            <p:ph idx="1"/>
          </p:nvPr>
        </p:nvSpPr>
        <p:spPr>
          <a:xfrm>
            <a:off x="407988" y="1268760"/>
            <a:ext cx="11088612" cy="3312368"/>
          </a:xfrm>
        </p:spPr>
        <p:txBody>
          <a:bodyPr/>
          <a:lstStyle/>
          <a:p>
            <a:pPr marL="342900" indent="-342900">
              <a:lnSpc>
                <a:spcPct val="100000"/>
              </a:lnSpc>
              <a:buFont typeface="Wingdings" panose="05000000000000000000" pitchFamily="2" charset="2"/>
              <a:buChar char="v"/>
            </a:pPr>
            <a:r>
              <a:rPr lang="en-GB" dirty="0"/>
              <a:t>Have the dynamic aperture of your design checked independently. </a:t>
            </a:r>
          </a:p>
          <a:p>
            <a:pPr marL="342900" indent="-342900">
              <a:lnSpc>
                <a:spcPct val="100000"/>
              </a:lnSpc>
              <a:buFont typeface="Wingdings" panose="05000000000000000000" pitchFamily="2" charset="2"/>
              <a:buChar char="v"/>
            </a:pPr>
            <a:r>
              <a:rPr lang="en-GB" dirty="0"/>
              <a:t>Foresee sufficient margin on max. field and in particular max. voltage the system can handle. </a:t>
            </a:r>
          </a:p>
          <a:p>
            <a:pPr marL="342900" indent="-342900">
              <a:lnSpc>
                <a:spcPct val="100000"/>
              </a:lnSpc>
              <a:buFont typeface="Wingdings" panose="05000000000000000000" pitchFamily="2" charset="2"/>
              <a:buChar char="v"/>
            </a:pPr>
            <a:r>
              <a:rPr lang="en-GB" dirty="0"/>
              <a:t>Remote displacement system controls need robust platform and in-depth testing; reliability run to be planned. </a:t>
            </a:r>
          </a:p>
          <a:p>
            <a:pPr marL="342900" indent="-342900">
              <a:lnSpc>
                <a:spcPct val="100000"/>
              </a:lnSpc>
              <a:buFont typeface="Wingdings" panose="05000000000000000000" pitchFamily="2" charset="2"/>
              <a:buChar char="v"/>
            </a:pPr>
            <a:r>
              <a:rPr lang="en-GB" dirty="0"/>
              <a:t>Conventional Cathode-opposite-anode layout easier to condition. </a:t>
            </a:r>
          </a:p>
        </p:txBody>
      </p:sp>
      <p:sp>
        <p:nvSpPr>
          <p:cNvPr id="3" name="Title 2">
            <a:extLst>
              <a:ext uri="{FF2B5EF4-FFF2-40B4-BE49-F238E27FC236}">
                <a16:creationId xmlns:a16="http://schemas.microsoft.com/office/drawing/2014/main" id="{D1C677FA-BC70-041E-6675-E6EBF17B6BDC}"/>
              </a:ext>
            </a:extLst>
          </p:cNvPr>
          <p:cNvSpPr>
            <a:spLocks noGrp="1"/>
          </p:cNvSpPr>
          <p:nvPr>
            <p:ph type="title"/>
          </p:nvPr>
        </p:nvSpPr>
        <p:spPr>
          <a:xfrm>
            <a:off x="407988" y="373593"/>
            <a:ext cx="11376025" cy="751151"/>
          </a:xfrm>
        </p:spPr>
        <p:txBody>
          <a:bodyPr/>
          <a:lstStyle/>
          <a:p>
            <a:r>
              <a:rPr lang="en-GB" dirty="0"/>
              <a:t>Lessons learned</a:t>
            </a:r>
          </a:p>
        </p:txBody>
      </p:sp>
      <p:sp>
        <p:nvSpPr>
          <p:cNvPr id="4" name="Slide Number Placeholder 3">
            <a:extLst>
              <a:ext uri="{FF2B5EF4-FFF2-40B4-BE49-F238E27FC236}">
                <a16:creationId xmlns:a16="http://schemas.microsoft.com/office/drawing/2014/main" id="{386500E7-D559-5662-D5B2-D4E438F516BE}"/>
              </a:ext>
            </a:extLst>
          </p:cNvPr>
          <p:cNvSpPr>
            <a:spLocks noGrp="1"/>
          </p:cNvSpPr>
          <p:nvPr>
            <p:ph type="sldNum" sz="quarter" idx="12"/>
          </p:nvPr>
        </p:nvSpPr>
        <p:spPr/>
        <p:txBody>
          <a:bodyPr/>
          <a:lstStyle/>
          <a:p>
            <a:pPr>
              <a:defRPr/>
            </a:pPr>
            <a:fld id="{36B5EA5A-BC32-A742-B11B-8E7414D5B535}" type="slidenum">
              <a:rPr lang="en-US" smtClean="0"/>
              <a:t>21</a:t>
            </a:fld>
            <a:endParaRPr lang="en-US"/>
          </a:p>
        </p:txBody>
      </p:sp>
    </p:spTree>
    <p:extLst>
      <p:ext uri="{BB962C8B-B14F-4D97-AF65-F5344CB8AC3E}">
        <p14:creationId xmlns:p14="http://schemas.microsoft.com/office/powerpoint/2010/main" val="1881298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875741-0C51-665F-4154-7A75DD9045D2}"/>
              </a:ext>
            </a:extLst>
          </p:cNvPr>
          <p:cNvSpPr>
            <a:spLocks noGrp="1"/>
          </p:cNvSpPr>
          <p:nvPr>
            <p:ph idx="1"/>
          </p:nvPr>
        </p:nvSpPr>
        <p:spPr>
          <a:xfrm>
            <a:off x="407989" y="1124744"/>
            <a:ext cx="11337817" cy="4896544"/>
          </a:xfrm>
        </p:spPr>
        <p:txBody>
          <a:bodyPr/>
          <a:lstStyle/>
          <a:p>
            <a:pPr marL="457200" indent="-457200">
              <a:buFont typeface="+mj-lt"/>
              <a:buAutoNum type="arabicPeriod"/>
            </a:pPr>
            <a:r>
              <a:rPr lang="en-GB" sz="1800" dirty="0"/>
              <a:t>L. </a:t>
            </a:r>
            <a:r>
              <a:rPr lang="en-GB" sz="1800" dirty="0" err="1"/>
              <a:t>Sermeus</a:t>
            </a:r>
            <a:r>
              <a:rPr lang="en-GB" sz="1800" dirty="0"/>
              <a:t> et al., “</a:t>
            </a:r>
            <a:r>
              <a:rPr lang="en-GB" sz="1800" dirty="0">
                <a:hlinkClick r:id="rId2"/>
              </a:rPr>
              <a:t>The design of the special magnets for PIMMS/TERA</a:t>
            </a:r>
            <a:r>
              <a:rPr lang="en-GB" sz="1800" dirty="0"/>
              <a:t>” EPAC 2004, Lucerne, Switzerland</a:t>
            </a:r>
          </a:p>
          <a:p>
            <a:pPr marL="457200" indent="-457200">
              <a:buFont typeface="+mj-lt"/>
              <a:buAutoNum type="arabicPeriod"/>
            </a:pPr>
            <a:r>
              <a:rPr lang="en-GB" sz="1800" dirty="0"/>
              <a:t>G. Venchi, “CNAO Electrostatic Septum at Extraction MK II - Functional Specification”, </a:t>
            </a:r>
            <a:r>
              <a:rPr lang="en-GB" sz="1800" dirty="0">
                <a:hlinkClick r:id="rId3"/>
              </a:rPr>
              <a:t>EDMS 2453514</a:t>
            </a:r>
            <a:r>
              <a:rPr lang="en-GB" sz="1800" dirty="0"/>
              <a:t>, CERN, 2020</a:t>
            </a:r>
          </a:p>
          <a:p>
            <a:pPr marL="457200" indent="-457200">
              <a:buFont typeface="+mj-lt"/>
              <a:buAutoNum type="arabicPeriod"/>
            </a:pPr>
            <a:r>
              <a:rPr lang="en-GB" sz="1800" dirty="0"/>
              <a:t>J. Borburgh, “Conceptual design report CNAO Electrostatic Extraction Septum ESE2”, </a:t>
            </a:r>
            <a:r>
              <a:rPr lang="en-GB" sz="1800" dirty="0">
                <a:hlinkClick r:id="rId4"/>
              </a:rPr>
              <a:t>EDMS 2453525</a:t>
            </a:r>
            <a:r>
              <a:rPr lang="en-GB" sz="1800" dirty="0"/>
              <a:t>, 2020, CERN</a:t>
            </a:r>
          </a:p>
          <a:p>
            <a:pPr marL="457200" indent="-457200">
              <a:buFont typeface="+mj-lt"/>
              <a:buAutoNum type="arabicPeriod"/>
            </a:pPr>
            <a:r>
              <a:rPr lang="en-GB" sz="1800" dirty="0"/>
              <a:t>G. Venchi, “Functional specification for the displacement system of ESE2”, CERN </a:t>
            </a:r>
            <a:r>
              <a:rPr lang="en-GB" sz="1800" dirty="0">
                <a:hlinkClick r:id="rId5"/>
              </a:rPr>
              <a:t>EDMS 2680560</a:t>
            </a:r>
            <a:r>
              <a:rPr lang="en-GB" sz="1800" dirty="0"/>
              <a:t>, 2022</a:t>
            </a:r>
          </a:p>
          <a:p>
            <a:pPr marL="457200" indent="-457200">
              <a:buFont typeface="+mj-lt"/>
              <a:buAutoNum type="arabicPeriod"/>
            </a:pPr>
            <a:r>
              <a:rPr lang="en-GB" sz="1800" dirty="0"/>
              <a:t>C. Martinez Martin, “CNAO electrostatic septum positioning system (ESE2) system definition and control interface”, CERN </a:t>
            </a:r>
            <a:r>
              <a:rPr lang="en-GB" sz="1800" dirty="0">
                <a:hlinkClick r:id="rId6"/>
              </a:rPr>
              <a:t>EDMS 2645088</a:t>
            </a:r>
            <a:endParaRPr lang="en-GB" sz="1800" dirty="0"/>
          </a:p>
          <a:p>
            <a:pPr marL="457200" indent="-457200">
              <a:buFont typeface="+mj-lt"/>
              <a:buAutoNum type="arabicPeriod"/>
            </a:pPr>
            <a:r>
              <a:rPr lang="en-GB" sz="1800" dirty="0"/>
              <a:t>J. Borburgh </a:t>
            </a:r>
            <a:r>
              <a:rPr lang="en-GB" sz="1800" i="1" dirty="0"/>
              <a:t>et al</a:t>
            </a:r>
            <a:r>
              <a:rPr lang="en-GB" sz="1800" dirty="0"/>
              <a:t>., “Conceptual design report CNAO electrostatic extraction septum ESE2”, CERN </a:t>
            </a:r>
            <a:r>
              <a:rPr lang="en-GB" sz="1800" dirty="0">
                <a:hlinkClick r:id="rId4"/>
              </a:rPr>
              <a:t>EDMS 2453525</a:t>
            </a:r>
            <a:endParaRPr lang="en-GB" sz="1800" dirty="0"/>
          </a:p>
        </p:txBody>
      </p:sp>
      <p:sp>
        <p:nvSpPr>
          <p:cNvPr id="3" name="Title 2">
            <a:extLst>
              <a:ext uri="{FF2B5EF4-FFF2-40B4-BE49-F238E27FC236}">
                <a16:creationId xmlns:a16="http://schemas.microsoft.com/office/drawing/2014/main" id="{19A2676C-9B63-F89E-6BE0-C3F4C08C33A6}"/>
              </a:ext>
            </a:extLst>
          </p:cNvPr>
          <p:cNvSpPr>
            <a:spLocks noGrp="1"/>
          </p:cNvSpPr>
          <p:nvPr>
            <p:ph type="title"/>
          </p:nvPr>
        </p:nvSpPr>
        <p:spPr/>
        <p:txBody>
          <a:bodyPr/>
          <a:lstStyle/>
          <a:p>
            <a:r>
              <a:rPr lang="en-GB" dirty="0"/>
              <a:t>References</a:t>
            </a:r>
          </a:p>
        </p:txBody>
      </p:sp>
      <p:sp>
        <p:nvSpPr>
          <p:cNvPr id="4" name="Slide Number Placeholder 3">
            <a:extLst>
              <a:ext uri="{FF2B5EF4-FFF2-40B4-BE49-F238E27FC236}">
                <a16:creationId xmlns:a16="http://schemas.microsoft.com/office/drawing/2014/main" id="{C6D8FACE-C770-FA8D-2F18-DF66D851F092}"/>
              </a:ext>
            </a:extLst>
          </p:cNvPr>
          <p:cNvSpPr>
            <a:spLocks noGrp="1"/>
          </p:cNvSpPr>
          <p:nvPr>
            <p:ph type="sldNum" sz="quarter" idx="12"/>
          </p:nvPr>
        </p:nvSpPr>
        <p:spPr/>
        <p:txBody>
          <a:bodyPr/>
          <a:lstStyle/>
          <a:p>
            <a:pPr>
              <a:defRPr/>
            </a:pPr>
            <a:fld id="{36B5EA5A-BC32-A742-B11B-8E7414D5B535}" type="slidenum">
              <a:rPr lang="en-US" smtClean="0"/>
              <a:t>22</a:t>
            </a:fld>
            <a:endParaRPr lang="en-US"/>
          </a:p>
        </p:txBody>
      </p:sp>
    </p:spTree>
    <p:extLst>
      <p:ext uri="{BB962C8B-B14F-4D97-AF65-F5344CB8AC3E}">
        <p14:creationId xmlns:p14="http://schemas.microsoft.com/office/powerpoint/2010/main" val="35413903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E7CCF5-E5C8-2748-8E26-16A25AC1A916}"/>
              </a:ext>
            </a:extLst>
          </p:cNvPr>
          <p:cNvSpPr>
            <a:spLocks noGrp="1"/>
          </p:cNvSpPr>
          <p:nvPr>
            <p:ph idx="1"/>
          </p:nvPr>
        </p:nvSpPr>
        <p:spPr>
          <a:xfrm>
            <a:off x="407988" y="1196752"/>
            <a:ext cx="11376024" cy="4896544"/>
          </a:xfrm>
        </p:spPr>
        <p:txBody>
          <a:bodyPr/>
          <a:lstStyle/>
          <a:p>
            <a:pPr marL="342900" indent="-342900">
              <a:lnSpc>
                <a:spcPct val="150000"/>
              </a:lnSpc>
              <a:buFont typeface="Wingdings" panose="05000000000000000000" pitchFamily="2" charset="2"/>
              <a:buChar char="v"/>
            </a:pPr>
            <a:r>
              <a:rPr lang="en-US" sz="2400" dirty="0"/>
              <a:t>Introduction</a:t>
            </a:r>
          </a:p>
          <a:p>
            <a:pPr marL="342900" indent="-342900">
              <a:lnSpc>
                <a:spcPct val="150000"/>
              </a:lnSpc>
              <a:buFont typeface="Wingdings" panose="05000000000000000000" pitchFamily="2" charset="2"/>
              <a:buChar char="v"/>
            </a:pPr>
            <a:r>
              <a:rPr lang="en-US" sz="2400" dirty="0"/>
              <a:t>Existing septum features and limitations</a:t>
            </a:r>
          </a:p>
          <a:p>
            <a:pPr marL="342900" indent="-342900">
              <a:lnSpc>
                <a:spcPct val="150000"/>
              </a:lnSpc>
              <a:buFont typeface="Wingdings" panose="05000000000000000000" pitchFamily="2" charset="2"/>
              <a:buChar char="v"/>
            </a:pPr>
            <a:r>
              <a:rPr lang="en-US" sz="2400" dirty="0"/>
              <a:t>New septum improvements</a:t>
            </a:r>
          </a:p>
          <a:p>
            <a:pPr marL="342900" indent="-342900">
              <a:lnSpc>
                <a:spcPct val="150000"/>
              </a:lnSpc>
              <a:buFont typeface="Wingdings" panose="05000000000000000000" pitchFamily="2" charset="2"/>
              <a:buChar char="v"/>
            </a:pPr>
            <a:r>
              <a:rPr lang="en-US" sz="2400" dirty="0"/>
              <a:t>Performance </a:t>
            </a:r>
          </a:p>
          <a:p>
            <a:pPr marL="342900" indent="-342900">
              <a:lnSpc>
                <a:spcPct val="150000"/>
              </a:lnSpc>
              <a:buFont typeface="Wingdings" panose="05000000000000000000" pitchFamily="2" charset="2"/>
              <a:buChar char="v"/>
            </a:pPr>
            <a:r>
              <a:rPr lang="en-US" sz="2400" dirty="0"/>
              <a:t>Outlook</a:t>
            </a:r>
          </a:p>
          <a:p>
            <a:pPr marL="342900" indent="-342900">
              <a:lnSpc>
                <a:spcPct val="150000"/>
              </a:lnSpc>
              <a:buFont typeface="Wingdings" panose="05000000000000000000" pitchFamily="2" charset="2"/>
              <a:buChar char="v"/>
            </a:pPr>
            <a:r>
              <a:rPr lang="en-US" sz="2400" dirty="0"/>
              <a:t>References</a:t>
            </a:r>
          </a:p>
        </p:txBody>
      </p:sp>
      <p:sp>
        <p:nvSpPr>
          <p:cNvPr id="3" name="Title 2">
            <a:extLst>
              <a:ext uri="{FF2B5EF4-FFF2-40B4-BE49-F238E27FC236}">
                <a16:creationId xmlns:a16="http://schemas.microsoft.com/office/drawing/2014/main" id="{6B992C19-CC60-3642-8F74-82DB233FBB79}"/>
              </a:ext>
            </a:extLst>
          </p:cNvPr>
          <p:cNvSpPr>
            <a:spLocks noGrp="1"/>
          </p:cNvSpPr>
          <p:nvPr>
            <p:ph type="title"/>
          </p:nvPr>
        </p:nvSpPr>
        <p:spPr/>
        <p:txBody>
          <a:bodyPr/>
          <a:lstStyle/>
          <a:p>
            <a:r>
              <a:rPr lang="en-US" dirty="0"/>
              <a:t>Outline</a:t>
            </a:r>
          </a:p>
        </p:txBody>
      </p:sp>
      <p:sp>
        <p:nvSpPr>
          <p:cNvPr id="6" name="Slide Number Placeholder 5">
            <a:extLst>
              <a:ext uri="{FF2B5EF4-FFF2-40B4-BE49-F238E27FC236}">
                <a16:creationId xmlns:a16="http://schemas.microsoft.com/office/drawing/2014/main" id="{44DC60AE-01D3-8B41-968E-73F7C7194E7B}"/>
              </a:ext>
            </a:extLst>
          </p:cNvPr>
          <p:cNvSpPr>
            <a:spLocks noGrp="1"/>
          </p:cNvSpPr>
          <p:nvPr>
            <p:ph type="sldNum" sz="quarter" idx="12"/>
          </p:nvPr>
        </p:nvSpPr>
        <p:spPr/>
        <p:txBody>
          <a:bodyPr/>
          <a:lstStyle/>
          <a:p>
            <a:pPr>
              <a:defRPr/>
            </a:pPr>
            <a:fld id="{36B5EA5A-BC32-A742-B11B-8E7414D5B535}" type="slidenum">
              <a:rPr lang="en-US" smtClean="0"/>
              <a:t>3</a:t>
            </a:fld>
            <a:endParaRPr lang="en-US"/>
          </a:p>
        </p:txBody>
      </p:sp>
    </p:spTree>
    <p:extLst>
      <p:ext uri="{BB962C8B-B14F-4D97-AF65-F5344CB8AC3E}">
        <p14:creationId xmlns:p14="http://schemas.microsoft.com/office/powerpoint/2010/main" val="3464301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875741-0C51-665F-4154-7A75DD9045D2}"/>
              </a:ext>
            </a:extLst>
          </p:cNvPr>
          <p:cNvSpPr>
            <a:spLocks noGrp="1"/>
          </p:cNvSpPr>
          <p:nvPr>
            <p:ph idx="1"/>
          </p:nvPr>
        </p:nvSpPr>
        <p:spPr>
          <a:xfrm>
            <a:off x="407988" y="1192560"/>
            <a:ext cx="11337818" cy="4752528"/>
          </a:xfrm>
        </p:spPr>
        <p:txBody>
          <a:bodyPr vert="horz" lIns="0" tIns="0" rIns="0" bIns="0" rtlCol="0" anchor="t">
            <a:noAutofit/>
          </a:bodyPr>
          <a:lstStyle/>
          <a:p>
            <a:pPr>
              <a:lnSpc>
                <a:spcPct val="100000"/>
              </a:lnSpc>
            </a:pPr>
            <a:r>
              <a:rPr lang="en-GB" sz="2000" dirty="0"/>
              <a:t>The medical accelerator at CNAO (Pavia, I), uses a slow extraction towards the treatment rooms. One of the elements used for this extraction is the </a:t>
            </a:r>
            <a:r>
              <a:rPr lang="en-GB" sz="2000" u="sng" dirty="0"/>
              <a:t>electrostatic septum ESE</a:t>
            </a:r>
            <a:r>
              <a:rPr lang="en-GB" sz="2000" dirty="0"/>
              <a:t>. </a:t>
            </a:r>
          </a:p>
          <a:p>
            <a:pPr>
              <a:lnSpc>
                <a:spcPct val="100000"/>
              </a:lnSpc>
            </a:pPr>
            <a:r>
              <a:rPr lang="en-GB" sz="2000" dirty="0"/>
              <a:t>The </a:t>
            </a:r>
            <a:r>
              <a:rPr lang="en-GB" sz="2000" u="sng" dirty="0"/>
              <a:t>present septum (ESE)</a:t>
            </a:r>
            <a:r>
              <a:rPr lang="en-GB" sz="2000" dirty="0"/>
              <a:t> was manufactured in 2008 in industry following a CERN design. </a:t>
            </a:r>
            <a:endParaRPr lang="en-GB" dirty="0"/>
          </a:p>
          <a:p>
            <a:pPr>
              <a:lnSpc>
                <a:spcPct val="100000"/>
              </a:lnSpc>
            </a:pPr>
            <a:r>
              <a:rPr lang="en-GB" sz="2000" dirty="0"/>
              <a:t>To allow the remote displacement systems to be located on one side of the tank, a </a:t>
            </a:r>
            <a:r>
              <a:rPr lang="en-GB" sz="2000" u="sng" dirty="0"/>
              <a:t>cathode inside anode foil support</a:t>
            </a:r>
            <a:r>
              <a:rPr lang="en-GB" sz="2000" dirty="0"/>
              <a:t> was chosen. </a:t>
            </a:r>
          </a:p>
          <a:p>
            <a:pPr>
              <a:lnSpc>
                <a:spcPct val="100000"/>
              </a:lnSpc>
            </a:pPr>
            <a:r>
              <a:rPr lang="en-GB" sz="2000" dirty="0"/>
              <a:t>The HV feedthrough was designed and developed by the contractor and </a:t>
            </a:r>
            <a:r>
              <a:rPr lang="en-GB" sz="2000" u="sng" dirty="0"/>
              <a:t>is limited to 100 kV</a:t>
            </a:r>
            <a:r>
              <a:rPr lang="en-GB" sz="2000" dirty="0"/>
              <a:t>. </a:t>
            </a:r>
          </a:p>
          <a:p>
            <a:pPr>
              <a:lnSpc>
                <a:spcPct val="100000"/>
              </a:lnSpc>
            </a:pPr>
            <a:r>
              <a:rPr lang="en-GB" sz="2000" dirty="0"/>
              <a:t>To be vacuum compatible, as well as to facilitate manufacture, the cathode was made of </a:t>
            </a:r>
            <a:r>
              <a:rPr lang="en-GB" sz="2000" u="sng" dirty="0"/>
              <a:t>titanium</a:t>
            </a:r>
            <a:r>
              <a:rPr lang="en-GB" sz="2000" dirty="0"/>
              <a:t> and the septum of </a:t>
            </a:r>
            <a:r>
              <a:rPr lang="en-GB" sz="2000" u="sng" dirty="0"/>
              <a:t>Molybdenum foils of 100 µm thickness</a:t>
            </a:r>
            <a:r>
              <a:rPr lang="en-GB" sz="2000" dirty="0"/>
              <a:t>. </a:t>
            </a:r>
          </a:p>
          <a:p>
            <a:pPr>
              <a:lnSpc>
                <a:spcPct val="100000"/>
              </a:lnSpc>
            </a:pPr>
            <a:r>
              <a:rPr lang="en-GB" sz="2000" dirty="0"/>
              <a:t>The foil tensioning system used was based on a bakeable CERN design. </a:t>
            </a:r>
          </a:p>
          <a:p>
            <a:pPr>
              <a:lnSpc>
                <a:spcPct val="100000"/>
              </a:lnSpc>
            </a:pPr>
            <a:r>
              <a:rPr lang="en-GB" sz="2000" dirty="0"/>
              <a:t>A remote displacement system for the foil position, foil angle and horizontal gap width was foreseen. </a:t>
            </a:r>
          </a:p>
        </p:txBody>
      </p:sp>
      <p:sp>
        <p:nvSpPr>
          <p:cNvPr id="3" name="Title 2">
            <a:extLst>
              <a:ext uri="{FF2B5EF4-FFF2-40B4-BE49-F238E27FC236}">
                <a16:creationId xmlns:a16="http://schemas.microsoft.com/office/drawing/2014/main" id="{19A2676C-9B63-F89E-6BE0-C3F4C08C33A6}"/>
              </a:ext>
            </a:extLst>
          </p:cNvPr>
          <p:cNvSpPr>
            <a:spLocks noGrp="1"/>
          </p:cNvSpPr>
          <p:nvPr>
            <p:ph type="title"/>
          </p:nvPr>
        </p:nvSpPr>
        <p:spPr>
          <a:xfrm>
            <a:off x="407988" y="373593"/>
            <a:ext cx="11376025" cy="751151"/>
          </a:xfrm>
        </p:spPr>
        <p:txBody>
          <a:bodyPr/>
          <a:lstStyle/>
          <a:p>
            <a:r>
              <a:rPr lang="en-GB" dirty="0"/>
              <a:t>Introduction</a:t>
            </a:r>
          </a:p>
        </p:txBody>
      </p:sp>
      <p:sp>
        <p:nvSpPr>
          <p:cNvPr id="4" name="Slide Number Placeholder 3">
            <a:extLst>
              <a:ext uri="{FF2B5EF4-FFF2-40B4-BE49-F238E27FC236}">
                <a16:creationId xmlns:a16="http://schemas.microsoft.com/office/drawing/2014/main" id="{C6D8FACE-C770-FA8D-2F18-DF66D851F092}"/>
              </a:ext>
            </a:extLst>
          </p:cNvPr>
          <p:cNvSpPr>
            <a:spLocks noGrp="1"/>
          </p:cNvSpPr>
          <p:nvPr>
            <p:ph type="sldNum" sz="quarter" idx="12"/>
          </p:nvPr>
        </p:nvSpPr>
        <p:spPr/>
        <p:txBody>
          <a:bodyPr/>
          <a:lstStyle/>
          <a:p>
            <a:pPr>
              <a:defRPr/>
            </a:pPr>
            <a:fld id="{36B5EA5A-BC32-A742-B11B-8E7414D5B535}" type="slidenum">
              <a:rPr lang="en-US" smtClean="0"/>
              <a:t>4</a:t>
            </a:fld>
            <a:endParaRPr lang="en-US"/>
          </a:p>
        </p:txBody>
      </p:sp>
    </p:spTree>
    <p:extLst>
      <p:ext uri="{BB962C8B-B14F-4D97-AF65-F5344CB8AC3E}">
        <p14:creationId xmlns:p14="http://schemas.microsoft.com/office/powerpoint/2010/main" val="605055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83FA0B-78B3-990B-8DC8-5C1ADB9B47B0}"/>
              </a:ext>
            </a:extLst>
          </p:cNvPr>
          <p:cNvPicPr>
            <a:picLocks noChangeAspect="1"/>
          </p:cNvPicPr>
          <p:nvPr/>
        </p:nvPicPr>
        <p:blipFill rotWithShape="1">
          <a:blip r:embed="rId2"/>
          <a:srcRect t="10830" r="6511" b="6276"/>
          <a:stretch/>
        </p:blipFill>
        <p:spPr>
          <a:xfrm>
            <a:off x="1928102" y="332657"/>
            <a:ext cx="9227276" cy="5544616"/>
          </a:xfrm>
          <a:prstGeom prst="rect">
            <a:avLst/>
          </a:prstGeom>
        </p:spPr>
      </p:pic>
      <p:sp>
        <p:nvSpPr>
          <p:cNvPr id="2" name="Title 1"/>
          <p:cNvSpPr>
            <a:spLocks noGrp="1"/>
          </p:cNvSpPr>
          <p:nvPr>
            <p:ph type="title"/>
          </p:nvPr>
        </p:nvSpPr>
        <p:spPr/>
        <p:txBody>
          <a:bodyPr>
            <a:normAutofit/>
          </a:bodyPr>
          <a:lstStyle/>
          <a:p>
            <a:r>
              <a:rPr lang="en-US" sz="4250" dirty="0"/>
              <a:t>ESE location</a:t>
            </a:r>
            <a:endParaRPr lang="en-GB" sz="4250" dirty="0"/>
          </a:p>
        </p:txBody>
      </p:sp>
      <p:sp>
        <p:nvSpPr>
          <p:cNvPr id="6" name="Slide Number Placeholder 5"/>
          <p:cNvSpPr>
            <a:spLocks noGrp="1"/>
          </p:cNvSpPr>
          <p:nvPr>
            <p:ph type="sldNum" sz="quarter" idx="4"/>
          </p:nvPr>
        </p:nvSpPr>
        <p:spPr>
          <a:xfrm>
            <a:off x="11068693" y="6422718"/>
            <a:ext cx="668565" cy="365125"/>
          </a:xfrm>
        </p:spPr>
        <p:txBody>
          <a:bodyPr vert="horz" lIns="0" tIns="0" rIns="0" bIns="0" rtlCol="0" anchor="ctr"/>
          <a:lstStyle/>
          <a:p>
            <a:fld id="{17918391-D411-FE40-AAD7-861AE5233E0E}" type="slidenum">
              <a:rPr lang="en-US" sz="1000" smtClean="0">
                <a:solidFill>
                  <a:schemeClr val="bg1"/>
                </a:solidFill>
              </a:rPr>
              <a:pPr/>
              <a:t>5</a:t>
            </a:fld>
            <a:endParaRPr lang="en-US" sz="1000" dirty="0">
              <a:solidFill>
                <a:schemeClr val="bg1"/>
              </a:solidFill>
            </a:endParaRPr>
          </a:p>
        </p:txBody>
      </p:sp>
      <p:sp>
        <p:nvSpPr>
          <p:cNvPr id="13" name="TextBox 12">
            <a:extLst>
              <a:ext uri="{FF2B5EF4-FFF2-40B4-BE49-F238E27FC236}">
                <a16:creationId xmlns:a16="http://schemas.microsoft.com/office/drawing/2014/main" id="{8A059807-EFFF-E7EC-F1B7-AF2E8295AF21}"/>
              </a:ext>
            </a:extLst>
          </p:cNvPr>
          <p:cNvSpPr txBox="1"/>
          <p:nvPr/>
        </p:nvSpPr>
        <p:spPr bwMode="auto">
          <a:xfrm>
            <a:off x="372079" y="5692606"/>
            <a:ext cx="3326552" cy="369332"/>
          </a:xfrm>
          <a:prstGeom prst="rect">
            <a:avLst/>
          </a:prstGeom>
          <a:noFill/>
        </p:spPr>
        <p:txBody>
          <a:bodyPr wrap="none" rtlCol="0">
            <a:spAutoFit/>
          </a:bodyPr>
          <a:lstStyle/>
          <a:p>
            <a:r>
              <a:rPr lang="en-GB" dirty="0"/>
              <a:t>Electrostatic extraction septum</a:t>
            </a:r>
          </a:p>
        </p:txBody>
      </p:sp>
      <p:sp>
        <p:nvSpPr>
          <p:cNvPr id="17" name="TextBox 16">
            <a:extLst>
              <a:ext uri="{FF2B5EF4-FFF2-40B4-BE49-F238E27FC236}">
                <a16:creationId xmlns:a16="http://schemas.microsoft.com/office/drawing/2014/main" id="{0DBD36F9-0337-7B36-3958-4B89442B356D}"/>
              </a:ext>
            </a:extLst>
          </p:cNvPr>
          <p:cNvSpPr txBox="1"/>
          <p:nvPr/>
        </p:nvSpPr>
        <p:spPr bwMode="auto">
          <a:xfrm>
            <a:off x="3503712" y="5951537"/>
            <a:ext cx="2813591" cy="369332"/>
          </a:xfrm>
          <a:prstGeom prst="rect">
            <a:avLst/>
          </a:prstGeom>
          <a:noFill/>
        </p:spPr>
        <p:txBody>
          <a:bodyPr wrap="none" rtlCol="0">
            <a:spAutoFit/>
          </a:bodyPr>
          <a:lstStyle/>
          <a:p>
            <a:r>
              <a:rPr lang="en-GB" dirty="0"/>
              <a:t>Magnetic extraction septa</a:t>
            </a:r>
          </a:p>
        </p:txBody>
      </p:sp>
      <p:cxnSp>
        <p:nvCxnSpPr>
          <p:cNvPr id="20" name="Straight Arrow Connector 19">
            <a:extLst>
              <a:ext uri="{FF2B5EF4-FFF2-40B4-BE49-F238E27FC236}">
                <a16:creationId xmlns:a16="http://schemas.microsoft.com/office/drawing/2014/main" id="{7D30C6FD-1548-5FBB-B7A2-77A0007FD39C}"/>
              </a:ext>
            </a:extLst>
          </p:cNvPr>
          <p:cNvCxnSpPr>
            <a:cxnSpLocks/>
          </p:cNvCxnSpPr>
          <p:nvPr/>
        </p:nvCxnSpPr>
        <p:spPr>
          <a:xfrm flipV="1">
            <a:off x="4079776" y="5517232"/>
            <a:ext cx="43855" cy="4343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BEB27C4-2DE1-FC93-E8BA-B6D8842BB579}"/>
              </a:ext>
            </a:extLst>
          </p:cNvPr>
          <p:cNvSpPr txBox="1"/>
          <p:nvPr/>
        </p:nvSpPr>
        <p:spPr bwMode="auto">
          <a:xfrm>
            <a:off x="6541740" y="5332566"/>
            <a:ext cx="800219" cy="369332"/>
          </a:xfrm>
          <a:prstGeom prst="rect">
            <a:avLst/>
          </a:prstGeom>
          <a:solidFill>
            <a:schemeClr val="tx1">
              <a:lumMod val="20000"/>
              <a:lumOff val="80000"/>
            </a:schemeClr>
          </a:solidFill>
        </p:spPr>
        <p:txBody>
          <a:bodyPr wrap="none" rtlCol="0">
            <a:spAutoFit/>
          </a:bodyPr>
          <a:lstStyle/>
          <a:p>
            <a:r>
              <a:rPr lang="en-GB" dirty="0"/>
              <a:t>HEBT</a:t>
            </a:r>
          </a:p>
        </p:txBody>
      </p:sp>
      <p:sp>
        <p:nvSpPr>
          <p:cNvPr id="22" name="TextBox 21">
            <a:extLst>
              <a:ext uri="{FF2B5EF4-FFF2-40B4-BE49-F238E27FC236}">
                <a16:creationId xmlns:a16="http://schemas.microsoft.com/office/drawing/2014/main" id="{0D9B2C77-98A1-228F-4930-70ED53CD99BF}"/>
              </a:ext>
            </a:extLst>
          </p:cNvPr>
          <p:cNvSpPr txBox="1"/>
          <p:nvPr/>
        </p:nvSpPr>
        <p:spPr bwMode="auto">
          <a:xfrm>
            <a:off x="3071664" y="4077072"/>
            <a:ext cx="761747" cy="369332"/>
          </a:xfrm>
          <a:prstGeom prst="rect">
            <a:avLst/>
          </a:prstGeom>
          <a:solidFill>
            <a:schemeClr val="tx1">
              <a:lumMod val="20000"/>
              <a:lumOff val="80000"/>
            </a:schemeClr>
          </a:solidFill>
        </p:spPr>
        <p:txBody>
          <a:bodyPr wrap="none" rtlCol="0">
            <a:spAutoFit/>
          </a:bodyPr>
          <a:lstStyle/>
          <a:p>
            <a:r>
              <a:rPr lang="en-GB" dirty="0"/>
              <a:t>LEBT</a:t>
            </a:r>
          </a:p>
        </p:txBody>
      </p:sp>
      <p:cxnSp>
        <p:nvCxnSpPr>
          <p:cNvPr id="8" name="Straight Arrow Connector 7">
            <a:extLst>
              <a:ext uri="{FF2B5EF4-FFF2-40B4-BE49-F238E27FC236}">
                <a16:creationId xmlns:a16="http://schemas.microsoft.com/office/drawing/2014/main" id="{8E59B2D8-3B01-D07F-CCE1-4A6B3323CC26}"/>
              </a:ext>
            </a:extLst>
          </p:cNvPr>
          <p:cNvCxnSpPr>
            <a:cxnSpLocks/>
          </p:cNvCxnSpPr>
          <p:nvPr/>
        </p:nvCxnSpPr>
        <p:spPr>
          <a:xfrm flipV="1">
            <a:off x="2187287" y="4941168"/>
            <a:ext cx="380321" cy="7514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7871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875741-0C51-665F-4154-7A75DD9045D2}"/>
              </a:ext>
            </a:extLst>
          </p:cNvPr>
          <p:cNvSpPr>
            <a:spLocks noGrp="1"/>
          </p:cNvSpPr>
          <p:nvPr>
            <p:ph idx="1"/>
          </p:nvPr>
        </p:nvSpPr>
        <p:spPr>
          <a:xfrm>
            <a:off x="356043" y="1268760"/>
            <a:ext cx="11140557" cy="4680520"/>
          </a:xfrm>
        </p:spPr>
        <p:txBody>
          <a:bodyPr/>
          <a:lstStyle/>
          <a:p>
            <a:pPr>
              <a:lnSpc>
                <a:spcPct val="100000"/>
              </a:lnSpc>
            </a:pPr>
            <a:r>
              <a:rPr lang="en-GB" dirty="0"/>
              <a:t>Despite good intentions, a few flaws were discovered after installation: </a:t>
            </a:r>
          </a:p>
          <a:p>
            <a:pPr marL="342900" indent="-342900">
              <a:lnSpc>
                <a:spcPct val="100000"/>
              </a:lnSpc>
              <a:buFont typeface="Courier New" panose="02070309020205020404" pitchFamily="49" charset="0"/>
              <a:buChar char="o"/>
            </a:pPr>
            <a:r>
              <a:rPr lang="en-GB" dirty="0"/>
              <a:t>The beam acceptance is reduced since the exit extrusion is not centred on the beam line (</a:t>
            </a:r>
            <a:r>
              <a:rPr lang="en-GB" u="sng" dirty="0"/>
              <a:t>20mm too close</a:t>
            </a:r>
            <a:r>
              <a:rPr lang="en-GB" dirty="0"/>
              <a:t> to the orbiting beam). </a:t>
            </a:r>
          </a:p>
          <a:p>
            <a:pPr marL="342900" indent="-342900">
              <a:lnSpc>
                <a:spcPct val="100000"/>
              </a:lnSpc>
              <a:buFont typeface="Courier New" panose="02070309020205020404" pitchFamily="49" charset="0"/>
              <a:buChar char="o"/>
            </a:pPr>
            <a:r>
              <a:rPr lang="en-GB" dirty="0"/>
              <a:t>Consequently, the cathode and anode displacement range is compromised </a:t>
            </a:r>
            <a:r>
              <a:rPr lang="en-GB" dirty="0" err="1"/>
              <a:t>w.r.t.</a:t>
            </a:r>
            <a:r>
              <a:rPr lang="en-GB" dirty="0"/>
              <a:t> original requirement.</a:t>
            </a:r>
          </a:p>
          <a:p>
            <a:pPr marL="342900" indent="-342900">
              <a:lnSpc>
                <a:spcPct val="100000"/>
              </a:lnSpc>
              <a:buFont typeface="Courier New" panose="02070309020205020404" pitchFamily="49" charset="0"/>
              <a:buChar char="o"/>
            </a:pPr>
            <a:r>
              <a:rPr lang="en-GB" dirty="0"/>
              <a:t>Although the nominal voltage is 70 kV, the HV feedthrough limitation of 100 kV, </a:t>
            </a:r>
            <a:r>
              <a:rPr lang="en-GB" u="sng" dirty="0"/>
              <a:t>limited HV conditioning</a:t>
            </a:r>
            <a:r>
              <a:rPr lang="en-GB" dirty="0"/>
              <a:t>. </a:t>
            </a:r>
          </a:p>
          <a:p>
            <a:pPr marL="342900" indent="-342900">
              <a:lnSpc>
                <a:spcPct val="100000"/>
              </a:lnSpc>
              <a:buFont typeface="Courier New" panose="02070309020205020404" pitchFamily="49" charset="0"/>
              <a:buChar char="o"/>
            </a:pPr>
            <a:r>
              <a:rPr lang="en-GB" dirty="0"/>
              <a:t>Furthermore, the cathode-inside-anode-support </a:t>
            </a:r>
            <a:r>
              <a:rPr lang="en-GB" u="sng" dirty="0"/>
              <a:t>layout complicates conditioning</a:t>
            </a:r>
            <a:r>
              <a:rPr lang="en-GB" dirty="0"/>
              <a:t> as well.</a:t>
            </a:r>
          </a:p>
          <a:p>
            <a:pPr marL="342900" indent="-342900">
              <a:lnSpc>
                <a:spcPct val="100000"/>
              </a:lnSpc>
              <a:buFont typeface="Courier New" panose="02070309020205020404" pitchFamily="49" charset="0"/>
              <a:buChar char="o"/>
            </a:pPr>
            <a:r>
              <a:rPr lang="en-GB" dirty="0"/>
              <a:t>The anode/cathode </a:t>
            </a:r>
            <a:r>
              <a:rPr lang="en-GB" u="sng" dirty="0"/>
              <a:t>displacement system doesn’t function</a:t>
            </a:r>
            <a:r>
              <a:rPr lang="en-GB" dirty="0"/>
              <a:t> remotely in operation. </a:t>
            </a:r>
          </a:p>
          <a:p>
            <a:pPr>
              <a:lnSpc>
                <a:spcPct val="100000"/>
              </a:lnSpc>
            </a:pPr>
            <a:r>
              <a:rPr lang="en-GB" dirty="0">
                <a:sym typeface="Wingdings" panose="05000000000000000000" pitchFamily="2" charset="2"/>
              </a:rPr>
              <a:t>	</a:t>
            </a:r>
            <a:endParaRPr lang="en-GB" dirty="0"/>
          </a:p>
          <a:p>
            <a:endParaRPr lang="en-GB" dirty="0"/>
          </a:p>
        </p:txBody>
      </p:sp>
      <p:sp>
        <p:nvSpPr>
          <p:cNvPr id="3" name="Title 2">
            <a:extLst>
              <a:ext uri="{FF2B5EF4-FFF2-40B4-BE49-F238E27FC236}">
                <a16:creationId xmlns:a16="http://schemas.microsoft.com/office/drawing/2014/main" id="{19A2676C-9B63-F89E-6BE0-C3F4C08C33A6}"/>
              </a:ext>
            </a:extLst>
          </p:cNvPr>
          <p:cNvSpPr>
            <a:spLocks noGrp="1"/>
          </p:cNvSpPr>
          <p:nvPr>
            <p:ph type="title"/>
          </p:nvPr>
        </p:nvSpPr>
        <p:spPr>
          <a:xfrm>
            <a:off x="407988" y="373593"/>
            <a:ext cx="11376025" cy="751151"/>
          </a:xfrm>
        </p:spPr>
        <p:txBody>
          <a:bodyPr/>
          <a:lstStyle/>
          <a:p>
            <a:r>
              <a:rPr lang="en-GB" dirty="0"/>
              <a:t>ESE1 limitations</a:t>
            </a:r>
          </a:p>
        </p:txBody>
      </p:sp>
      <p:sp>
        <p:nvSpPr>
          <p:cNvPr id="4" name="Slide Number Placeholder 3">
            <a:extLst>
              <a:ext uri="{FF2B5EF4-FFF2-40B4-BE49-F238E27FC236}">
                <a16:creationId xmlns:a16="http://schemas.microsoft.com/office/drawing/2014/main" id="{C6D8FACE-C770-FA8D-2F18-DF66D851F092}"/>
              </a:ext>
            </a:extLst>
          </p:cNvPr>
          <p:cNvSpPr>
            <a:spLocks noGrp="1"/>
          </p:cNvSpPr>
          <p:nvPr>
            <p:ph type="sldNum" sz="quarter" idx="12"/>
          </p:nvPr>
        </p:nvSpPr>
        <p:spPr/>
        <p:txBody>
          <a:bodyPr/>
          <a:lstStyle/>
          <a:p>
            <a:pPr>
              <a:defRPr/>
            </a:pPr>
            <a:fld id="{36B5EA5A-BC32-A742-B11B-8E7414D5B535}" type="slidenum">
              <a:rPr lang="en-US" smtClean="0"/>
              <a:t>6</a:t>
            </a:fld>
            <a:endParaRPr lang="en-US"/>
          </a:p>
        </p:txBody>
      </p:sp>
    </p:spTree>
    <p:extLst>
      <p:ext uri="{BB962C8B-B14F-4D97-AF65-F5344CB8AC3E}">
        <p14:creationId xmlns:p14="http://schemas.microsoft.com/office/powerpoint/2010/main" val="315174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61FCE74-8A15-742A-F614-28E211773936}"/>
              </a:ext>
            </a:extLst>
          </p:cNvPr>
          <p:cNvPicPr>
            <a:picLocks noGrp="1" noChangeAspect="1"/>
          </p:cNvPicPr>
          <p:nvPr>
            <p:ph idx="1"/>
          </p:nvPr>
        </p:nvPicPr>
        <p:blipFill>
          <a:blip r:embed="rId2"/>
          <a:stretch>
            <a:fillRect/>
          </a:stretch>
        </p:blipFill>
        <p:spPr>
          <a:xfrm>
            <a:off x="1199456" y="1452301"/>
            <a:ext cx="9486515" cy="4778618"/>
          </a:xfrm>
          <a:prstGeom prst="rect">
            <a:avLst/>
          </a:prstGeom>
        </p:spPr>
      </p:pic>
      <p:sp>
        <p:nvSpPr>
          <p:cNvPr id="3" name="Title 2">
            <a:extLst>
              <a:ext uri="{FF2B5EF4-FFF2-40B4-BE49-F238E27FC236}">
                <a16:creationId xmlns:a16="http://schemas.microsoft.com/office/drawing/2014/main" id="{B17A3ED3-EE4C-6236-B9FF-FFD680433458}"/>
              </a:ext>
            </a:extLst>
          </p:cNvPr>
          <p:cNvSpPr>
            <a:spLocks noGrp="1"/>
          </p:cNvSpPr>
          <p:nvPr>
            <p:ph type="title"/>
          </p:nvPr>
        </p:nvSpPr>
        <p:spPr>
          <a:xfrm>
            <a:off x="407988" y="373593"/>
            <a:ext cx="11376025" cy="894502"/>
          </a:xfrm>
        </p:spPr>
        <p:txBody>
          <a:bodyPr/>
          <a:lstStyle/>
          <a:p>
            <a:r>
              <a:rPr lang="en-GB" dirty="0"/>
              <a:t>ESE1 layout</a:t>
            </a:r>
          </a:p>
        </p:txBody>
      </p:sp>
      <p:sp>
        <p:nvSpPr>
          <p:cNvPr id="4" name="Slide Number Placeholder 3">
            <a:extLst>
              <a:ext uri="{FF2B5EF4-FFF2-40B4-BE49-F238E27FC236}">
                <a16:creationId xmlns:a16="http://schemas.microsoft.com/office/drawing/2014/main" id="{6AB64A2B-A586-8F6B-C011-D5483B719BA5}"/>
              </a:ext>
            </a:extLst>
          </p:cNvPr>
          <p:cNvSpPr>
            <a:spLocks noGrp="1"/>
          </p:cNvSpPr>
          <p:nvPr>
            <p:ph type="sldNum" sz="quarter" idx="12"/>
          </p:nvPr>
        </p:nvSpPr>
        <p:spPr/>
        <p:txBody>
          <a:bodyPr/>
          <a:lstStyle/>
          <a:p>
            <a:pPr>
              <a:defRPr/>
            </a:pPr>
            <a:fld id="{36B5EA5A-BC32-A742-B11B-8E7414D5B535}" type="slidenum">
              <a:rPr lang="en-US" smtClean="0"/>
              <a:t>7</a:t>
            </a:fld>
            <a:endParaRPr lang="en-US"/>
          </a:p>
        </p:txBody>
      </p:sp>
      <p:sp>
        <p:nvSpPr>
          <p:cNvPr id="6" name="TextBox 5">
            <a:extLst>
              <a:ext uri="{FF2B5EF4-FFF2-40B4-BE49-F238E27FC236}">
                <a16:creationId xmlns:a16="http://schemas.microsoft.com/office/drawing/2014/main" id="{F6B76C9B-151D-06DB-E9E3-EE38C36B5EBE}"/>
              </a:ext>
            </a:extLst>
          </p:cNvPr>
          <p:cNvSpPr txBox="1"/>
          <p:nvPr/>
        </p:nvSpPr>
        <p:spPr bwMode="auto">
          <a:xfrm>
            <a:off x="8544273" y="4437112"/>
            <a:ext cx="2952327" cy="646331"/>
          </a:xfrm>
          <a:prstGeom prst="rect">
            <a:avLst/>
          </a:prstGeom>
          <a:noFill/>
          <a:ln w="28575">
            <a:solidFill>
              <a:srgbClr val="FF0000"/>
            </a:solidFill>
          </a:ln>
        </p:spPr>
        <p:txBody>
          <a:bodyPr wrap="square" rtlCol="0">
            <a:spAutoFit/>
          </a:bodyPr>
          <a:lstStyle/>
          <a:p>
            <a:r>
              <a:rPr lang="en-GB" dirty="0">
                <a:solidFill>
                  <a:srgbClr val="FF0000"/>
                </a:solidFill>
              </a:rPr>
              <a:t>Offset extrusion, limiting beam acceptance</a:t>
            </a:r>
          </a:p>
        </p:txBody>
      </p:sp>
      <p:cxnSp>
        <p:nvCxnSpPr>
          <p:cNvPr id="8" name="Straight Arrow Connector 7">
            <a:extLst>
              <a:ext uri="{FF2B5EF4-FFF2-40B4-BE49-F238E27FC236}">
                <a16:creationId xmlns:a16="http://schemas.microsoft.com/office/drawing/2014/main" id="{889012B3-C8D6-58C8-9817-EC40D295290D}"/>
              </a:ext>
            </a:extLst>
          </p:cNvPr>
          <p:cNvCxnSpPr>
            <a:cxnSpLocks/>
          </p:cNvCxnSpPr>
          <p:nvPr/>
        </p:nvCxnSpPr>
        <p:spPr>
          <a:xfrm flipH="1" flipV="1">
            <a:off x="7752184" y="3068960"/>
            <a:ext cx="792088" cy="13681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941F68D-FFD3-2037-D5DF-ADC8AF398C11}"/>
              </a:ext>
            </a:extLst>
          </p:cNvPr>
          <p:cNvSpPr txBox="1"/>
          <p:nvPr/>
        </p:nvSpPr>
        <p:spPr bwMode="auto">
          <a:xfrm>
            <a:off x="1650046" y="5502854"/>
            <a:ext cx="1056700" cy="369332"/>
          </a:xfrm>
          <a:prstGeom prst="rect">
            <a:avLst/>
          </a:prstGeom>
          <a:noFill/>
          <a:ln w="19050">
            <a:solidFill>
              <a:schemeClr val="tx1"/>
            </a:solidFill>
          </a:ln>
        </p:spPr>
        <p:txBody>
          <a:bodyPr wrap="none" rtlCol="0">
            <a:spAutoFit/>
          </a:bodyPr>
          <a:lstStyle>
            <a:defPPr>
              <a:defRPr lang="en-US"/>
            </a:defPPr>
          </a:lstStyle>
          <a:p>
            <a:r>
              <a:rPr lang="en-GB" dirty="0"/>
              <a:t>Cathode</a:t>
            </a:r>
          </a:p>
        </p:txBody>
      </p:sp>
      <p:cxnSp>
        <p:nvCxnSpPr>
          <p:cNvPr id="12" name="Straight Arrow Connector 11">
            <a:extLst>
              <a:ext uri="{FF2B5EF4-FFF2-40B4-BE49-F238E27FC236}">
                <a16:creationId xmlns:a16="http://schemas.microsoft.com/office/drawing/2014/main" id="{4536BC84-2C62-1EE2-64FA-AAB6BF5E7270}"/>
              </a:ext>
            </a:extLst>
          </p:cNvPr>
          <p:cNvCxnSpPr>
            <a:cxnSpLocks/>
          </p:cNvCxnSpPr>
          <p:nvPr/>
        </p:nvCxnSpPr>
        <p:spPr>
          <a:xfrm flipV="1">
            <a:off x="2706743" y="3173451"/>
            <a:ext cx="1445041" cy="232940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FCFE0B2-0F11-A07F-27FB-FB4B3EAEED39}"/>
              </a:ext>
            </a:extLst>
          </p:cNvPr>
          <p:cNvSpPr txBox="1"/>
          <p:nvPr/>
        </p:nvSpPr>
        <p:spPr bwMode="auto">
          <a:xfrm>
            <a:off x="3768324" y="1439335"/>
            <a:ext cx="979755" cy="369332"/>
          </a:xfrm>
          <a:prstGeom prst="rect">
            <a:avLst/>
          </a:prstGeom>
          <a:noFill/>
          <a:ln w="19050">
            <a:solidFill>
              <a:schemeClr val="tx1"/>
            </a:solidFill>
          </a:ln>
        </p:spPr>
        <p:txBody>
          <a:bodyPr wrap="none" rtlCol="0">
            <a:spAutoFit/>
          </a:bodyPr>
          <a:lstStyle/>
          <a:p>
            <a:r>
              <a:rPr lang="en-GB" dirty="0"/>
              <a:t>Septum</a:t>
            </a:r>
          </a:p>
        </p:txBody>
      </p:sp>
      <p:cxnSp>
        <p:nvCxnSpPr>
          <p:cNvPr id="15" name="Straight Arrow Connector 14">
            <a:extLst>
              <a:ext uri="{FF2B5EF4-FFF2-40B4-BE49-F238E27FC236}">
                <a16:creationId xmlns:a16="http://schemas.microsoft.com/office/drawing/2014/main" id="{8A2C897D-4C65-AA0E-CE6F-FCFB665E83A1}"/>
              </a:ext>
            </a:extLst>
          </p:cNvPr>
          <p:cNvCxnSpPr>
            <a:cxnSpLocks/>
            <a:stCxn id="13" idx="2"/>
          </p:cNvCxnSpPr>
          <p:nvPr/>
        </p:nvCxnSpPr>
        <p:spPr>
          <a:xfrm>
            <a:off x="4258202" y="1808667"/>
            <a:ext cx="37598" cy="12602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E5D583C-8A19-988E-46EC-0E9DF0CC34B8}"/>
              </a:ext>
            </a:extLst>
          </p:cNvPr>
          <p:cNvSpPr txBox="1"/>
          <p:nvPr/>
        </p:nvSpPr>
        <p:spPr bwMode="auto">
          <a:xfrm>
            <a:off x="10320808" y="1439335"/>
            <a:ext cx="1631505" cy="369332"/>
          </a:xfrm>
          <a:prstGeom prst="rect">
            <a:avLst/>
          </a:prstGeom>
          <a:noFill/>
          <a:ln w="28575">
            <a:solidFill>
              <a:srgbClr val="00B050"/>
            </a:solidFill>
          </a:ln>
        </p:spPr>
        <p:txBody>
          <a:bodyPr wrap="square" rtlCol="0">
            <a:spAutoFit/>
          </a:bodyPr>
          <a:lstStyle/>
          <a:p>
            <a:r>
              <a:rPr lang="en-GB" dirty="0">
                <a:solidFill>
                  <a:srgbClr val="00B050"/>
                </a:solidFill>
              </a:rPr>
              <a:t>Orbiting beam</a:t>
            </a:r>
          </a:p>
        </p:txBody>
      </p:sp>
      <p:cxnSp>
        <p:nvCxnSpPr>
          <p:cNvPr id="18" name="Straight Arrow Connector 17">
            <a:extLst>
              <a:ext uri="{FF2B5EF4-FFF2-40B4-BE49-F238E27FC236}">
                <a16:creationId xmlns:a16="http://schemas.microsoft.com/office/drawing/2014/main" id="{03DDB9E3-66DD-3A6F-3FF3-EEF09CC1F0EC}"/>
              </a:ext>
            </a:extLst>
          </p:cNvPr>
          <p:cNvCxnSpPr>
            <a:cxnSpLocks/>
          </p:cNvCxnSpPr>
          <p:nvPr/>
        </p:nvCxnSpPr>
        <p:spPr>
          <a:xfrm flipH="1">
            <a:off x="9840417" y="1808667"/>
            <a:ext cx="480391" cy="1116277"/>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331DA6A-A44D-2EB8-B2FB-6A403F4445D0}"/>
              </a:ext>
            </a:extLst>
          </p:cNvPr>
          <p:cNvSpPr txBox="1"/>
          <p:nvPr/>
        </p:nvSpPr>
        <p:spPr bwMode="auto">
          <a:xfrm>
            <a:off x="4943871" y="5576939"/>
            <a:ext cx="1440159" cy="646331"/>
          </a:xfrm>
          <a:prstGeom prst="rect">
            <a:avLst/>
          </a:prstGeom>
          <a:noFill/>
          <a:ln w="19050">
            <a:solidFill>
              <a:schemeClr val="tx1"/>
            </a:solidFill>
          </a:ln>
        </p:spPr>
        <p:txBody>
          <a:bodyPr wrap="square" rtlCol="0">
            <a:spAutoFit/>
          </a:bodyPr>
          <a:lstStyle>
            <a:defPPr>
              <a:defRPr lang="en-US"/>
            </a:defPPr>
            <a:lvl1pPr algn="ctr"/>
          </a:lstStyle>
          <a:p>
            <a:r>
              <a:rPr lang="en-GB" dirty="0"/>
              <a:t>HV feedthrough</a:t>
            </a:r>
          </a:p>
        </p:txBody>
      </p:sp>
      <p:cxnSp>
        <p:nvCxnSpPr>
          <p:cNvPr id="23" name="Straight Arrow Connector 22">
            <a:extLst>
              <a:ext uri="{FF2B5EF4-FFF2-40B4-BE49-F238E27FC236}">
                <a16:creationId xmlns:a16="http://schemas.microsoft.com/office/drawing/2014/main" id="{A4A1AF76-4C41-FB9D-5FFE-8D50CF7DCDD8}"/>
              </a:ext>
            </a:extLst>
          </p:cNvPr>
          <p:cNvCxnSpPr>
            <a:cxnSpLocks/>
            <a:stCxn id="21" idx="0"/>
            <a:endCxn id="25" idx="4"/>
          </p:cNvCxnSpPr>
          <p:nvPr/>
        </p:nvCxnSpPr>
        <p:spPr>
          <a:xfrm flipV="1">
            <a:off x="5663951" y="5405699"/>
            <a:ext cx="0" cy="1712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00801717-A7D4-8E4A-BD0B-60357056604D}"/>
              </a:ext>
            </a:extLst>
          </p:cNvPr>
          <p:cNvSpPr/>
          <p:nvPr/>
        </p:nvSpPr>
        <p:spPr>
          <a:xfrm>
            <a:off x="5267907" y="3173451"/>
            <a:ext cx="792088" cy="2232248"/>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28" name="TextBox 27">
            <a:extLst>
              <a:ext uri="{FF2B5EF4-FFF2-40B4-BE49-F238E27FC236}">
                <a16:creationId xmlns:a16="http://schemas.microsoft.com/office/drawing/2014/main" id="{1BD8507C-AB80-7C5E-32CD-2BA61E58E297}"/>
              </a:ext>
            </a:extLst>
          </p:cNvPr>
          <p:cNvSpPr txBox="1"/>
          <p:nvPr/>
        </p:nvSpPr>
        <p:spPr bwMode="auto">
          <a:xfrm>
            <a:off x="1650046" y="4345341"/>
            <a:ext cx="1056697" cy="646331"/>
          </a:xfrm>
          <a:prstGeom prst="rect">
            <a:avLst/>
          </a:prstGeom>
          <a:noFill/>
          <a:ln w="19050">
            <a:solidFill>
              <a:schemeClr val="tx1"/>
            </a:solidFill>
          </a:ln>
        </p:spPr>
        <p:txBody>
          <a:bodyPr wrap="square" rtlCol="0">
            <a:spAutoFit/>
          </a:bodyPr>
          <a:lstStyle>
            <a:defPPr>
              <a:defRPr lang="en-US"/>
            </a:defPPr>
          </a:lstStyle>
          <a:p>
            <a:pPr algn="ctr"/>
            <a:r>
              <a:rPr lang="en-GB" dirty="0"/>
              <a:t>Anode support</a:t>
            </a:r>
          </a:p>
        </p:txBody>
      </p:sp>
      <p:cxnSp>
        <p:nvCxnSpPr>
          <p:cNvPr id="30" name="Straight Arrow Connector 29">
            <a:extLst>
              <a:ext uri="{FF2B5EF4-FFF2-40B4-BE49-F238E27FC236}">
                <a16:creationId xmlns:a16="http://schemas.microsoft.com/office/drawing/2014/main" id="{C46FADA8-4765-532B-7FF7-BDCAD3E44DD7}"/>
              </a:ext>
            </a:extLst>
          </p:cNvPr>
          <p:cNvCxnSpPr/>
          <p:nvPr/>
        </p:nvCxnSpPr>
        <p:spPr>
          <a:xfrm flipV="1">
            <a:off x="2706745" y="3573016"/>
            <a:ext cx="1084999" cy="104932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8307EF7-6389-F5F2-EC0A-228D57A37457}"/>
              </a:ext>
            </a:extLst>
          </p:cNvPr>
          <p:cNvCxnSpPr/>
          <p:nvPr/>
        </p:nvCxnSpPr>
        <p:spPr>
          <a:xfrm>
            <a:off x="407988" y="2996952"/>
            <a:ext cx="1296144"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0A4B3E14-8946-A089-0F68-1B0362BD9836}"/>
              </a:ext>
            </a:extLst>
          </p:cNvPr>
          <p:cNvSpPr txBox="1"/>
          <p:nvPr/>
        </p:nvSpPr>
        <p:spPr bwMode="auto">
          <a:xfrm>
            <a:off x="319816" y="2628747"/>
            <a:ext cx="854721" cy="400110"/>
          </a:xfrm>
          <a:prstGeom prst="rect">
            <a:avLst/>
          </a:prstGeom>
          <a:noFill/>
        </p:spPr>
        <p:txBody>
          <a:bodyPr wrap="none" rtlCol="0">
            <a:spAutoFit/>
          </a:bodyPr>
          <a:lstStyle/>
          <a:p>
            <a:r>
              <a:rPr lang="en-GB" sz="2000" i="1" dirty="0">
                <a:solidFill>
                  <a:srgbClr val="00B050"/>
                </a:solidFill>
              </a:rPr>
              <a:t>Beam</a:t>
            </a:r>
          </a:p>
        </p:txBody>
      </p:sp>
    </p:spTree>
    <p:extLst>
      <p:ext uri="{BB962C8B-B14F-4D97-AF65-F5344CB8AC3E}">
        <p14:creationId xmlns:p14="http://schemas.microsoft.com/office/powerpoint/2010/main" val="3115522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working on a machine&#10;&#10;Description automatically generated">
            <a:extLst>
              <a:ext uri="{FF2B5EF4-FFF2-40B4-BE49-F238E27FC236}">
                <a16:creationId xmlns:a16="http://schemas.microsoft.com/office/drawing/2014/main" id="{60E365E1-4DA5-0842-22E5-87454202371B}"/>
              </a:ext>
            </a:extLst>
          </p:cNvPr>
          <p:cNvPicPr>
            <a:picLocks noChangeAspect="1"/>
          </p:cNvPicPr>
          <p:nvPr/>
        </p:nvPicPr>
        <p:blipFill>
          <a:blip r:embed="rId2"/>
          <a:stretch>
            <a:fillRect/>
          </a:stretch>
        </p:blipFill>
        <p:spPr>
          <a:xfrm>
            <a:off x="209573" y="1333531"/>
            <a:ext cx="5395895" cy="4046921"/>
          </a:xfrm>
          <a:prstGeom prst="rect">
            <a:avLst/>
          </a:prstGeom>
        </p:spPr>
      </p:pic>
      <p:pic>
        <p:nvPicPr>
          <p:cNvPr id="8" name="Picture 7" descr="Close-up of a machine&#10;&#10;Description automatically generated">
            <a:extLst>
              <a:ext uri="{FF2B5EF4-FFF2-40B4-BE49-F238E27FC236}">
                <a16:creationId xmlns:a16="http://schemas.microsoft.com/office/drawing/2014/main" id="{7857339B-601C-0590-FE3E-53EEFDE9CEF3}"/>
              </a:ext>
            </a:extLst>
          </p:cNvPr>
          <p:cNvPicPr>
            <a:picLocks noChangeAspect="1"/>
          </p:cNvPicPr>
          <p:nvPr/>
        </p:nvPicPr>
        <p:blipFill rotWithShape="1">
          <a:blip r:embed="rId3"/>
          <a:srcRect l="1963"/>
          <a:stretch/>
        </p:blipFill>
        <p:spPr>
          <a:xfrm>
            <a:off x="5811607" y="999394"/>
            <a:ext cx="6145521" cy="4701438"/>
          </a:xfrm>
          <a:prstGeom prst="rect">
            <a:avLst/>
          </a:prstGeom>
        </p:spPr>
      </p:pic>
      <p:sp>
        <p:nvSpPr>
          <p:cNvPr id="3" name="Title 2">
            <a:extLst>
              <a:ext uri="{FF2B5EF4-FFF2-40B4-BE49-F238E27FC236}">
                <a16:creationId xmlns:a16="http://schemas.microsoft.com/office/drawing/2014/main" id="{020FFB3F-E71D-2BFF-CAD8-85E2C944FE8D}"/>
              </a:ext>
            </a:extLst>
          </p:cNvPr>
          <p:cNvSpPr>
            <a:spLocks noGrp="1"/>
          </p:cNvSpPr>
          <p:nvPr>
            <p:ph type="title"/>
          </p:nvPr>
        </p:nvSpPr>
        <p:spPr>
          <a:xfrm>
            <a:off x="407988" y="373593"/>
            <a:ext cx="11376025" cy="655278"/>
          </a:xfrm>
        </p:spPr>
        <p:txBody>
          <a:bodyPr/>
          <a:lstStyle/>
          <a:p>
            <a:r>
              <a:rPr lang="en-GB" dirty="0"/>
              <a:t>Cross section of ESE1</a:t>
            </a:r>
          </a:p>
        </p:txBody>
      </p:sp>
      <p:sp>
        <p:nvSpPr>
          <p:cNvPr id="4" name="Slide Number Placeholder 3">
            <a:extLst>
              <a:ext uri="{FF2B5EF4-FFF2-40B4-BE49-F238E27FC236}">
                <a16:creationId xmlns:a16="http://schemas.microsoft.com/office/drawing/2014/main" id="{315C7DBB-EC2B-0FD6-D12F-5C6E86054914}"/>
              </a:ext>
            </a:extLst>
          </p:cNvPr>
          <p:cNvSpPr>
            <a:spLocks noGrp="1"/>
          </p:cNvSpPr>
          <p:nvPr>
            <p:ph type="sldNum" sz="quarter" idx="12"/>
          </p:nvPr>
        </p:nvSpPr>
        <p:spPr/>
        <p:txBody>
          <a:bodyPr/>
          <a:lstStyle/>
          <a:p>
            <a:pPr>
              <a:defRPr/>
            </a:pPr>
            <a:fld id="{36B5EA5A-BC32-A742-B11B-8E7414D5B535}" type="slidenum">
              <a:rPr lang="en-US" smtClean="0"/>
              <a:t>8</a:t>
            </a:fld>
            <a:endParaRPr lang="en-US"/>
          </a:p>
        </p:txBody>
      </p:sp>
      <p:sp>
        <p:nvSpPr>
          <p:cNvPr id="16" name="TextBox 15">
            <a:extLst>
              <a:ext uri="{FF2B5EF4-FFF2-40B4-BE49-F238E27FC236}">
                <a16:creationId xmlns:a16="http://schemas.microsoft.com/office/drawing/2014/main" id="{15245652-CBD6-2F84-03E7-B2C8CB9872A2}"/>
              </a:ext>
            </a:extLst>
          </p:cNvPr>
          <p:cNvSpPr txBox="1"/>
          <p:nvPr/>
        </p:nvSpPr>
        <p:spPr bwMode="auto">
          <a:xfrm>
            <a:off x="8590809" y="5797039"/>
            <a:ext cx="1056700" cy="369332"/>
          </a:xfrm>
          <a:prstGeom prst="rect">
            <a:avLst/>
          </a:prstGeom>
          <a:noFill/>
          <a:ln w="19050">
            <a:solidFill>
              <a:schemeClr val="tx1"/>
            </a:solidFill>
          </a:ln>
        </p:spPr>
        <p:txBody>
          <a:bodyPr wrap="none" rtlCol="0">
            <a:spAutoFit/>
          </a:bodyPr>
          <a:lstStyle>
            <a:defPPr>
              <a:defRPr lang="en-US"/>
            </a:defPPr>
          </a:lstStyle>
          <a:p>
            <a:r>
              <a:rPr lang="en-GB" dirty="0"/>
              <a:t>Cathode</a:t>
            </a:r>
          </a:p>
        </p:txBody>
      </p:sp>
      <p:cxnSp>
        <p:nvCxnSpPr>
          <p:cNvPr id="17" name="Straight Arrow Connector 16">
            <a:extLst>
              <a:ext uri="{FF2B5EF4-FFF2-40B4-BE49-F238E27FC236}">
                <a16:creationId xmlns:a16="http://schemas.microsoft.com/office/drawing/2014/main" id="{85CD8D00-1BA6-34B5-7D91-142F21ECC48B}"/>
              </a:ext>
            </a:extLst>
          </p:cNvPr>
          <p:cNvCxnSpPr>
            <a:cxnSpLocks/>
            <a:stCxn id="16" idx="0"/>
          </p:cNvCxnSpPr>
          <p:nvPr/>
        </p:nvCxnSpPr>
        <p:spPr>
          <a:xfrm flipH="1" flipV="1">
            <a:off x="8590809" y="4175937"/>
            <a:ext cx="528350" cy="162110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B46A258-B326-1C70-E799-458E675491EC}"/>
              </a:ext>
            </a:extLst>
          </p:cNvPr>
          <p:cNvSpPr txBox="1"/>
          <p:nvPr/>
        </p:nvSpPr>
        <p:spPr bwMode="auto">
          <a:xfrm>
            <a:off x="9048328" y="215062"/>
            <a:ext cx="1056697" cy="646331"/>
          </a:xfrm>
          <a:prstGeom prst="rect">
            <a:avLst/>
          </a:prstGeom>
          <a:noFill/>
          <a:ln w="19050">
            <a:solidFill>
              <a:schemeClr val="tx1"/>
            </a:solidFill>
          </a:ln>
        </p:spPr>
        <p:txBody>
          <a:bodyPr wrap="square" rtlCol="0">
            <a:spAutoFit/>
          </a:bodyPr>
          <a:lstStyle>
            <a:defPPr>
              <a:defRPr lang="en-US"/>
            </a:defPPr>
          </a:lstStyle>
          <a:p>
            <a:pPr algn="ctr"/>
            <a:r>
              <a:rPr lang="en-GB" dirty="0"/>
              <a:t>Anode support</a:t>
            </a:r>
          </a:p>
        </p:txBody>
      </p:sp>
      <p:cxnSp>
        <p:nvCxnSpPr>
          <p:cNvPr id="24" name="Straight Arrow Connector 23">
            <a:extLst>
              <a:ext uri="{FF2B5EF4-FFF2-40B4-BE49-F238E27FC236}">
                <a16:creationId xmlns:a16="http://schemas.microsoft.com/office/drawing/2014/main" id="{A210FFA3-FD3C-F57B-ED04-97F0C95C30EF}"/>
              </a:ext>
            </a:extLst>
          </p:cNvPr>
          <p:cNvCxnSpPr>
            <a:cxnSpLocks/>
            <a:stCxn id="23" idx="2"/>
          </p:cNvCxnSpPr>
          <p:nvPr/>
        </p:nvCxnSpPr>
        <p:spPr>
          <a:xfrm>
            <a:off x="9576677" y="861393"/>
            <a:ext cx="119723" cy="33272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972DAAD-BB2C-44C8-878D-CA266434A7B3}"/>
              </a:ext>
            </a:extLst>
          </p:cNvPr>
          <p:cNvSpPr txBox="1"/>
          <p:nvPr/>
        </p:nvSpPr>
        <p:spPr bwMode="auto">
          <a:xfrm>
            <a:off x="6051802" y="5797039"/>
            <a:ext cx="1631505" cy="369332"/>
          </a:xfrm>
          <a:prstGeom prst="rect">
            <a:avLst/>
          </a:prstGeom>
          <a:noFill/>
          <a:ln w="28575">
            <a:solidFill>
              <a:srgbClr val="00B050"/>
            </a:solidFill>
          </a:ln>
        </p:spPr>
        <p:txBody>
          <a:bodyPr wrap="square" rtlCol="0">
            <a:spAutoFit/>
          </a:bodyPr>
          <a:lstStyle/>
          <a:p>
            <a:r>
              <a:rPr lang="en-GB" dirty="0">
                <a:solidFill>
                  <a:srgbClr val="00B050"/>
                </a:solidFill>
              </a:rPr>
              <a:t>Orbiting beam</a:t>
            </a:r>
          </a:p>
        </p:txBody>
      </p:sp>
      <p:cxnSp>
        <p:nvCxnSpPr>
          <p:cNvPr id="28" name="Straight Arrow Connector 27">
            <a:extLst>
              <a:ext uri="{FF2B5EF4-FFF2-40B4-BE49-F238E27FC236}">
                <a16:creationId xmlns:a16="http://schemas.microsoft.com/office/drawing/2014/main" id="{1BBD8579-EA71-EC92-9B7C-ECC04A7985DF}"/>
              </a:ext>
            </a:extLst>
          </p:cNvPr>
          <p:cNvCxnSpPr>
            <a:cxnSpLocks/>
            <a:stCxn id="27" idx="0"/>
          </p:cNvCxnSpPr>
          <p:nvPr/>
        </p:nvCxnSpPr>
        <p:spPr>
          <a:xfrm flipV="1">
            <a:off x="6867555" y="3574937"/>
            <a:ext cx="684368" cy="2222102"/>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7F87ED7B-861D-C21B-F86E-9FB9D07CA05D}"/>
              </a:ext>
            </a:extLst>
          </p:cNvPr>
          <p:cNvSpPr/>
          <p:nvPr/>
        </p:nvSpPr>
        <p:spPr>
          <a:xfrm>
            <a:off x="7392144" y="3166351"/>
            <a:ext cx="363171" cy="362698"/>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33F59C76-7219-9921-0A68-60A9B921F370}"/>
              </a:ext>
            </a:extLst>
          </p:cNvPr>
          <p:cNvSpPr txBox="1"/>
          <p:nvPr/>
        </p:nvSpPr>
        <p:spPr bwMode="auto">
          <a:xfrm>
            <a:off x="209573" y="5380452"/>
            <a:ext cx="1606530" cy="338554"/>
          </a:xfrm>
          <a:prstGeom prst="rect">
            <a:avLst/>
          </a:prstGeom>
          <a:noFill/>
        </p:spPr>
        <p:txBody>
          <a:bodyPr wrap="none" rtlCol="0">
            <a:spAutoFit/>
          </a:bodyPr>
          <a:lstStyle/>
          <a:p>
            <a:r>
              <a:rPr lang="en-GB" sz="1600" i="1" dirty="0">
                <a:solidFill>
                  <a:schemeClr val="accent4">
                    <a:lumMod val="50000"/>
                  </a:schemeClr>
                </a:solidFill>
              </a:rPr>
              <a:t>ESE1 side view</a:t>
            </a:r>
          </a:p>
        </p:txBody>
      </p:sp>
    </p:spTree>
    <p:extLst>
      <p:ext uri="{BB962C8B-B14F-4D97-AF65-F5344CB8AC3E}">
        <p14:creationId xmlns:p14="http://schemas.microsoft.com/office/powerpoint/2010/main" val="3829026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30D71C-1BA5-F7A2-FE58-E0E8C7381560}"/>
              </a:ext>
            </a:extLst>
          </p:cNvPr>
          <p:cNvSpPr>
            <a:spLocks noGrp="1"/>
          </p:cNvSpPr>
          <p:nvPr>
            <p:ph idx="1"/>
          </p:nvPr>
        </p:nvSpPr>
        <p:spPr>
          <a:xfrm>
            <a:off x="407989" y="1133557"/>
            <a:ext cx="11232627" cy="4829090"/>
          </a:xfrm>
        </p:spPr>
        <p:txBody>
          <a:bodyPr/>
          <a:lstStyle/>
          <a:p>
            <a:pPr marL="342900" indent="-342900">
              <a:lnSpc>
                <a:spcPct val="100000"/>
              </a:lnSpc>
              <a:buFont typeface="Courier New" panose="02070309020205020404" pitchFamily="49" charset="0"/>
              <a:buChar char="o"/>
            </a:pPr>
            <a:r>
              <a:rPr lang="en-GB" dirty="0"/>
              <a:t>Vacuum: </a:t>
            </a:r>
          </a:p>
          <a:p>
            <a:pPr marL="666900" lvl="1" indent="-342900">
              <a:buFont typeface="Courier New" panose="02070309020205020404" pitchFamily="49" charset="0"/>
              <a:buChar char="o"/>
            </a:pPr>
            <a:r>
              <a:rPr lang="en-GB" dirty="0"/>
              <a:t>2 DN160 flanges for turbo molecular pump and optional ion pump, </a:t>
            </a:r>
          </a:p>
          <a:p>
            <a:pPr marL="666900" lvl="1" indent="-342900">
              <a:buFont typeface="Courier New" panose="02070309020205020404" pitchFamily="49" charset="0"/>
              <a:buChar char="o"/>
            </a:pPr>
            <a:r>
              <a:rPr lang="en-GB" dirty="0"/>
              <a:t>2 DN35 flanges for gauges. </a:t>
            </a:r>
          </a:p>
          <a:p>
            <a:pPr marL="342900" indent="-342900">
              <a:lnSpc>
                <a:spcPct val="100000"/>
              </a:lnSpc>
              <a:buFont typeface="Courier New" panose="02070309020205020404" pitchFamily="49" charset="0"/>
              <a:buChar char="o"/>
            </a:pPr>
            <a:r>
              <a:rPr lang="en-GB" dirty="0"/>
              <a:t>HV feedthrough suitable for </a:t>
            </a:r>
            <a:r>
              <a:rPr lang="en-GB" u="sng" dirty="0"/>
              <a:t>&gt;160 kV</a:t>
            </a:r>
            <a:r>
              <a:rPr lang="en-GB" dirty="0"/>
              <a:t> (using 3M </a:t>
            </a:r>
            <a:r>
              <a:rPr lang="en-GB" dirty="0" err="1"/>
              <a:t>Fluorinert</a:t>
            </a:r>
            <a:r>
              <a:rPr lang="en-GB" dirty="0"/>
              <a:t> FC-770 insulating liquid).</a:t>
            </a:r>
          </a:p>
          <a:p>
            <a:pPr marL="342900" indent="-342900">
              <a:lnSpc>
                <a:spcPct val="100000"/>
              </a:lnSpc>
              <a:buFont typeface="Courier New" panose="02070309020205020404" pitchFamily="49" charset="0"/>
              <a:buChar char="o"/>
            </a:pPr>
            <a:r>
              <a:rPr lang="en-GB" dirty="0"/>
              <a:t>Septum: 100 µm thick Molybdenum foils (10).</a:t>
            </a:r>
          </a:p>
          <a:p>
            <a:pPr marL="342900" indent="-342900">
              <a:lnSpc>
                <a:spcPct val="100000"/>
              </a:lnSpc>
              <a:buFont typeface="Courier New" panose="02070309020205020404" pitchFamily="49" charset="0"/>
              <a:buChar char="o"/>
            </a:pPr>
            <a:r>
              <a:rPr lang="en-GB" dirty="0"/>
              <a:t>Conventional cathode opposite anode layout to facilitate HV conditioning.</a:t>
            </a:r>
          </a:p>
          <a:p>
            <a:pPr marL="342900" indent="-342900">
              <a:lnSpc>
                <a:spcPct val="100000"/>
              </a:lnSpc>
              <a:buFont typeface="Courier New" panose="02070309020205020404" pitchFamily="49" charset="0"/>
              <a:buChar char="o"/>
            </a:pPr>
            <a:r>
              <a:rPr lang="en-GB" dirty="0"/>
              <a:t>Remote displacement system: stepper motors with encoders. </a:t>
            </a:r>
          </a:p>
          <a:p>
            <a:pPr marL="666900" lvl="1" indent="-342900">
              <a:buFont typeface="Courier New" panose="02070309020205020404" pitchFamily="49" charset="0"/>
              <a:buChar char="o"/>
            </a:pPr>
            <a:r>
              <a:rPr lang="en-GB" dirty="0"/>
              <a:t>Each mechanical displacement parameter is adjusted with 1 associated stepper motor (gap width, radial septum position, angular septum position). </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
        <p:nvSpPr>
          <p:cNvPr id="3" name="Title 2">
            <a:extLst>
              <a:ext uri="{FF2B5EF4-FFF2-40B4-BE49-F238E27FC236}">
                <a16:creationId xmlns:a16="http://schemas.microsoft.com/office/drawing/2014/main" id="{4BA5F7FE-3AD7-7A87-F6E2-046D27447EB2}"/>
              </a:ext>
            </a:extLst>
          </p:cNvPr>
          <p:cNvSpPr>
            <a:spLocks noGrp="1"/>
          </p:cNvSpPr>
          <p:nvPr>
            <p:ph type="title"/>
          </p:nvPr>
        </p:nvSpPr>
        <p:spPr>
          <a:xfrm>
            <a:off x="407988" y="373593"/>
            <a:ext cx="11376025" cy="679143"/>
          </a:xfrm>
        </p:spPr>
        <p:txBody>
          <a:bodyPr/>
          <a:lstStyle/>
          <a:p>
            <a:r>
              <a:rPr lang="en-GB" dirty="0"/>
              <a:t>Principal design features ESE2</a:t>
            </a:r>
          </a:p>
        </p:txBody>
      </p:sp>
      <p:sp>
        <p:nvSpPr>
          <p:cNvPr id="4" name="Slide Number Placeholder 3">
            <a:extLst>
              <a:ext uri="{FF2B5EF4-FFF2-40B4-BE49-F238E27FC236}">
                <a16:creationId xmlns:a16="http://schemas.microsoft.com/office/drawing/2014/main" id="{57FE7E07-4F5C-A2CE-D832-689A29702810}"/>
              </a:ext>
            </a:extLst>
          </p:cNvPr>
          <p:cNvSpPr>
            <a:spLocks noGrp="1"/>
          </p:cNvSpPr>
          <p:nvPr>
            <p:ph type="sldNum" sz="quarter" idx="12"/>
          </p:nvPr>
        </p:nvSpPr>
        <p:spPr/>
        <p:txBody>
          <a:bodyPr/>
          <a:lstStyle/>
          <a:p>
            <a:pPr>
              <a:defRPr/>
            </a:pPr>
            <a:fld id="{36B5EA5A-BC32-A742-B11B-8E7414D5B535}" type="slidenum">
              <a:rPr lang="en-US" smtClean="0"/>
              <a:t>9</a:t>
            </a:fld>
            <a:endParaRPr lang="en-US" dirty="0"/>
          </a:p>
        </p:txBody>
      </p:sp>
    </p:spTree>
    <p:extLst>
      <p:ext uri="{BB962C8B-B14F-4D97-AF65-F5344CB8AC3E}">
        <p14:creationId xmlns:p14="http://schemas.microsoft.com/office/powerpoint/2010/main" val="2926273394"/>
      </p:ext>
    </p:extLst>
  </p:cSld>
  <p:clrMapOvr>
    <a:masterClrMapping/>
  </p:clrMapOvr>
</p:sld>
</file>

<file path=ppt/theme/theme1.xml><?xml version="1.0" encoding="utf-8"?>
<a:theme xmlns:a="http://schemas.openxmlformats.org/drawingml/2006/main" name="Office Theme">
  <a:themeElements>
    <a:clrScheme name="CERN 1">
      <a:dk1>
        <a:srgbClr val="0033A0"/>
      </a:dk1>
      <a:lt1>
        <a:srgbClr val="FFFFFF"/>
      </a:lt1>
      <a:dk2>
        <a:srgbClr val="2F2F2F"/>
      </a:dk2>
      <a:lt2>
        <a:srgbClr val="E7E6E6"/>
      </a:lt2>
      <a:accent1>
        <a:srgbClr val="0033A0"/>
      </a:accent1>
      <a:accent2>
        <a:srgbClr val="61C4D3"/>
      </a:accent2>
      <a:accent3>
        <a:srgbClr val="E15E32"/>
      </a:accent3>
      <a:accent4>
        <a:srgbClr val="BDBDCB"/>
      </a:accent4>
      <a:accent5>
        <a:srgbClr val="6E2466"/>
      </a:accent5>
      <a:accent6>
        <a:srgbClr val="1C4469"/>
      </a:accent6>
      <a:hlink>
        <a:srgbClr val="6D2466"/>
      </a:hlink>
      <a:folHlink>
        <a:srgbClr val="61C4D3"/>
      </a:folHlink>
    </a:clrScheme>
    <a:fontScheme name="CERN">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prstGeom prst="rect">
          <a:avLst/>
        </a:prstGeom>
        <a:noFill/>
      </a:spPr>
      <a:bodyPr/>
      <a:lstStyle/>
    </a:txDef>
  </a:objectDefaults>
  <a:extraClrSchemeLst/>
  <a:extLst>
    <a:ext uri="{05A4C25C-085E-4340-85A3-A5531E510DB2}">
      <thm15:themeFamily xmlns:thm15="http://schemas.microsoft.com/office/thememl/2012/main" name="Presentation1" id="{4BAFF76A-A20B-4089-AB48-234926712CC8}" vid="{5EFE5F0C-CD44-4BF7-ACEE-B23D5F6DD08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SY PowerPoint template</Template>
  <TotalTime>11771</TotalTime>
  <Words>1641</Words>
  <Application>Microsoft Office PowerPoint</Application>
  <DocSecurity>0</DocSecurity>
  <PresentationFormat>Widescreen</PresentationFormat>
  <Paragraphs>232</Paragraphs>
  <Slides>23</Slides>
  <Notes>2</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Arial,Sans-Serif</vt:lpstr>
      <vt:lpstr>Calibri</vt:lpstr>
      <vt:lpstr>Courier New</vt:lpstr>
      <vt:lpstr>Wingdings</vt:lpstr>
      <vt:lpstr>Office Theme</vt:lpstr>
      <vt:lpstr>CNAO Septum ESE2 Development</vt:lpstr>
      <vt:lpstr>Abstract </vt:lpstr>
      <vt:lpstr>Outline</vt:lpstr>
      <vt:lpstr>Introduction</vt:lpstr>
      <vt:lpstr>ESE location</vt:lpstr>
      <vt:lpstr>ESE1 limitations</vt:lpstr>
      <vt:lpstr>ESE1 layout</vt:lpstr>
      <vt:lpstr>Cross section of ESE1</vt:lpstr>
      <vt:lpstr>Principal design features ESE2</vt:lpstr>
      <vt:lpstr>ESE2 principal parameters </vt:lpstr>
      <vt:lpstr>Cross section of ESE2</vt:lpstr>
      <vt:lpstr>2D field homogeneity </vt:lpstr>
      <vt:lpstr>Septum foil straightness</vt:lpstr>
      <vt:lpstr>ESE 2 – Motorization</vt:lpstr>
      <vt:lpstr>ESE 2 – vacuum</vt:lpstr>
      <vt:lpstr>System controls</vt:lpstr>
      <vt:lpstr>System controls cont'd</vt:lpstr>
      <vt:lpstr>Some impressions</vt:lpstr>
      <vt:lpstr>HV conditioning</vt:lpstr>
      <vt:lpstr>Outlook</vt:lpstr>
      <vt:lpstr>Lessons learned</vt:lpstr>
      <vt:lpstr>References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CNAO Septum ESE2 Development</dc:title>
  <dc:subject/>
  <dc:creator>Jan Borburgh</dc:creator>
  <cp:keywords/>
  <dc:description/>
  <cp:lastModifiedBy>Jan Borburgh</cp:lastModifiedBy>
  <cp:revision>853</cp:revision>
  <dcterms:created xsi:type="dcterms:W3CDTF">2024-01-19T10:32:39Z</dcterms:created>
  <dcterms:modified xsi:type="dcterms:W3CDTF">2024-02-13T11:56:20Z</dcterms:modified>
  <cp:category/>
  <dc:identifier/>
  <cp:contentStatus/>
  <dc:language/>
  <cp:version/>
</cp:coreProperties>
</file>