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diagrams/data2.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70" r:id="rId2"/>
  </p:sldMasterIdLst>
  <p:notesMasterIdLst>
    <p:notesMasterId r:id="rId25"/>
  </p:notesMasterIdLst>
  <p:handoutMasterIdLst>
    <p:handoutMasterId r:id="rId26"/>
  </p:handoutMasterIdLst>
  <p:sldIdLst>
    <p:sldId id="258" r:id="rId3"/>
    <p:sldId id="274" r:id="rId4"/>
    <p:sldId id="262" r:id="rId5"/>
    <p:sldId id="263" r:id="rId6"/>
    <p:sldId id="259" r:id="rId7"/>
    <p:sldId id="264" r:id="rId8"/>
    <p:sldId id="260" r:id="rId9"/>
    <p:sldId id="266" r:id="rId10"/>
    <p:sldId id="277" r:id="rId11"/>
    <p:sldId id="261" r:id="rId12"/>
    <p:sldId id="270" r:id="rId13"/>
    <p:sldId id="276" r:id="rId14"/>
    <p:sldId id="279" r:id="rId15"/>
    <p:sldId id="273" r:id="rId16"/>
    <p:sldId id="271" r:id="rId17"/>
    <p:sldId id="272" r:id="rId18"/>
    <p:sldId id="265" r:id="rId19"/>
    <p:sldId id="269" r:id="rId20"/>
    <p:sldId id="275" r:id="rId21"/>
    <p:sldId id="278" r:id="rId22"/>
    <p:sldId id="268" r:id="rId23"/>
    <p:sldId id="267" r:id="rId24"/>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EEFF"/>
    <a:srgbClr val="FF0000"/>
    <a:srgbClr val="F2D711"/>
    <a:srgbClr val="14316C"/>
    <a:srgbClr val="005A9A"/>
    <a:srgbClr val="94A8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291"/>
  </p:normalViewPr>
  <p:slideViewPr>
    <p:cSldViewPr snapToGrid="0" snapToObjects="1">
      <p:cViewPr varScale="1">
        <p:scale>
          <a:sx n="78" d="100"/>
          <a:sy n="78" d="100"/>
        </p:scale>
        <p:origin x="972" y="45"/>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6" d="100"/>
          <a:sy n="96" d="100"/>
        </p:scale>
        <p:origin x="3688"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1" Type="http://schemas.openxmlformats.org/officeDocument/2006/relationships/image" Target="../media/image28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4A4614-9FAE-4929-8F3D-760A1141116E}" type="doc">
      <dgm:prSet loTypeId="urn:microsoft.com/office/officeart/2005/8/layout/process4" loCatId="process" qsTypeId="urn:microsoft.com/office/officeart/2005/8/quickstyle/simple1" qsCatId="simple" csTypeId="urn:microsoft.com/office/officeart/2005/8/colors/accent1_2" csCatId="accent1" phldr="1"/>
      <dgm:spPr/>
    </dgm:pt>
    <mc:AlternateContent xmlns:mc="http://schemas.openxmlformats.org/markup-compatibility/2006" xmlns:a14="http://schemas.microsoft.com/office/drawing/2010/main">
      <mc:Choice Requires="a14">
        <dgm:pt modelId="{AC17B895-A677-4065-907A-D37521DC5AD5}">
          <dgm:prSet phldrT="[Text]"/>
          <dgm:spPr/>
          <dgm:t>
            <a:bodyPr/>
            <a:lstStyle/>
            <a:p>
              <a:r>
                <a:rPr lang="de-DE" dirty="0"/>
                <a:t>Ripples </a:t>
              </a:r>
              <a:r>
                <a:rPr lang="de-DE" dirty="0" err="1"/>
                <a:t>with</a:t>
              </a:r>
              <a:r>
                <a:rPr lang="de-DE" dirty="0"/>
                <a:t> </a:t>
              </a:r>
              <a14:m>
                <m:oMath xmlns:m="http://schemas.openxmlformats.org/officeDocument/2006/math">
                  <m:sSub>
                    <m:sSubPr>
                      <m:ctrlPr>
                        <a:rPr lang="de-DE" b="0" i="1" smtClean="0">
                          <a:latin typeface="Cambria Math" panose="02040503050406030204" pitchFamily="18" charset="0"/>
                        </a:rPr>
                      </m:ctrlPr>
                    </m:sSubPr>
                    <m:e>
                      <m:r>
                        <m:rPr>
                          <m:sty m:val="p"/>
                        </m:rPr>
                        <a:rPr lang="de-DE" b="0" i="0" smtClean="0">
                          <a:latin typeface="Cambria Math" panose="02040503050406030204" pitchFamily="18" charset="0"/>
                        </a:rPr>
                        <m:t>A</m:t>
                      </m:r>
                    </m:e>
                    <m:sub>
                      <m:r>
                        <a:rPr lang="de-DE" b="0" i="1" smtClean="0">
                          <a:latin typeface="Cambria Math" panose="02040503050406030204" pitchFamily="18" charset="0"/>
                        </a:rPr>
                        <m:t>0</m:t>
                      </m:r>
                    </m:sub>
                  </m:sSub>
                </m:oMath>
              </a14:m>
              <a:r>
                <a:rPr lang="de-DE" dirty="0"/>
                <a:t> and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0</m:t>
                      </m:r>
                    </m:sub>
                  </m:sSub>
                </m:oMath>
              </a14:m>
              <a:r>
                <a:rPr lang="de-DE" dirty="0"/>
                <a:t>  </a:t>
              </a:r>
              <a:r>
                <a:rPr lang="de-DE" dirty="0" err="1"/>
                <a:t>induced</a:t>
              </a:r>
              <a:r>
                <a:rPr lang="de-DE" dirty="0"/>
                <a:t> </a:t>
              </a:r>
              <a:r>
                <a:rPr lang="de-DE" dirty="0" err="1"/>
                <a:t>to</a:t>
              </a:r>
              <a:r>
                <a:rPr lang="de-DE" dirty="0"/>
                <a:t> </a:t>
              </a:r>
              <a:r>
                <a:rPr lang="de-DE" dirty="0" err="1"/>
                <a:t>the</a:t>
              </a:r>
              <a:r>
                <a:rPr lang="de-DE" dirty="0"/>
                <a:t> power </a:t>
              </a:r>
              <a:r>
                <a:rPr lang="de-DE" dirty="0" err="1"/>
                <a:t>converter</a:t>
              </a:r>
              <a:r>
                <a:rPr lang="de-DE" dirty="0"/>
                <a:t> </a:t>
              </a:r>
              <a:r>
                <a:rPr lang="de-DE" dirty="0" err="1"/>
                <a:t>of</a:t>
              </a:r>
              <a:r>
                <a:rPr lang="de-DE" dirty="0"/>
                <a:t> </a:t>
              </a:r>
              <a:r>
                <a:rPr lang="de-DE" dirty="0" err="1"/>
                <a:t>the</a:t>
              </a:r>
              <a:r>
                <a:rPr lang="de-DE" dirty="0"/>
                <a:t> </a:t>
              </a:r>
              <a:r>
                <a:rPr lang="de-DE" dirty="0" err="1"/>
                <a:t>magnet</a:t>
              </a:r>
              <a:r>
                <a:rPr lang="de-DE" dirty="0"/>
                <a:t> </a:t>
              </a:r>
              <a:endParaRPr lang="en-US" dirty="0"/>
            </a:p>
          </dgm:t>
        </dgm:pt>
      </mc:Choice>
      <mc:Fallback xmlns="">
        <dgm:pt modelId="{AC17B895-A677-4065-907A-D37521DC5AD5}">
          <dgm:prSet phldrT="[Text]"/>
          <dgm:spPr/>
          <dgm:t>
            <a:bodyPr/>
            <a:lstStyle/>
            <a:p>
              <a:r>
                <a:rPr lang="de-DE" dirty="0"/>
                <a:t>Ripples </a:t>
              </a:r>
              <a:r>
                <a:rPr lang="de-DE" dirty="0" err="1"/>
                <a:t>with</a:t>
              </a:r>
              <a:r>
                <a:rPr lang="de-DE" dirty="0"/>
                <a:t> </a:t>
              </a:r>
              <a:r>
                <a:rPr lang="de-DE" b="0" i="0">
                  <a:latin typeface="Cambria Math" panose="02040503050406030204" pitchFamily="18" charset="0"/>
                </a:rPr>
                <a:t>A_0</a:t>
              </a:r>
              <a:r>
                <a:rPr lang="de-DE" dirty="0"/>
                <a:t> and </a:t>
              </a:r>
              <a:r>
                <a:rPr lang="de-DE" b="0" i="0">
                  <a:latin typeface="Cambria Math" panose="02040503050406030204" pitchFamily="18" charset="0"/>
                </a:rPr>
                <a:t>𝑓_0</a:t>
              </a:r>
              <a:r>
                <a:rPr lang="de-DE" dirty="0"/>
                <a:t>  </a:t>
              </a:r>
              <a:r>
                <a:rPr lang="de-DE" dirty="0" err="1"/>
                <a:t>induced</a:t>
              </a:r>
              <a:r>
                <a:rPr lang="de-DE" dirty="0"/>
                <a:t> </a:t>
              </a:r>
              <a:r>
                <a:rPr lang="de-DE" dirty="0" err="1"/>
                <a:t>to</a:t>
              </a:r>
              <a:r>
                <a:rPr lang="de-DE" dirty="0"/>
                <a:t> </a:t>
              </a:r>
              <a:r>
                <a:rPr lang="de-DE" dirty="0" err="1"/>
                <a:t>the</a:t>
              </a:r>
              <a:r>
                <a:rPr lang="de-DE" dirty="0"/>
                <a:t> power </a:t>
              </a:r>
              <a:r>
                <a:rPr lang="de-DE" dirty="0" err="1"/>
                <a:t>converter</a:t>
              </a:r>
              <a:r>
                <a:rPr lang="de-DE" dirty="0"/>
                <a:t> </a:t>
              </a:r>
              <a:r>
                <a:rPr lang="de-DE" dirty="0" err="1"/>
                <a:t>of</a:t>
              </a:r>
              <a:r>
                <a:rPr lang="de-DE" dirty="0"/>
                <a:t> </a:t>
              </a:r>
              <a:r>
                <a:rPr lang="de-DE" dirty="0" err="1"/>
                <a:t>the</a:t>
              </a:r>
              <a:r>
                <a:rPr lang="de-DE" dirty="0"/>
                <a:t> </a:t>
              </a:r>
              <a:r>
                <a:rPr lang="de-DE" dirty="0" err="1"/>
                <a:t>magnet</a:t>
              </a:r>
              <a:r>
                <a:rPr lang="de-DE" dirty="0"/>
                <a:t> </a:t>
              </a:r>
              <a:endParaRPr lang="en-US" dirty="0"/>
            </a:p>
          </dgm:t>
        </dgm:pt>
      </mc:Fallback>
    </mc:AlternateContent>
    <dgm:pt modelId="{C6440D79-AE08-4EEE-8F28-579EB270B19D}" type="parTrans" cxnId="{B57C7E7E-4A94-47EC-BB1F-4DEC3A1F0CC4}">
      <dgm:prSet/>
      <dgm:spPr/>
      <dgm:t>
        <a:bodyPr/>
        <a:lstStyle/>
        <a:p>
          <a:endParaRPr lang="en-US"/>
        </a:p>
      </dgm:t>
    </dgm:pt>
    <dgm:pt modelId="{125354E7-74AA-4A91-A958-11CF1908E6E5}" type="sibTrans" cxnId="{B57C7E7E-4A94-47EC-BB1F-4DEC3A1F0CC4}">
      <dgm:prSet/>
      <dgm:spPr/>
      <dgm:t>
        <a:bodyPr/>
        <a:lstStyle/>
        <a:p>
          <a:endParaRPr lang="en-US"/>
        </a:p>
      </dgm:t>
    </dgm:pt>
    <dgm:pt modelId="{FC4617A6-8E2A-41C6-9B19-7D172E6FCCB1}">
      <dgm:prSet phldrT="[Text]"/>
      <dgm:spPr/>
      <dgm:t>
        <a:bodyPr/>
        <a:lstStyle/>
        <a:p>
          <a:r>
            <a:rPr lang="de-DE" dirty="0" err="1"/>
            <a:t>Intensity</a:t>
          </a:r>
          <a:r>
            <a:rPr lang="de-DE" dirty="0"/>
            <a:t> </a:t>
          </a:r>
          <a:r>
            <a:rPr lang="de-DE" dirty="0" err="1"/>
            <a:t>ripples</a:t>
          </a:r>
          <a:r>
            <a:rPr lang="de-DE" dirty="0"/>
            <a:t> in </a:t>
          </a:r>
          <a:r>
            <a:rPr lang="de-DE" dirty="0" err="1"/>
            <a:t>the</a:t>
          </a:r>
          <a:r>
            <a:rPr lang="de-DE" dirty="0"/>
            <a:t> </a:t>
          </a:r>
          <a:r>
            <a:rPr lang="de-DE" dirty="0" err="1"/>
            <a:t>extracted</a:t>
          </a:r>
          <a:r>
            <a:rPr lang="de-DE" dirty="0"/>
            <a:t> beam</a:t>
          </a:r>
          <a:endParaRPr lang="en-US" dirty="0"/>
        </a:p>
      </dgm:t>
    </dgm:pt>
    <dgm:pt modelId="{3A34CB2C-93B2-495A-9CDD-0B1187EFF427}" type="parTrans" cxnId="{9BB04672-25CF-475C-87DB-C01F21D76B78}">
      <dgm:prSet/>
      <dgm:spPr/>
      <dgm:t>
        <a:bodyPr/>
        <a:lstStyle/>
        <a:p>
          <a:endParaRPr lang="en-US"/>
        </a:p>
      </dgm:t>
    </dgm:pt>
    <dgm:pt modelId="{7055875F-8292-4E5A-A015-71DECC83DA7C}" type="sibTrans" cxnId="{9BB04672-25CF-475C-87DB-C01F21D76B78}">
      <dgm:prSet/>
      <dgm:spPr/>
      <dgm:t>
        <a:bodyPr/>
        <a:lstStyle/>
        <a:p>
          <a:endParaRPr lang="en-US"/>
        </a:p>
      </dgm:t>
    </dgm:pt>
    <dgm:pt modelId="{03BC5D44-DC7A-4591-87D5-10DAEEB24F73}">
      <dgm:prSet/>
      <dgm:spPr/>
      <dgm:t>
        <a:bodyPr/>
        <a:lstStyle/>
        <a:p>
          <a:r>
            <a:rPr lang="de-DE" dirty="0"/>
            <a:t>Ripple </a:t>
          </a:r>
          <a:r>
            <a:rPr lang="de-DE" dirty="0" err="1"/>
            <a:t>transfer</a:t>
          </a:r>
          <a:r>
            <a:rPr lang="de-DE" dirty="0"/>
            <a:t> </a:t>
          </a:r>
          <a:r>
            <a:rPr lang="de-DE" dirty="0" err="1"/>
            <a:t>function</a:t>
          </a:r>
          <a:r>
            <a:rPr lang="de-DE" dirty="0"/>
            <a:t> </a:t>
          </a:r>
          <a:r>
            <a:rPr lang="de-DE" dirty="0" err="1"/>
            <a:t>for</a:t>
          </a:r>
          <a:r>
            <a:rPr lang="de-DE" dirty="0"/>
            <a:t> different </a:t>
          </a:r>
          <a:r>
            <a:rPr lang="de-DE" dirty="0" err="1"/>
            <a:t>magnet</a:t>
          </a:r>
          <a:r>
            <a:rPr lang="de-DE" dirty="0"/>
            <a:t> </a:t>
          </a:r>
          <a:r>
            <a:rPr lang="de-DE" dirty="0" err="1"/>
            <a:t>families</a:t>
          </a:r>
          <a:endParaRPr lang="en-US" dirty="0"/>
        </a:p>
      </dgm:t>
    </dgm:pt>
    <dgm:pt modelId="{38A31A8D-7A45-4B3B-A518-7881E6A1A93C}" type="parTrans" cxnId="{32C89C05-4A68-4FE3-A659-1790CF536AFD}">
      <dgm:prSet/>
      <dgm:spPr/>
      <dgm:t>
        <a:bodyPr/>
        <a:lstStyle/>
        <a:p>
          <a:endParaRPr lang="en-US"/>
        </a:p>
      </dgm:t>
    </dgm:pt>
    <dgm:pt modelId="{FAD4FF83-49D2-40D6-B240-C665E7BC0645}" type="sibTrans" cxnId="{32C89C05-4A68-4FE3-A659-1790CF536AFD}">
      <dgm:prSet/>
      <dgm:spPr/>
      <dgm:t>
        <a:bodyPr/>
        <a:lstStyle/>
        <a:p>
          <a:endParaRPr lang="en-US"/>
        </a:p>
      </dgm:t>
    </dgm:pt>
    <dgm:pt modelId="{A735D5F4-04A8-4408-9EAD-4FC94C030975}" type="pres">
      <dgm:prSet presAssocID="{E74A4614-9FAE-4929-8F3D-760A1141116E}" presName="Name0" presStyleCnt="0">
        <dgm:presLayoutVars>
          <dgm:dir/>
          <dgm:animLvl val="lvl"/>
          <dgm:resizeHandles val="exact"/>
        </dgm:presLayoutVars>
      </dgm:prSet>
      <dgm:spPr/>
    </dgm:pt>
    <dgm:pt modelId="{D989BED1-EBD2-4ED2-82C4-060ED2EBC49C}" type="pres">
      <dgm:prSet presAssocID="{03BC5D44-DC7A-4591-87D5-10DAEEB24F73}" presName="boxAndChildren" presStyleCnt="0"/>
      <dgm:spPr/>
    </dgm:pt>
    <dgm:pt modelId="{C81ABB4E-C716-4F00-9C9D-0FAE61E241BD}" type="pres">
      <dgm:prSet presAssocID="{03BC5D44-DC7A-4591-87D5-10DAEEB24F73}" presName="parentTextBox" presStyleLbl="node1" presStyleIdx="0" presStyleCnt="3"/>
      <dgm:spPr/>
    </dgm:pt>
    <dgm:pt modelId="{2D7AC791-6376-46F3-927B-959C3E56D6F5}" type="pres">
      <dgm:prSet presAssocID="{7055875F-8292-4E5A-A015-71DECC83DA7C}" presName="sp" presStyleCnt="0"/>
      <dgm:spPr/>
    </dgm:pt>
    <dgm:pt modelId="{DE0076E3-434A-485D-A664-F86452CFFA8B}" type="pres">
      <dgm:prSet presAssocID="{FC4617A6-8E2A-41C6-9B19-7D172E6FCCB1}" presName="arrowAndChildren" presStyleCnt="0"/>
      <dgm:spPr/>
    </dgm:pt>
    <dgm:pt modelId="{283D3110-0746-46D3-9A3F-5372BFCC42B1}" type="pres">
      <dgm:prSet presAssocID="{FC4617A6-8E2A-41C6-9B19-7D172E6FCCB1}" presName="parentTextArrow" presStyleLbl="node1" presStyleIdx="1" presStyleCnt="3"/>
      <dgm:spPr/>
    </dgm:pt>
    <dgm:pt modelId="{CB5F1A48-F863-4639-8136-2B5561D6E968}" type="pres">
      <dgm:prSet presAssocID="{125354E7-74AA-4A91-A958-11CF1908E6E5}" presName="sp" presStyleCnt="0"/>
      <dgm:spPr/>
    </dgm:pt>
    <dgm:pt modelId="{5F9D2C34-405A-4A88-81E8-A22ADB2B07E4}" type="pres">
      <dgm:prSet presAssocID="{AC17B895-A677-4065-907A-D37521DC5AD5}" presName="arrowAndChildren" presStyleCnt="0"/>
      <dgm:spPr/>
    </dgm:pt>
    <dgm:pt modelId="{DEF81846-5534-4EE4-AFC2-5E592CB5AE77}" type="pres">
      <dgm:prSet presAssocID="{AC17B895-A677-4065-907A-D37521DC5AD5}" presName="parentTextArrow" presStyleLbl="node1" presStyleIdx="2" presStyleCnt="3"/>
      <dgm:spPr/>
    </dgm:pt>
  </dgm:ptLst>
  <dgm:cxnLst>
    <dgm:cxn modelId="{32C89C05-4A68-4FE3-A659-1790CF536AFD}" srcId="{E74A4614-9FAE-4929-8F3D-760A1141116E}" destId="{03BC5D44-DC7A-4591-87D5-10DAEEB24F73}" srcOrd="2" destOrd="0" parTransId="{38A31A8D-7A45-4B3B-A518-7881E6A1A93C}" sibTransId="{FAD4FF83-49D2-40D6-B240-C665E7BC0645}"/>
    <dgm:cxn modelId="{F1E20140-C1DE-4007-A919-B07517151ABF}" type="presOf" srcId="{FC4617A6-8E2A-41C6-9B19-7D172E6FCCB1}" destId="{283D3110-0746-46D3-9A3F-5372BFCC42B1}" srcOrd="0" destOrd="0" presId="urn:microsoft.com/office/officeart/2005/8/layout/process4"/>
    <dgm:cxn modelId="{16A6065C-B58C-49E8-93D8-497D210EAF9A}" type="presOf" srcId="{03BC5D44-DC7A-4591-87D5-10DAEEB24F73}" destId="{C81ABB4E-C716-4F00-9C9D-0FAE61E241BD}" srcOrd="0" destOrd="0" presId="urn:microsoft.com/office/officeart/2005/8/layout/process4"/>
    <dgm:cxn modelId="{9BB04672-25CF-475C-87DB-C01F21D76B78}" srcId="{E74A4614-9FAE-4929-8F3D-760A1141116E}" destId="{FC4617A6-8E2A-41C6-9B19-7D172E6FCCB1}" srcOrd="1" destOrd="0" parTransId="{3A34CB2C-93B2-495A-9CDD-0B1187EFF427}" sibTransId="{7055875F-8292-4E5A-A015-71DECC83DA7C}"/>
    <dgm:cxn modelId="{B57C7E7E-4A94-47EC-BB1F-4DEC3A1F0CC4}" srcId="{E74A4614-9FAE-4929-8F3D-760A1141116E}" destId="{AC17B895-A677-4065-907A-D37521DC5AD5}" srcOrd="0" destOrd="0" parTransId="{C6440D79-AE08-4EEE-8F28-579EB270B19D}" sibTransId="{125354E7-74AA-4A91-A958-11CF1908E6E5}"/>
    <dgm:cxn modelId="{C44AC9B1-344C-43F7-B5AA-F639B4C0A5B1}" type="presOf" srcId="{AC17B895-A677-4065-907A-D37521DC5AD5}" destId="{DEF81846-5534-4EE4-AFC2-5E592CB5AE77}" srcOrd="0" destOrd="0" presId="urn:microsoft.com/office/officeart/2005/8/layout/process4"/>
    <dgm:cxn modelId="{911E7AD4-AA6F-4FD4-BF70-842740A7DAF9}" type="presOf" srcId="{E74A4614-9FAE-4929-8F3D-760A1141116E}" destId="{A735D5F4-04A8-4408-9EAD-4FC94C030975}" srcOrd="0" destOrd="0" presId="urn:microsoft.com/office/officeart/2005/8/layout/process4"/>
    <dgm:cxn modelId="{C9713E7A-77B8-45E4-8882-43719CBD6E51}" type="presParOf" srcId="{A735D5F4-04A8-4408-9EAD-4FC94C030975}" destId="{D989BED1-EBD2-4ED2-82C4-060ED2EBC49C}" srcOrd="0" destOrd="0" presId="urn:microsoft.com/office/officeart/2005/8/layout/process4"/>
    <dgm:cxn modelId="{0433BFF9-D8F7-4627-AD8C-4A4C8B842CDB}" type="presParOf" srcId="{D989BED1-EBD2-4ED2-82C4-060ED2EBC49C}" destId="{C81ABB4E-C716-4F00-9C9D-0FAE61E241BD}" srcOrd="0" destOrd="0" presId="urn:microsoft.com/office/officeart/2005/8/layout/process4"/>
    <dgm:cxn modelId="{02936E2C-135A-4009-8EAE-D39FD928A4DD}" type="presParOf" srcId="{A735D5F4-04A8-4408-9EAD-4FC94C030975}" destId="{2D7AC791-6376-46F3-927B-959C3E56D6F5}" srcOrd="1" destOrd="0" presId="urn:microsoft.com/office/officeart/2005/8/layout/process4"/>
    <dgm:cxn modelId="{185170B6-4CE8-4741-BA19-697D37CDE433}" type="presParOf" srcId="{A735D5F4-04A8-4408-9EAD-4FC94C030975}" destId="{DE0076E3-434A-485D-A664-F86452CFFA8B}" srcOrd="2" destOrd="0" presId="urn:microsoft.com/office/officeart/2005/8/layout/process4"/>
    <dgm:cxn modelId="{78748211-874D-4004-9EE3-195F4AE73C71}" type="presParOf" srcId="{DE0076E3-434A-485D-A664-F86452CFFA8B}" destId="{283D3110-0746-46D3-9A3F-5372BFCC42B1}" srcOrd="0" destOrd="0" presId="urn:microsoft.com/office/officeart/2005/8/layout/process4"/>
    <dgm:cxn modelId="{5EFB3C0A-8FFD-4DAA-9160-A9111E7CBE07}" type="presParOf" srcId="{A735D5F4-04A8-4408-9EAD-4FC94C030975}" destId="{CB5F1A48-F863-4639-8136-2B5561D6E968}" srcOrd="3" destOrd="0" presId="urn:microsoft.com/office/officeart/2005/8/layout/process4"/>
    <dgm:cxn modelId="{2C4CCD68-1C78-415D-BCD7-5AD386A744C0}" type="presParOf" srcId="{A735D5F4-04A8-4408-9EAD-4FC94C030975}" destId="{5F9D2C34-405A-4A88-81E8-A22ADB2B07E4}" srcOrd="4" destOrd="0" presId="urn:microsoft.com/office/officeart/2005/8/layout/process4"/>
    <dgm:cxn modelId="{EC21EADE-1727-401C-9BE9-1AAB0FE60A7B}" type="presParOf" srcId="{5F9D2C34-405A-4A88-81E8-A22ADB2B07E4}" destId="{DEF81846-5534-4EE4-AFC2-5E592CB5AE77}"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4A4614-9FAE-4929-8F3D-760A1141116E}" type="doc">
      <dgm:prSet loTypeId="urn:microsoft.com/office/officeart/2005/8/layout/process4" loCatId="process" qsTypeId="urn:microsoft.com/office/officeart/2005/8/quickstyle/simple1" qsCatId="simple" csTypeId="urn:microsoft.com/office/officeart/2005/8/colors/accent1_2" csCatId="accent1" phldr="1"/>
      <dgm:spPr/>
    </dgm:pt>
    <dgm:pt modelId="{AC17B895-A677-4065-907A-D37521DC5AD5}">
      <dgm:prSet phldrT="[Text]"/>
      <dgm:spPr>
        <a:blipFill>
          <a:blip xmlns:r="http://schemas.openxmlformats.org/officeDocument/2006/relationships" r:embed="rId1"/>
          <a:stretch>
            <a:fillRect/>
          </a:stretch>
        </a:blipFill>
      </dgm:spPr>
      <dgm:t>
        <a:bodyPr/>
        <a:lstStyle/>
        <a:p>
          <a:r>
            <a:rPr lang="en-US">
              <a:noFill/>
            </a:rPr>
            <a:t> </a:t>
          </a:r>
        </a:p>
      </dgm:t>
    </dgm:pt>
    <dgm:pt modelId="{C6440D79-AE08-4EEE-8F28-579EB270B19D}" type="parTrans" cxnId="{B57C7E7E-4A94-47EC-BB1F-4DEC3A1F0CC4}">
      <dgm:prSet/>
      <dgm:spPr/>
      <dgm:t>
        <a:bodyPr/>
        <a:lstStyle/>
        <a:p>
          <a:endParaRPr lang="en-US"/>
        </a:p>
      </dgm:t>
    </dgm:pt>
    <dgm:pt modelId="{125354E7-74AA-4A91-A958-11CF1908E6E5}" type="sibTrans" cxnId="{B57C7E7E-4A94-47EC-BB1F-4DEC3A1F0CC4}">
      <dgm:prSet/>
      <dgm:spPr/>
      <dgm:t>
        <a:bodyPr/>
        <a:lstStyle/>
        <a:p>
          <a:endParaRPr lang="en-US"/>
        </a:p>
      </dgm:t>
    </dgm:pt>
    <dgm:pt modelId="{FC4617A6-8E2A-41C6-9B19-7D172E6FCCB1}">
      <dgm:prSet phldrT="[Text]"/>
      <dgm:spPr/>
      <dgm:t>
        <a:bodyPr/>
        <a:lstStyle/>
        <a:p>
          <a:r>
            <a:rPr lang="de-DE" dirty="0" err="1"/>
            <a:t>Intensity</a:t>
          </a:r>
          <a:r>
            <a:rPr lang="de-DE" dirty="0"/>
            <a:t> </a:t>
          </a:r>
          <a:r>
            <a:rPr lang="de-DE" dirty="0" err="1"/>
            <a:t>ripples</a:t>
          </a:r>
          <a:r>
            <a:rPr lang="de-DE" dirty="0"/>
            <a:t> in </a:t>
          </a:r>
          <a:r>
            <a:rPr lang="de-DE" dirty="0" err="1"/>
            <a:t>the</a:t>
          </a:r>
          <a:r>
            <a:rPr lang="de-DE" dirty="0"/>
            <a:t> </a:t>
          </a:r>
          <a:r>
            <a:rPr lang="de-DE" dirty="0" err="1"/>
            <a:t>extracted</a:t>
          </a:r>
          <a:r>
            <a:rPr lang="de-DE" dirty="0"/>
            <a:t> beam</a:t>
          </a:r>
          <a:endParaRPr lang="en-US" dirty="0"/>
        </a:p>
      </dgm:t>
    </dgm:pt>
    <dgm:pt modelId="{3A34CB2C-93B2-495A-9CDD-0B1187EFF427}" type="parTrans" cxnId="{9BB04672-25CF-475C-87DB-C01F21D76B78}">
      <dgm:prSet/>
      <dgm:spPr/>
      <dgm:t>
        <a:bodyPr/>
        <a:lstStyle/>
        <a:p>
          <a:endParaRPr lang="en-US"/>
        </a:p>
      </dgm:t>
    </dgm:pt>
    <dgm:pt modelId="{7055875F-8292-4E5A-A015-71DECC83DA7C}" type="sibTrans" cxnId="{9BB04672-25CF-475C-87DB-C01F21D76B78}">
      <dgm:prSet/>
      <dgm:spPr/>
      <dgm:t>
        <a:bodyPr/>
        <a:lstStyle/>
        <a:p>
          <a:endParaRPr lang="en-US"/>
        </a:p>
      </dgm:t>
    </dgm:pt>
    <dgm:pt modelId="{03BC5D44-DC7A-4591-87D5-10DAEEB24F73}">
      <dgm:prSet/>
      <dgm:spPr/>
      <dgm:t>
        <a:bodyPr/>
        <a:lstStyle/>
        <a:p>
          <a:r>
            <a:rPr lang="de-DE" dirty="0"/>
            <a:t>Ripple </a:t>
          </a:r>
          <a:r>
            <a:rPr lang="de-DE" dirty="0" err="1"/>
            <a:t>transfer</a:t>
          </a:r>
          <a:r>
            <a:rPr lang="de-DE" dirty="0"/>
            <a:t> </a:t>
          </a:r>
          <a:r>
            <a:rPr lang="de-DE" dirty="0" err="1"/>
            <a:t>function</a:t>
          </a:r>
          <a:r>
            <a:rPr lang="de-DE" dirty="0"/>
            <a:t> </a:t>
          </a:r>
          <a:r>
            <a:rPr lang="de-DE" dirty="0" err="1"/>
            <a:t>for</a:t>
          </a:r>
          <a:r>
            <a:rPr lang="de-DE" dirty="0"/>
            <a:t> different </a:t>
          </a:r>
          <a:r>
            <a:rPr lang="de-DE" dirty="0" err="1"/>
            <a:t>magnet</a:t>
          </a:r>
          <a:r>
            <a:rPr lang="de-DE" dirty="0"/>
            <a:t> </a:t>
          </a:r>
          <a:r>
            <a:rPr lang="de-DE" dirty="0" err="1"/>
            <a:t>families</a:t>
          </a:r>
          <a:endParaRPr lang="en-US" dirty="0"/>
        </a:p>
      </dgm:t>
    </dgm:pt>
    <dgm:pt modelId="{38A31A8D-7A45-4B3B-A518-7881E6A1A93C}" type="parTrans" cxnId="{32C89C05-4A68-4FE3-A659-1790CF536AFD}">
      <dgm:prSet/>
      <dgm:spPr/>
      <dgm:t>
        <a:bodyPr/>
        <a:lstStyle/>
        <a:p>
          <a:endParaRPr lang="en-US"/>
        </a:p>
      </dgm:t>
    </dgm:pt>
    <dgm:pt modelId="{FAD4FF83-49D2-40D6-B240-C665E7BC0645}" type="sibTrans" cxnId="{32C89C05-4A68-4FE3-A659-1790CF536AFD}">
      <dgm:prSet/>
      <dgm:spPr/>
      <dgm:t>
        <a:bodyPr/>
        <a:lstStyle/>
        <a:p>
          <a:endParaRPr lang="en-US"/>
        </a:p>
      </dgm:t>
    </dgm:pt>
    <dgm:pt modelId="{A735D5F4-04A8-4408-9EAD-4FC94C030975}" type="pres">
      <dgm:prSet presAssocID="{E74A4614-9FAE-4929-8F3D-760A1141116E}" presName="Name0" presStyleCnt="0">
        <dgm:presLayoutVars>
          <dgm:dir/>
          <dgm:animLvl val="lvl"/>
          <dgm:resizeHandles val="exact"/>
        </dgm:presLayoutVars>
      </dgm:prSet>
      <dgm:spPr/>
    </dgm:pt>
    <dgm:pt modelId="{D989BED1-EBD2-4ED2-82C4-060ED2EBC49C}" type="pres">
      <dgm:prSet presAssocID="{03BC5D44-DC7A-4591-87D5-10DAEEB24F73}" presName="boxAndChildren" presStyleCnt="0"/>
      <dgm:spPr/>
    </dgm:pt>
    <dgm:pt modelId="{C81ABB4E-C716-4F00-9C9D-0FAE61E241BD}" type="pres">
      <dgm:prSet presAssocID="{03BC5D44-DC7A-4591-87D5-10DAEEB24F73}" presName="parentTextBox" presStyleLbl="node1" presStyleIdx="0" presStyleCnt="3"/>
      <dgm:spPr/>
    </dgm:pt>
    <dgm:pt modelId="{2D7AC791-6376-46F3-927B-959C3E56D6F5}" type="pres">
      <dgm:prSet presAssocID="{7055875F-8292-4E5A-A015-71DECC83DA7C}" presName="sp" presStyleCnt="0"/>
      <dgm:spPr/>
    </dgm:pt>
    <dgm:pt modelId="{DE0076E3-434A-485D-A664-F86452CFFA8B}" type="pres">
      <dgm:prSet presAssocID="{FC4617A6-8E2A-41C6-9B19-7D172E6FCCB1}" presName="arrowAndChildren" presStyleCnt="0"/>
      <dgm:spPr/>
    </dgm:pt>
    <dgm:pt modelId="{283D3110-0746-46D3-9A3F-5372BFCC42B1}" type="pres">
      <dgm:prSet presAssocID="{FC4617A6-8E2A-41C6-9B19-7D172E6FCCB1}" presName="parentTextArrow" presStyleLbl="node1" presStyleIdx="1" presStyleCnt="3"/>
      <dgm:spPr/>
    </dgm:pt>
    <dgm:pt modelId="{CB5F1A48-F863-4639-8136-2B5561D6E968}" type="pres">
      <dgm:prSet presAssocID="{125354E7-74AA-4A91-A958-11CF1908E6E5}" presName="sp" presStyleCnt="0"/>
      <dgm:spPr/>
    </dgm:pt>
    <dgm:pt modelId="{5F9D2C34-405A-4A88-81E8-A22ADB2B07E4}" type="pres">
      <dgm:prSet presAssocID="{AC17B895-A677-4065-907A-D37521DC5AD5}" presName="arrowAndChildren" presStyleCnt="0"/>
      <dgm:spPr/>
    </dgm:pt>
    <dgm:pt modelId="{DEF81846-5534-4EE4-AFC2-5E592CB5AE77}" type="pres">
      <dgm:prSet presAssocID="{AC17B895-A677-4065-907A-D37521DC5AD5}" presName="parentTextArrow" presStyleLbl="node1" presStyleIdx="2" presStyleCnt="3"/>
      <dgm:spPr/>
    </dgm:pt>
  </dgm:ptLst>
  <dgm:cxnLst>
    <dgm:cxn modelId="{32C89C05-4A68-4FE3-A659-1790CF536AFD}" srcId="{E74A4614-9FAE-4929-8F3D-760A1141116E}" destId="{03BC5D44-DC7A-4591-87D5-10DAEEB24F73}" srcOrd="2" destOrd="0" parTransId="{38A31A8D-7A45-4B3B-A518-7881E6A1A93C}" sibTransId="{FAD4FF83-49D2-40D6-B240-C665E7BC0645}"/>
    <dgm:cxn modelId="{F1E20140-C1DE-4007-A919-B07517151ABF}" type="presOf" srcId="{FC4617A6-8E2A-41C6-9B19-7D172E6FCCB1}" destId="{283D3110-0746-46D3-9A3F-5372BFCC42B1}" srcOrd="0" destOrd="0" presId="urn:microsoft.com/office/officeart/2005/8/layout/process4"/>
    <dgm:cxn modelId="{16A6065C-B58C-49E8-93D8-497D210EAF9A}" type="presOf" srcId="{03BC5D44-DC7A-4591-87D5-10DAEEB24F73}" destId="{C81ABB4E-C716-4F00-9C9D-0FAE61E241BD}" srcOrd="0" destOrd="0" presId="urn:microsoft.com/office/officeart/2005/8/layout/process4"/>
    <dgm:cxn modelId="{9BB04672-25CF-475C-87DB-C01F21D76B78}" srcId="{E74A4614-9FAE-4929-8F3D-760A1141116E}" destId="{FC4617A6-8E2A-41C6-9B19-7D172E6FCCB1}" srcOrd="1" destOrd="0" parTransId="{3A34CB2C-93B2-495A-9CDD-0B1187EFF427}" sibTransId="{7055875F-8292-4E5A-A015-71DECC83DA7C}"/>
    <dgm:cxn modelId="{B57C7E7E-4A94-47EC-BB1F-4DEC3A1F0CC4}" srcId="{E74A4614-9FAE-4929-8F3D-760A1141116E}" destId="{AC17B895-A677-4065-907A-D37521DC5AD5}" srcOrd="0" destOrd="0" parTransId="{C6440D79-AE08-4EEE-8F28-579EB270B19D}" sibTransId="{125354E7-74AA-4A91-A958-11CF1908E6E5}"/>
    <dgm:cxn modelId="{C44AC9B1-344C-43F7-B5AA-F639B4C0A5B1}" type="presOf" srcId="{AC17B895-A677-4065-907A-D37521DC5AD5}" destId="{DEF81846-5534-4EE4-AFC2-5E592CB5AE77}" srcOrd="0" destOrd="0" presId="urn:microsoft.com/office/officeart/2005/8/layout/process4"/>
    <dgm:cxn modelId="{911E7AD4-AA6F-4FD4-BF70-842740A7DAF9}" type="presOf" srcId="{E74A4614-9FAE-4929-8F3D-760A1141116E}" destId="{A735D5F4-04A8-4408-9EAD-4FC94C030975}" srcOrd="0" destOrd="0" presId="urn:microsoft.com/office/officeart/2005/8/layout/process4"/>
    <dgm:cxn modelId="{C9713E7A-77B8-45E4-8882-43719CBD6E51}" type="presParOf" srcId="{A735D5F4-04A8-4408-9EAD-4FC94C030975}" destId="{D989BED1-EBD2-4ED2-82C4-060ED2EBC49C}" srcOrd="0" destOrd="0" presId="urn:microsoft.com/office/officeart/2005/8/layout/process4"/>
    <dgm:cxn modelId="{0433BFF9-D8F7-4627-AD8C-4A4C8B842CDB}" type="presParOf" srcId="{D989BED1-EBD2-4ED2-82C4-060ED2EBC49C}" destId="{C81ABB4E-C716-4F00-9C9D-0FAE61E241BD}" srcOrd="0" destOrd="0" presId="urn:microsoft.com/office/officeart/2005/8/layout/process4"/>
    <dgm:cxn modelId="{02936E2C-135A-4009-8EAE-D39FD928A4DD}" type="presParOf" srcId="{A735D5F4-04A8-4408-9EAD-4FC94C030975}" destId="{2D7AC791-6376-46F3-927B-959C3E56D6F5}" srcOrd="1" destOrd="0" presId="urn:microsoft.com/office/officeart/2005/8/layout/process4"/>
    <dgm:cxn modelId="{185170B6-4CE8-4741-BA19-697D37CDE433}" type="presParOf" srcId="{A735D5F4-04A8-4408-9EAD-4FC94C030975}" destId="{DE0076E3-434A-485D-A664-F86452CFFA8B}" srcOrd="2" destOrd="0" presId="urn:microsoft.com/office/officeart/2005/8/layout/process4"/>
    <dgm:cxn modelId="{78748211-874D-4004-9EE3-195F4AE73C71}" type="presParOf" srcId="{DE0076E3-434A-485D-A664-F86452CFFA8B}" destId="{283D3110-0746-46D3-9A3F-5372BFCC42B1}" srcOrd="0" destOrd="0" presId="urn:microsoft.com/office/officeart/2005/8/layout/process4"/>
    <dgm:cxn modelId="{5EFB3C0A-8FFD-4DAA-9160-A9111E7CBE07}" type="presParOf" srcId="{A735D5F4-04A8-4408-9EAD-4FC94C030975}" destId="{CB5F1A48-F863-4639-8136-2B5561D6E968}" srcOrd="3" destOrd="0" presId="urn:microsoft.com/office/officeart/2005/8/layout/process4"/>
    <dgm:cxn modelId="{2C4CCD68-1C78-415D-BCD7-5AD386A744C0}" type="presParOf" srcId="{A735D5F4-04A8-4408-9EAD-4FC94C030975}" destId="{5F9D2C34-405A-4A88-81E8-A22ADB2B07E4}" srcOrd="4" destOrd="0" presId="urn:microsoft.com/office/officeart/2005/8/layout/process4"/>
    <dgm:cxn modelId="{EC21EADE-1727-401C-9BE9-1AAB0FE60A7B}" type="presParOf" srcId="{5F9D2C34-405A-4A88-81E8-A22ADB2B07E4}" destId="{DEF81846-5534-4EE4-AFC2-5E592CB5AE77}"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1ABB4E-C716-4F00-9C9D-0FAE61E241BD}">
      <dsp:nvSpPr>
        <dsp:cNvPr id="0" name=""/>
        <dsp:cNvSpPr/>
      </dsp:nvSpPr>
      <dsp:spPr>
        <a:xfrm>
          <a:off x="0" y="2714978"/>
          <a:ext cx="2921171" cy="8911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de-DE" sz="1500" kern="1200" dirty="0"/>
            <a:t>Ripple </a:t>
          </a:r>
          <a:r>
            <a:rPr lang="de-DE" sz="1500" kern="1200" dirty="0" err="1"/>
            <a:t>transfer</a:t>
          </a:r>
          <a:r>
            <a:rPr lang="de-DE" sz="1500" kern="1200" dirty="0"/>
            <a:t> </a:t>
          </a:r>
          <a:r>
            <a:rPr lang="de-DE" sz="1500" kern="1200" dirty="0" err="1"/>
            <a:t>function</a:t>
          </a:r>
          <a:r>
            <a:rPr lang="de-DE" sz="1500" kern="1200" dirty="0"/>
            <a:t> </a:t>
          </a:r>
          <a:r>
            <a:rPr lang="de-DE" sz="1500" kern="1200" dirty="0" err="1"/>
            <a:t>for</a:t>
          </a:r>
          <a:r>
            <a:rPr lang="de-DE" sz="1500" kern="1200" dirty="0"/>
            <a:t> different </a:t>
          </a:r>
          <a:r>
            <a:rPr lang="de-DE" sz="1500" kern="1200" dirty="0" err="1"/>
            <a:t>magnet</a:t>
          </a:r>
          <a:r>
            <a:rPr lang="de-DE" sz="1500" kern="1200" dirty="0"/>
            <a:t> </a:t>
          </a:r>
          <a:r>
            <a:rPr lang="de-DE" sz="1500" kern="1200" dirty="0" err="1"/>
            <a:t>families</a:t>
          </a:r>
          <a:endParaRPr lang="en-US" sz="1500" kern="1200" dirty="0"/>
        </a:p>
      </dsp:txBody>
      <dsp:txXfrm>
        <a:off x="0" y="2714978"/>
        <a:ext cx="2921171" cy="891116"/>
      </dsp:txXfrm>
    </dsp:sp>
    <dsp:sp modelId="{283D3110-0746-46D3-9A3F-5372BFCC42B1}">
      <dsp:nvSpPr>
        <dsp:cNvPr id="0" name=""/>
        <dsp:cNvSpPr/>
      </dsp:nvSpPr>
      <dsp:spPr>
        <a:xfrm rot="10800000">
          <a:off x="0" y="1357807"/>
          <a:ext cx="2921171" cy="1370537"/>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de-DE" sz="1500" kern="1200" dirty="0" err="1"/>
            <a:t>Intensity</a:t>
          </a:r>
          <a:r>
            <a:rPr lang="de-DE" sz="1500" kern="1200" dirty="0"/>
            <a:t> </a:t>
          </a:r>
          <a:r>
            <a:rPr lang="de-DE" sz="1500" kern="1200" dirty="0" err="1"/>
            <a:t>ripples</a:t>
          </a:r>
          <a:r>
            <a:rPr lang="de-DE" sz="1500" kern="1200" dirty="0"/>
            <a:t> in </a:t>
          </a:r>
          <a:r>
            <a:rPr lang="de-DE" sz="1500" kern="1200" dirty="0" err="1"/>
            <a:t>the</a:t>
          </a:r>
          <a:r>
            <a:rPr lang="de-DE" sz="1500" kern="1200" dirty="0"/>
            <a:t> </a:t>
          </a:r>
          <a:r>
            <a:rPr lang="de-DE" sz="1500" kern="1200" dirty="0" err="1"/>
            <a:t>extracted</a:t>
          </a:r>
          <a:r>
            <a:rPr lang="de-DE" sz="1500" kern="1200" dirty="0"/>
            <a:t> beam</a:t>
          </a:r>
          <a:endParaRPr lang="en-US" sz="1500" kern="1200" dirty="0"/>
        </a:p>
      </dsp:txBody>
      <dsp:txXfrm rot="10800000">
        <a:off x="0" y="1357807"/>
        <a:ext cx="2921171" cy="890534"/>
      </dsp:txXfrm>
    </dsp:sp>
    <dsp:sp modelId="{DEF81846-5534-4EE4-AFC2-5E592CB5AE77}">
      <dsp:nvSpPr>
        <dsp:cNvPr id="0" name=""/>
        <dsp:cNvSpPr/>
      </dsp:nvSpPr>
      <dsp:spPr>
        <a:xfrm rot="10800000">
          <a:off x="0" y="637"/>
          <a:ext cx="2921171" cy="1370537"/>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de-DE" sz="1500" kern="1200" dirty="0"/>
            <a:t>Ripples </a:t>
          </a:r>
          <a:r>
            <a:rPr lang="de-DE" sz="1500" kern="1200" dirty="0" err="1"/>
            <a:t>with</a:t>
          </a:r>
          <a:r>
            <a:rPr lang="de-DE" sz="1500" kern="1200" dirty="0"/>
            <a:t> </a:t>
          </a:r>
          <a14:m xmlns:a14="http://schemas.microsoft.com/office/drawing/2010/main">
            <m:oMath xmlns:m="http://schemas.openxmlformats.org/officeDocument/2006/math">
              <m:sSub>
                <m:sSubPr>
                  <m:ctrlPr>
                    <a:rPr lang="de-DE" sz="1500" b="0" i="1" kern="1200" smtClean="0">
                      <a:latin typeface="Cambria Math" panose="02040503050406030204" pitchFamily="18" charset="0"/>
                    </a:rPr>
                  </m:ctrlPr>
                </m:sSubPr>
                <m:e>
                  <m:r>
                    <m:rPr>
                      <m:sty m:val="p"/>
                    </m:rPr>
                    <a:rPr lang="de-DE" sz="1500" b="0" i="0" kern="1200" smtClean="0">
                      <a:latin typeface="Cambria Math" panose="02040503050406030204" pitchFamily="18" charset="0"/>
                    </a:rPr>
                    <m:t>A</m:t>
                  </m:r>
                </m:e>
                <m:sub>
                  <m:r>
                    <a:rPr lang="de-DE" sz="1500" b="0" i="1" kern="1200" smtClean="0">
                      <a:latin typeface="Cambria Math" panose="02040503050406030204" pitchFamily="18" charset="0"/>
                    </a:rPr>
                    <m:t>0</m:t>
                  </m:r>
                </m:sub>
              </m:sSub>
            </m:oMath>
          </a14:m>
          <a:r>
            <a:rPr lang="de-DE" sz="1500" kern="1200" dirty="0"/>
            <a:t> and </a:t>
          </a:r>
          <a14:m xmlns:a14="http://schemas.microsoft.com/office/drawing/2010/main">
            <m:oMath xmlns:m="http://schemas.openxmlformats.org/officeDocument/2006/math">
              <m:sSub>
                <m:sSubPr>
                  <m:ctrlPr>
                    <a:rPr lang="de-DE" sz="1500" b="0" i="1" kern="1200" smtClean="0">
                      <a:latin typeface="Cambria Math" panose="02040503050406030204" pitchFamily="18" charset="0"/>
                    </a:rPr>
                  </m:ctrlPr>
                </m:sSubPr>
                <m:e>
                  <m:r>
                    <a:rPr lang="de-DE" sz="1500" b="0" i="1" kern="1200" smtClean="0">
                      <a:latin typeface="Cambria Math" panose="02040503050406030204" pitchFamily="18" charset="0"/>
                    </a:rPr>
                    <m:t>𝑓</m:t>
                  </m:r>
                </m:e>
                <m:sub>
                  <m:r>
                    <a:rPr lang="de-DE" sz="1500" b="0" i="1" kern="1200" smtClean="0">
                      <a:latin typeface="Cambria Math" panose="02040503050406030204" pitchFamily="18" charset="0"/>
                    </a:rPr>
                    <m:t>0</m:t>
                  </m:r>
                </m:sub>
              </m:sSub>
            </m:oMath>
          </a14:m>
          <a:r>
            <a:rPr lang="de-DE" sz="1500" kern="1200" dirty="0"/>
            <a:t>  </a:t>
          </a:r>
          <a:r>
            <a:rPr lang="de-DE" sz="1500" kern="1200" dirty="0" err="1"/>
            <a:t>induced</a:t>
          </a:r>
          <a:r>
            <a:rPr lang="de-DE" sz="1500" kern="1200" dirty="0"/>
            <a:t> </a:t>
          </a:r>
          <a:r>
            <a:rPr lang="de-DE" sz="1500" kern="1200" dirty="0" err="1"/>
            <a:t>to</a:t>
          </a:r>
          <a:r>
            <a:rPr lang="de-DE" sz="1500" kern="1200" dirty="0"/>
            <a:t> </a:t>
          </a:r>
          <a:r>
            <a:rPr lang="de-DE" sz="1500" kern="1200" dirty="0" err="1"/>
            <a:t>the</a:t>
          </a:r>
          <a:r>
            <a:rPr lang="de-DE" sz="1500" kern="1200" dirty="0"/>
            <a:t> power </a:t>
          </a:r>
          <a:r>
            <a:rPr lang="de-DE" sz="1500" kern="1200" dirty="0" err="1"/>
            <a:t>converter</a:t>
          </a:r>
          <a:r>
            <a:rPr lang="de-DE" sz="1500" kern="1200" dirty="0"/>
            <a:t> </a:t>
          </a:r>
          <a:r>
            <a:rPr lang="de-DE" sz="1500" kern="1200" dirty="0" err="1"/>
            <a:t>of</a:t>
          </a:r>
          <a:r>
            <a:rPr lang="de-DE" sz="1500" kern="1200" dirty="0"/>
            <a:t> </a:t>
          </a:r>
          <a:r>
            <a:rPr lang="de-DE" sz="1500" kern="1200" dirty="0" err="1"/>
            <a:t>the</a:t>
          </a:r>
          <a:r>
            <a:rPr lang="de-DE" sz="1500" kern="1200" dirty="0"/>
            <a:t> </a:t>
          </a:r>
          <a:r>
            <a:rPr lang="de-DE" sz="1500" kern="1200" dirty="0" err="1"/>
            <a:t>magnet</a:t>
          </a:r>
          <a:r>
            <a:rPr lang="de-DE" sz="1500" kern="1200" dirty="0"/>
            <a:t> </a:t>
          </a:r>
          <a:endParaRPr lang="en-US" sz="1500" kern="1200" dirty="0"/>
        </a:p>
      </dsp:txBody>
      <dsp:txXfrm rot="10800000">
        <a:off x="0" y="637"/>
        <a:ext cx="2921171" cy="890534"/>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1F726DF0-548C-8645-BDE9-D4ABE2CF21C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sz="1050">
              <a:latin typeface="Verdana" panose="020B0604030504040204" pitchFamily="34" charset="0"/>
              <a:ea typeface="Verdana" panose="020B0604030504040204" pitchFamily="34" charset="0"/>
              <a:cs typeface="Verdana" panose="020B0604030504040204" pitchFamily="34" charset="0"/>
            </a:endParaRPr>
          </a:p>
        </p:txBody>
      </p:sp>
      <p:sp>
        <p:nvSpPr>
          <p:cNvPr id="3" name="Datumsplatzhalter 2">
            <a:extLst>
              <a:ext uri="{FF2B5EF4-FFF2-40B4-BE49-F238E27FC236}">
                <a16:creationId xmlns:a16="http://schemas.microsoft.com/office/drawing/2014/main" id="{88E5927A-8E33-844C-9D1B-458A00D8163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1AFD296-3D47-F642-BBB0-28897FE3E135}" type="datetimeFigureOut">
              <a:rPr lang="de-AT" sz="1050" smtClean="0">
                <a:latin typeface="Verdana" panose="020B0604030504040204" pitchFamily="34" charset="0"/>
                <a:ea typeface="Verdana" panose="020B0604030504040204" pitchFamily="34" charset="0"/>
                <a:cs typeface="Verdana" panose="020B0604030504040204" pitchFamily="34" charset="0"/>
              </a:rPr>
              <a:t>09.02.2024</a:t>
            </a:fld>
            <a:endParaRPr lang="de-AT" sz="1050">
              <a:latin typeface="Verdana" panose="020B0604030504040204" pitchFamily="34" charset="0"/>
              <a:ea typeface="Verdana" panose="020B0604030504040204" pitchFamily="34" charset="0"/>
              <a:cs typeface="Verdana" panose="020B0604030504040204" pitchFamily="34" charset="0"/>
            </a:endParaRPr>
          </a:p>
        </p:txBody>
      </p:sp>
      <p:sp>
        <p:nvSpPr>
          <p:cNvPr id="4" name="Fußzeilenplatzhalter 3">
            <a:extLst>
              <a:ext uri="{FF2B5EF4-FFF2-40B4-BE49-F238E27FC236}">
                <a16:creationId xmlns:a16="http://schemas.microsoft.com/office/drawing/2014/main" id="{05B7483B-0A22-E94F-AA4C-D6036B5255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sz="1050">
              <a:latin typeface="Verdana" panose="020B0604030504040204" pitchFamily="34" charset="0"/>
              <a:ea typeface="Verdana" panose="020B0604030504040204" pitchFamily="34" charset="0"/>
              <a:cs typeface="Verdana" panose="020B0604030504040204" pitchFamily="34" charset="0"/>
            </a:endParaRPr>
          </a:p>
        </p:txBody>
      </p:sp>
      <p:sp>
        <p:nvSpPr>
          <p:cNvPr id="5" name="Foliennummernplatzhalter 4">
            <a:extLst>
              <a:ext uri="{FF2B5EF4-FFF2-40B4-BE49-F238E27FC236}">
                <a16:creationId xmlns:a16="http://schemas.microsoft.com/office/drawing/2014/main" id="{9A280ED2-84DE-0543-8B03-DE7FCEC92B6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C3A38E-3C75-B842-A89E-F4131720A92D}" type="slidenum">
              <a:rPr lang="de-AT" sz="1050" smtClean="0">
                <a:latin typeface="Verdana" panose="020B0604030504040204" pitchFamily="34" charset="0"/>
                <a:ea typeface="Verdana" panose="020B0604030504040204" pitchFamily="34" charset="0"/>
                <a:cs typeface="Verdana" panose="020B0604030504040204" pitchFamily="34" charset="0"/>
              </a:rPr>
              <a:t>‹#›</a:t>
            </a:fld>
            <a:endParaRPr lang="de-AT" sz="105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0157308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900">
                <a:latin typeface="Verdana" panose="020B0604030504040204" pitchFamily="34" charset="0"/>
                <a:ea typeface="Verdana" panose="020B0604030504040204" pitchFamily="34" charset="0"/>
                <a:cs typeface="Verdana" panose="020B0604030504040204" pitchFamily="34" charset="0"/>
              </a:defRPr>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900">
                <a:latin typeface="Verdana" panose="020B0604030504040204" pitchFamily="34" charset="0"/>
                <a:ea typeface="Verdana" panose="020B0604030504040204" pitchFamily="34" charset="0"/>
                <a:cs typeface="Verdana" panose="020B0604030504040204" pitchFamily="34" charset="0"/>
              </a:defRPr>
            </a:lvl1pPr>
          </a:lstStyle>
          <a:p>
            <a:fld id="{CFF8C5AA-5178-694A-8B09-EB362E18334D}" type="datetimeFigureOut">
              <a:rPr lang="de-AT" smtClean="0"/>
              <a:pPr/>
              <a:t>08.02.2024</a:t>
            </a:fld>
            <a:endParaRPr lang="de-AT"/>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dirty="0"/>
              <a:t>Mastertextformat bearbeiten
Zweite Ebene
Dritte Ebene
Vierte Ebene
Fünfte Ebene</a:t>
            </a:r>
            <a:endParaRPr lang="de-AT" dirty="0"/>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900">
                <a:latin typeface="Verdana" panose="020B0604030504040204" pitchFamily="34" charset="0"/>
                <a:ea typeface="Verdana" panose="020B0604030504040204" pitchFamily="34" charset="0"/>
                <a:cs typeface="Verdana" panose="020B0604030504040204" pitchFamily="34" charset="0"/>
              </a:defRPr>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900">
                <a:latin typeface="Verdana" panose="020B0604030504040204" pitchFamily="34" charset="0"/>
                <a:ea typeface="Verdana" panose="020B0604030504040204" pitchFamily="34" charset="0"/>
                <a:cs typeface="Verdana" panose="020B0604030504040204" pitchFamily="34" charset="0"/>
              </a:defRPr>
            </a:lvl1pPr>
          </a:lstStyle>
          <a:p>
            <a:fld id="{1932E12D-9780-CC49-9266-9DD8E1091171}" type="slidenum">
              <a:rPr lang="de-AT" smtClean="0"/>
              <a:pPr/>
              <a:t>‹#›</a:t>
            </a:fld>
            <a:endParaRPr lang="de-AT"/>
          </a:p>
        </p:txBody>
      </p:sp>
    </p:spTree>
    <p:extLst>
      <p:ext uri="{BB962C8B-B14F-4D97-AF65-F5344CB8AC3E}">
        <p14:creationId xmlns:p14="http://schemas.microsoft.com/office/powerpoint/2010/main" val="1447373660"/>
      </p:ext>
    </p:extLst>
  </p:cSld>
  <p:clrMap bg1="lt1" tx1="dk1" bg2="lt2" tx2="dk2" accent1="accent1" accent2="accent2" accent3="accent3" accent4="accent4" accent5="accent5" accent6="accent6" hlink="hlink" folHlink="folHlink"/>
  <p:notesStyle>
    <a:lvl1pPr marL="0" algn="l" defTabSz="914400" rtl="0" eaLnBrk="1" latinLnBrk="0" hangingPunct="1">
      <a:defRPr sz="105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jp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etadaten">
    <p:spTree>
      <p:nvGrpSpPr>
        <p:cNvPr id="1" name=""/>
        <p:cNvGrpSpPr/>
        <p:nvPr/>
      </p:nvGrpSpPr>
      <p:grpSpPr>
        <a:xfrm>
          <a:off x="0" y="0"/>
          <a:ext cx="0" cy="0"/>
          <a:chOff x="0" y="0"/>
          <a:chExt cx="0" cy="0"/>
        </a:xfrm>
      </p:grpSpPr>
      <p:graphicFrame>
        <p:nvGraphicFramePr>
          <p:cNvPr id="6" name="Tabelle 5">
            <a:extLst>
              <a:ext uri="{FF2B5EF4-FFF2-40B4-BE49-F238E27FC236}">
                <a16:creationId xmlns:a16="http://schemas.microsoft.com/office/drawing/2014/main" id="{721754B5-9DFE-654F-9FF6-AFE4C3CDD787}"/>
              </a:ext>
            </a:extLst>
          </p:cNvPr>
          <p:cNvGraphicFramePr>
            <a:graphicFrameLocks noGrp="1"/>
          </p:cNvGraphicFramePr>
          <p:nvPr userDrawn="1">
            <p:extLst>
              <p:ext uri="{D42A27DB-BD31-4B8C-83A1-F6EECF244321}">
                <p14:modId xmlns:p14="http://schemas.microsoft.com/office/powerpoint/2010/main" val="4194068196"/>
              </p:ext>
            </p:extLst>
          </p:nvPr>
        </p:nvGraphicFramePr>
        <p:xfrm>
          <a:off x="242648" y="1528341"/>
          <a:ext cx="8377037" cy="612190"/>
        </p:xfrm>
        <a:graphic>
          <a:graphicData uri="http://schemas.openxmlformats.org/drawingml/2006/table">
            <a:tbl>
              <a:tblPr bandRow="1"/>
              <a:tblGrid>
                <a:gridCol w="2487642">
                  <a:extLst>
                    <a:ext uri="{9D8B030D-6E8A-4147-A177-3AD203B41FA5}">
                      <a16:colId xmlns:a16="http://schemas.microsoft.com/office/drawing/2014/main" val="20000"/>
                    </a:ext>
                  </a:extLst>
                </a:gridCol>
                <a:gridCol w="1351345">
                  <a:extLst>
                    <a:ext uri="{9D8B030D-6E8A-4147-A177-3AD203B41FA5}">
                      <a16:colId xmlns:a16="http://schemas.microsoft.com/office/drawing/2014/main" val="20002"/>
                    </a:ext>
                  </a:extLst>
                </a:gridCol>
                <a:gridCol w="1738572">
                  <a:extLst>
                    <a:ext uri="{9D8B030D-6E8A-4147-A177-3AD203B41FA5}">
                      <a16:colId xmlns:a16="http://schemas.microsoft.com/office/drawing/2014/main" val="20003"/>
                    </a:ext>
                  </a:extLst>
                </a:gridCol>
                <a:gridCol w="1303929">
                  <a:extLst>
                    <a:ext uri="{9D8B030D-6E8A-4147-A177-3AD203B41FA5}">
                      <a16:colId xmlns:a16="http://schemas.microsoft.com/office/drawing/2014/main" val="20004"/>
                    </a:ext>
                  </a:extLst>
                </a:gridCol>
                <a:gridCol w="1495549">
                  <a:extLst>
                    <a:ext uri="{9D8B030D-6E8A-4147-A177-3AD203B41FA5}">
                      <a16:colId xmlns:a16="http://schemas.microsoft.com/office/drawing/2014/main" val="20005"/>
                    </a:ext>
                  </a:extLst>
                </a:gridCol>
              </a:tblGrid>
              <a:tr h="108000">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r>
                        <a:rPr lang="en-GB" sz="700" dirty="0" err="1">
                          <a:solidFill>
                            <a:srgbClr val="00336E"/>
                          </a:solidFill>
                          <a:effectLst/>
                        </a:rPr>
                        <a:t>Dokumentennummer</a:t>
                      </a:r>
                      <a:r>
                        <a:rPr lang="en-GB" sz="700" dirty="0">
                          <a:solidFill>
                            <a:srgbClr val="00336E"/>
                          </a:solidFill>
                          <a:effectLst/>
                        </a:rPr>
                        <a:t> / Document Number</a:t>
                      </a:r>
                      <a:endParaRPr lang="de-AT" sz="700" dirty="0">
                        <a:solidFill>
                          <a:srgbClr val="00336E"/>
                        </a:solidFill>
                        <a:effectLst/>
                        <a:latin typeface="Verdana"/>
                        <a:ea typeface="Calibri"/>
                        <a:cs typeface="Times New Roman"/>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r>
                        <a:rPr lang="en-GB" sz="700" dirty="0" err="1">
                          <a:solidFill>
                            <a:srgbClr val="00336E"/>
                          </a:solidFill>
                          <a:effectLst/>
                        </a:rPr>
                        <a:t>DokKlasse</a:t>
                      </a:r>
                      <a:r>
                        <a:rPr lang="en-GB" sz="700" dirty="0">
                          <a:solidFill>
                            <a:srgbClr val="00336E"/>
                          </a:solidFill>
                          <a:effectLst/>
                        </a:rPr>
                        <a:t> / </a:t>
                      </a:r>
                      <a:r>
                        <a:rPr lang="en-GB" sz="700" dirty="0" err="1">
                          <a:solidFill>
                            <a:srgbClr val="00336E"/>
                          </a:solidFill>
                          <a:effectLst/>
                        </a:rPr>
                        <a:t>DocClass</a:t>
                      </a:r>
                      <a:endParaRPr lang="de-AT" sz="700" dirty="0">
                        <a:solidFill>
                          <a:srgbClr val="00336E"/>
                        </a:solidFill>
                        <a:effectLst/>
                        <a:latin typeface="Verdana"/>
                        <a:ea typeface="Calibri"/>
                        <a:cs typeface="Times New Roman"/>
                      </a:endParaRPr>
                    </a:p>
                  </a:txBody>
                  <a:tcPr marL="51435" marR="51435"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r>
                        <a:rPr lang="en-GB" sz="700" dirty="0" err="1">
                          <a:solidFill>
                            <a:srgbClr val="00336E"/>
                          </a:solidFill>
                          <a:effectLst/>
                        </a:rPr>
                        <a:t>Inhaltskennz</a:t>
                      </a:r>
                      <a:r>
                        <a:rPr lang="en-GB" sz="700" dirty="0">
                          <a:solidFill>
                            <a:srgbClr val="00336E"/>
                          </a:solidFill>
                          <a:effectLst/>
                        </a:rPr>
                        <a:t> / Content Code</a:t>
                      </a:r>
                      <a:endParaRPr lang="de-AT" sz="700" dirty="0">
                        <a:solidFill>
                          <a:srgbClr val="00336E"/>
                        </a:solidFill>
                        <a:effectLst/>
                        <a:latin typeface="Verdana"/>
                        <a:ea typeface="Calibri"/>
                        <a:cs typeface="Times New Roman"/>
                      </a:endParaRPr>
                    </a:p>
                  </a:txBody>
                  <a:tcPr marL="51435" marR="51435"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r>
                        <a:rPr lang="en-GB" sz="700" dirty="0">
                          <a:solidFill>
                            <a:srgbClr val="00336E"/>
                          </a:solidFill>
                          <a:effectLst/>
                        </a:rPr>
                        <a:t>Version</a:t>
                      </a:r>
                      <a:endParaRPr lang="de-AT" sz="700" dirty="0">
                        <a:solidFill>
                          <a:srgbClr val="00336E"/>
                        </a:solidFill>
                        <a:effectLst/>
                        <a:latin typeface="Verdana"/>
                        <a:ea typeface="Calibri"/>
                        <a:cs typeface="Times New Roman"/>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p>
                      <a:pPr>
                        <a:spcAft>
                          <a:spcPts val="0"/>
                        </a:spcAft>
                      </a:pPr>
                      <a:r>
                        <a:rPr lang="en-GB" sz="7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Datum / Date</a:t>
                      </a:r>
                      <a:endParaRPr lang="de-AT" sz="7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extLst>
                  <a:ext uri="{0D108BD9-81ED-4DB2-BD59-A6C34878D82A}">
                    <a16:rowId xmlns:a16="http://schemas.microsoft.com/office/drawing/2014/main" val="10000"/>
                  </a:ext>
                </a:extLst>
              </a:tr>
              <a:tr h="252095">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endParaRPr lang="de-AT" sz="700" dirty="0">
                        <a:solidFill>
                          <a:srgbClr val="00336E"/>
                        </a:solidFill>
                        <a:effectLst/>
                        <a:latin typeface="Verdana"/>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endParaRPr lang="de-AT" sz="700" dirty="0">
                        <a:solidFill>
                          <a:srgbClr val="00336E"/>
                        </a:solidFill>
                        <a:effectLst/>
                        <a:latin typeface="Verdana"/>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endParaRPr lang="de-AT" sz="700" dirty="0">
                        <a:solidFill>
                          <a:srgbClr val="00336E"/>
                        </a:solidFill>
                        <a:effectLst/>
                        <a:latin typeface="Verdana"/>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endParaRPr lang="de-AT" sz="700" dirty="0">
                        <a:solidFill>
                          <a:srgbClr val="00336E"/>
                        </a:solidFill>
                        <a:effectLst/>
                        <a:latin typeface="Verdana"/>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a:spcAft>
                          <a:spcPts val="0"/>
                        </a:spcAft>
                      </a:pPr>
                      <a:endParaRPr lang="de-AT" sz="700" dirty="0">
                        <a:solidFill>
                          <a:srgbClr val="00336E"/>
                        </a:solidFill>
                        <a:effectLst/>
                        <a:latin typeface="Verdana"/>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1"/>
                  </a:ext>
                </a:extLst>
              </a:tr>
              <a:tr h="107950">
                <a:tc gridSpan="2">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r>
                        <a:rPr lang="en-GB" sz="700" dirty="0">
                          <a:solidFill>
                            <a:srgbClr val="00336E"/>
                          </a:solidFill>
                          <a:effectLst/>
                        </a:rPr>
                        <a:t>DokEigner / </a:t>
                      </a:r>
                      <a:r>
                        <a:rPr lang="en-GB" sz="700" dirty="0" err="1">
                          <a:solidFill>
                            <a:srgbClr val="00336E"/>
                          </a:solidFill>
                          <a:effectLst/>
                        </a:rPr>
                        <a:t>DocOwner</a:t>
                      </a:r>
                      <a:endParaRPr lang="de-AT" sz="700" dirty="0">
                        <a:solidFill>
                          <a:srgbClr val="00336E"/>
                        </a:solidFill>
                        <a:effectLst/>
                        <a:latin typeface="Verdana"/>
                        <a:ea typeface="Calibri"/>
                        <a:cs typeface="Times New Roman"/>
                      </a:endParaRPr>
                    </a:p>
                  </a:txBody>
                  <a:tcPr marL="51435" marR="51435"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hMerge="1">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endParaRPr lang="de-AT" sz="700" dirty="0">
                        <a:solidFill>
                          <a:srgbClr val="00336E"/>
                        </a:solidFill>
                        <a:effectLst/>
                        <a:latin typeface="Verdana"/>
                        <a:ea typeface="Calibri"/>
                        <a:cs typeface="Times New Roman"/>
                      </a:endParaRPr>
                    </a:p>
                  </a:txBody>
                  <a:tcPr marL="68580" marR="6858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err="1">
                          <a:solidFill>
                            <a:srgbClr val="00336E"/>
                          </a:solidFill>
                          <a:effectLst/>
                        </a:rPr>
                        <a:t>gültig</a:t>
                      </a:r>
                      <a:r>
                        <a:rPr lang="en-GB" sz="700" dirty="0">
                          <a:solidFill>
                            <a:srgbClr val="00336E"/>
                          </a:solidFill>
                          <a:effectLst/>
                        </a:rPr>
                        <a:t> ab / effective from</a:t>
                      </a:r>
                      <a:endParaRPr lang="de-AT" sz="700" dirty="0">
                        <a:solidFill>
                          <a:srgbClr val="00336E"/>
                        </a:solidFill>
                        <a:effectLst/>
                        <a:latin typeface="Verdana"/>
                        <a:ea typeface="Calibri"/>
                        <a:cs typeface="Times New Roman"/>
                      </a:endParaRPr>
                    </a:p>
                  </a:txBody>
                  <a:tcPr marL="51435" marR="51435"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r>
                        <a:rPr lang="en-GB" sz="700" dirty="0" err="1">
                          <a:solidFill>
                            <a:srgbClr val="00336E"/>
                          </a:solidFill>
                          <a:effectLst/>
                        </a:rPr>
                        <a:t>gültig</a:t>
                      </a:r>
                      <a:r>
                        <a:rPr lang="en-GB" sz="700" baseline="0" dirty="0">
                          <a:solidFill>
                            <a:srgbClr val="00336E"/>
                          </a:solidFill>
                          <a:effectLst/>
                        </a:rPr>
                        <a:t> </a:t>
                      </a:r>
                      <a:r>
                        <a:rPr lang="en-GB" sz="700" baseline="0" dirty="0" err="1">
                          <a:solidFill>
                            <a:srgbClr val="00336E"/>
                          </a:solidFill>
                          <a:effectLst/>
                        </a:rPr>
                        <a:t>bis</a:t>
                      </a:r>
                      <a:r>
                        <a:rPr lang="en-GB" sz="700" baseline="0" dirty="0">
                          <a:solidFill>
                            <a:srgbClr val="00336E"/>
                          </a:solidFill>
                          <a:effectLst/>
                        </a:rPr>
                        <a:t>/effective </a:t>
                      </a:r>
                      <a:r>
                        <a:rPr lang="en-GB" sz="700" dirty="0">
                          <a:solidFill>
                            <a:srgbClr val="00336E"/>
                          </a:solidFill>
                          <a:effectLst/>
                        </a:rPr>
                        <a:t>until</a:t>
                      </a:r>
                      <a:endParaRPr lang="de-AT" sz="700" dirty="0">
                        <a:solidFill>
                          <a:srgbClr val="00336E"/>
                        </a:solidFill>
                        <a:effectLst/>
                        <a:latin typeface="Verdana"/>
                        <a:ea typeface="Calibri"/>
                        <a:cs typeface="Times New Roman"/>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r>
                        <a:rPr lang="de-AT" sz="700" dirty="0" err="1">
                          <a:solidFill>
                            <a:srgbClr val="00336E"/>
                          </a:solidFill>
                          <a:effectLst/>
                          <a:latin typeface="Verdana"/>
                          <a:ea typeface="Calibri"/>
                          <a:cs typeface="Times New Roman"/>
                        </a:rPr>
                        <a:t>Wartungsinterv</a:t>
                      </a:r>
                      <a:r>
                        <a:rPr lang="de-AT" sz="700" dirty="0">
                          <a:solidFill>
                            <a:srgbClr val="00336E"/>
                          </a:solidFill>
                          <a:effectLst/>
                          <a:latin typeface="Verdana"/>
                          <a:ea typeface="Calibri"/>
                          <a:cs typeface="Times New Roman"/>
                        </a:rPr>
                        <a:t>.</a:t>
                      </a:r>
                      <a:r>
                        <a:rPr lang="de-AT" sz="700" baseline="0" dirty="0">
                          <a:solidFill>
                            <a:srgbClr val="00336E"/>
                          </a:solidFill>
                          <a:effectLst/>
                          <a:latin typeface="Verdana"/>
                          <a:ea typeface="Calibri"/>
                          <a:cs typeface="Times New Roman"/>
                        </a:rPr>
                        <a:t> / </a:t>
                      </a:r>
                      <a:r>
                        <a:rPr lang="de-AT" sz="700" baseline="0" dirty="0" err="1">
                          <a:solidFill>
                            <a:srgbClr val="00336E"/>
                          </a:solidFill>
                          <a:effectLst/>
                          <a:latin typeface="Verdana"/>
                          <a:ea typeface="Calibri"/>
                          <a:cs typeface="Times New Roman"/>
                        </a:rPr>
                        <a:t>MaintInterv</a:t>
                      </a:r>
                      <a:r>
                        <a:rPr lang="de-AT" sz="700" baseline="0" dirty="0">
                          <a:solidFill>
                            <a:srgbClr val="00336E"/>
                          </a:solidFill>
                          <a:effectLst/>
                          <a:latin typeface="Verdana"/>
                          <a:ea typeface="Calibri"/>
                          <a:cs typeface="Times New Roman"/>
                        </a:rPr>
                        <a:t>.</a:t>
                      </a:r>
                      <a:endParaRPr lang="de-AT" sz="700" dirty="0">
                        <a:solidFill>
                          <a:srgbClr val="00336E"/>
                        </a:solidFill>
                        <a:effectLst/>
                        <a:latin typeface="Verdana"/>
                        <a:ea typeface="Calibri"/>
                        <a:cs typeface="Times New Roman"/>
                      </a:endParaRPr>
                    </a:p>
                  </a:txBody>
                  <a:tcPr marL="51435" marR="51435"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extLst>
                  <a:ext uri="{0D108BD9-81ED-4DB2-BD59-A6C34878D82A}">
                    <a16:rowId xmlns:a16="http://schemas.microsoft.com/office/drawing/2014/main" val="10002"/>
                  </a:ext>
                </a:extLst>
              </a:tr>
              <a:tr h="144145">
                <a:tc gridSpan="2">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endParaRPr lang="de-AT" sz="700" dirty="0">
                        <a:solidFill>
                          <a:srgbClr val="00336E"/>
                        </a:solidFill>
                        <a:effectLst/>
                        <a:latin typeface="Verdana"/>
                        <a:ea typeface="Calibri"/>
                        <a:cs typeface="Times New Roman"/>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hMerge="1">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endParaRPr lang="de-AT" sz="700" dirty="0">
                        <a:solidFill>
                          <a:srgbClr val="00336E"/>
                        </a:solidFill>
                        <a:effectLst/>
                        <a:latin typeface="Verdana"/>
                        <a:ea typeface="Calibri"/>
                        <a:cs typeface="Times New Roman"/>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de-AT" sz="200" dirty="0"/>
                    </a:p>
                  </a:txBody>
                  <a:tcPr marL="51435" marR="51435"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ctr">
                        <a:spcAft>
                          <a:spcPts val="0"/>
                        </a:spcAft>
                      </a:pPr>
                      <a:endParaRPr lang="de-AT" sz="700" dirty="0">
                        <a:solidFill>
                          <a:srgbClr val="00336E"/>
                        </a:solidFill>
                        <a:effectLst/>
                        <a:latin typeface="Verdana"/>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ctr">
                        <a:spcAft>
                          <a:spcPts val="0"/>
                        </a:spcAft>
                      </a:pPr>
                      <a:endParaRPr lang="de-AT" sz="800" dirty="0">
                        <a:solidFill>
                          <a:srgbClr val="00336E"/>
                        </a:solidFill>
                        <a:effectLst/>
                        <a:latin typeface="Verdana"/>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3"/>
                  </a:ext>
                </a:extLst>
              </a:tr>
            </a:tbl>
          </a:graphicData>
        </a:graphic>
      </p:graphicFrame>
      <p:graphicFrame>
        <p:nvGraphicFramePr>
          <p:cNvPr id="8" name="Tabelle 7">
            <a:extLst>
              <a:ext uri="{FF2B5EF4-FFF2-40B4-BE49-F238E27FC236}">
                <a16:creationId xmlns:a16="http://schemas.microsoft.com/office/drawing/2014/main" id="{3067AF7C-AFD4-114E-A387-61EDB83DDD78}"/>
              </a:ext>
            </a:extLst>
          </p:cNvPr>
          <p:cNvGraphicFramePr>
            <a:graphicFrameLocks noGrp="1"/>
          </p:cNvGraphicFramePr>
          <p:nvPr userDrawn="1">
            <p:extLst>
              <p:ext uri="{D42A27DB-BD31-4B8C-83A1-F6EECF244321}">
                <p14:modId xmlns:p14="http://schemas.microsoft.com/office/powerpoint/2010/main" val="2382015653"/>
              </p:ext>
            </p:extLst>
          </p:nvPr>
        </p:nvGraphicFramePr>
        <p:xfrm>
          <a:off x="242647" y="5331929"/>
          <a:ext cx="8428976" cy="633390"/>
        </p:xfrm>
        <a:graphic>
          <a:graphicData uri="http://schemas.openxmlformats.org/drawingml/2006/table">
            <a:tbl>
              <a:tblPr>
                <a:tableStyleId>{5C22544A-7EE6-4342-B048-85BDC9FD1C3A}</a:tableStyleId>
              </a:tblPr>
              <a:tblGrid>
                <a:gridCol w="1027272">
                  <a:extLst>
                    <a:ext uri="{9D8B030D-6E8A-4147-A177-3AD203B41FA5}">
                      <a16:colId xmlns:a16="http://schemas.microsoft.com/office/drawing/2014/main" val="20000"/>
                    </a:ext>
                  </a:extLst>
                </a:gridCol>
                <a:gridCol w="319337">
                  <a:extLst>
                    <a:ext uri="{9D8B030D-6E8A-4147-A177-3AD203B41FA5}">
                      <a16:colId xmlns:a16="http://schemas.microsoft.com/office/drawing/2014/main" val="20002"/>
                    </a:ext>
                  </a:extLst>
                </a:gridCol>
                <a:gridCol w="162367">
                  <a:extLst>
                    <a:ext uri="{9D8B030D-6E8A-4147-A177-3AD203B41FA5}">
                      <a16:colId xmlns:a16="http://schemas.microsoft.com/office/drawing/2014/main" val="20003"/>
                    </a:ext>
                  </a:extLst>
                </a:gridCol>
                <a:gridCol w="1609349">
                  <a:extLst>
                    <a:ext uri="{9D8B030D-6E8A-4147-A177-3AD203B41FA5}">
                      <a16:colId xmlns:a16="http://schemas.microsoft.com/office/drawing/2014/main" val="20004"/>
                    </a:ext>
                  </a:extLst>
                </a:gridCol>
                <a:gridCol w="225484">
                  <a:extLst>
                    <a:ext uri="{9D8B030D-6E8A-4147-A177-3AD203B41FA5}">
                      <a16:colId xmlns:a16="http://schemas.microsoft.com/office/drawing/2014/main" val="20005"/>
                    </a:ext>
                  </a:extLst>
                </a:gridCol>
                <a:gridCol w="1240442">
                  <a:extLst>
                    <a:ext uri="{9D8B030D-6E8A-4147-A177-3AD203B41FA5}">
                      <a16:colId xmlns:a16="http://schemas.microsoft.com/office/drawing/2014/main" val="20006"/>
                    </a:ext>
                  </a:extLst>
                </a:gridCol>
                <a:gridCol w="230447">
                  <a:extLst>
                    <a:ext uri="{9D8B030D-6E8A-4147-A177-3AD203B41FA5}">
                      <a16:colId xmlns:a16="http://schemas.microsoft.com/office/drawing/2014/main" val="20007"/>
                    </a:ext>
                  </a:extLst>
                </a:gridCol>
                <a:gridCol w="844073">
                  <a:extLst>
                    <a:ext uri="{9D8B030D-6E8A-4147-A177-3AD203B41FA5}">
                      <a16:colId xmlns:a16="http://schemas.microsoft.com/office/drawing/2014/main" val="20008"/>
                    </a:ext>
                  </a:extLst>
                </a:gridCol>
                <a:gridCol w="2770205">
                  <a:extLst>
                    <a:ext uri="{9D8B030D-6E8A-4147-A177-3AD203B41FA5}">
                      <a16:colId xmlns:a16="http://schemas.microsoft.com/office/drawing/2014/main" val="20009"/>
                    </a:ext>
                  </a:extLst>
                </a:gridCol>
              </a:tblGrid>
              <a:tr h="180000">
                <a:tc gridSpan="9">
                  <a:txBody>
                    <a:bodyPr/>
                    <a:lstStyle/>
                    <a:p>
                      <a:pPr algn="l" fontAlgn="ctr"/>
                      <a:r>
                        <a:rPr lang="en-GB" sz="800" b="1" u="none" strike="noStrike" dirty="0" err="1">
                          <a:solidFill>
                            <a:srgbClr val="14316C"/>
                          </a:solidFill>
                          <a:effectLst/>
                          <a:latin typeface="Verdana" panose="020B0604030504040204" pitchFamily="34" charset="0"/>
                          <a:ea typeface="Verdana" panose="020B0604030504040204" pitchFamily="34" charset="0"/>
                          <a:cs typeface="Verdana" panose="020B0604030504040204" pitchFamily="34" charset="0"/>
                        </a:rPr>
                        <a:t>Empfehlung</a:t>
                      </a:r>
                      <a:r>
                        <a:rPr lang="en-GB" sz="800" b="1" u="none" strike="noStrike"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 des DokEigners </a:t>
                      </a:r>
                      <a:r>
                        <a:rPr lang="en-GB" sz="800" b="1" u="none" strike="noStrike" dirty="0" err="1">
                          <a:solidFill>
                            <a:srgbClr val="14316C"/>
                          </a:solidFill>
                          <a:effectLst/>
                          <a:latin typeface="Verdana" panose="020B0604030504040204" pitchFamily="34" charset="0"/>
                          <a:ea typeface="Verdana" panose="020B0604030504040204" pitchFamily="34" charset="0"/>
                          <a:cs typeface="Verdana" panose="020B0604030504040204" pitchFamily="34" charset="0"/>
                        </a:rPr>
                        <a:t>bezügl</a:t>
                      </a:r>
                      <a:r>
                        <a:rPr lang="en-GB" sz="800" b="1" u="none" strike="noStrike"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 </a:t>
                      </a:r>
                      <a:r>
                        <a:rPr lang="en-GB" sz="800" b="1" u="none" strike="noStrike" dirty="0" err="1">
                          <a:solidFill>
                            <a:srgbClr val="14316C"/>
                          </a:solidFill>
                          <a:effectLst/>
                          <a:latin typeface="Verdana" panose="020B0604030504040204" pitchFamily="34" charset="0"/>
                          <a:ea typeface="Verdana" panose="020B0604030504040204" pitchFamily="34" charset="0"/>
                          <a:cs typeface="Verdana" panose="020B0604030504040204" pitchFamily="34" charset="0"/>
                        </a:rPr>
                        <a:t>Schulung</a:t>
                      </a:r>
                      <a:r>
                        <a:rPr lang="en-GB" sz="800" b="1" u="none" strike="noStrike"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  / recommendation by </a:t>
                      </a:r>
                      <a:r>
                        <a:rPr lang="en-GB" sz="800" b="1" u="none" strike="noStrike" dirty="0" err="1">
                          <a:solidFill>
                            <a:srgbClr val="14316C"/>
                          </a:solidFill>
                          <a:effectLst/>
                          <a:latin typeface="Verdana" panose="020B0604030504040204" pitchFamily="34" charset="0"/>
                          <a:ea typeface="Verdana" panose="020B0604030504040204" pitchFamily="34" charset="0"/>
                          <a:cs typeface="Verdana" panose="020B0604030504040204" pitchFamily="34" charset="0"/>
                        </a:rPr>
                        <a:t>DocOwner</a:t>
                      </a:r>
                      <a:r>
                        <a:rPr lang="en-GB" sz="800" b="1" u="none" strike="noStrike"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 regarding training </a:t>
                      </a:r>
                      <a:endParaRPr lang="en-GB" sz="800" b="1" i="0" u="none" strike="noStrike" dirty="0">
                        <a:solidFill>
                          <a:srgbClr val="14316C"/>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solidFill>
                      <a:srgbClr val="B9CDE5"/>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algn="l" fontAlgn="b"/>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b">
                    <a:solidFill>
                      <a:srgbClr val="E9EDF4"/>
                    </a:solidFill>
                  </a:tcPr>
                </a:tc>
                <a:tc hMerge="1">
                  <a:txBody>
                    <a:bodyPr/>
                    <a:lstStyle/>
                    <a:p>
                      <a:endParaRPr lang="en-GB"/>
                    </a:p>
                  </a:txBody>
                  <a:tcPr/>
                </a:tc>
                <a:extLst>
                  <a:ext uri="{0D108BD9-81ED-4DB2-BD59-A6C34878D82A}">
                    <a16:rowId xmlns:a16="http://schemas.microsoft.com/office/drawing/2014/main" val="10000"/>
                  </a:ext>
                </a:extLst>
              </a:tr>
              <a:tr h="133350">
                <a:tc>
                  <a:txBody>
                    <a:bodyPr/>
                    <a:lstStyle/>
                    <a:p>
                      <a:pPr algn="l" fontAlgn="ctr"/>
                      <a:r>
                        <a:rPr lang="en-GB" sz="700" u="none" strike="noStrike" dirty="0" err="1">
                          <a:effectLst/>
                          <a:latin typeface="Verdana" panose="020B0604030504040204" pitchFamily="34" charset="0"/>
                          <a:ea typeface="Verdana" panose="020B0604030504040204" pitchFamily="34" charset="0"/>
                          <a:cs typeface="Verdana" panose="020B0604030504040204" pitchFamily="34" charset="0"/>
                        </a:rPr>
                        <a:t>Schulungsrelevant</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solidFill>
                      <a:srgbClr val="E9EDF4"/>
                    </a:solidFill>
                  </a:tcPr>
                </a:tc>
                <a:tc>
                  <a:txBody>
                    <a:bodyPr/>
                    <a:lstStyle/>
                    <a:p>
                      <a:pPr algn="l" fontAlgn="ctr"/>
                      <a:r>
                        <a:rPr lang="en-GB" sz="700" u="none" strike="noStrike" dirty="0" err="1">
                          <a:effectLst/>
                          <a:latin typeface="Verdana" panose="020B0604030504040204" pitchFamily="34" charset="0"/>
                          <a:ea typeface="Verdana" panose="020B0604030504040204" pitchFamily="34" charset="0"/>
                          <a:cs typeface="Verdana" panose="020B0604030504040204" pitchFamily="34" charset="0"/>
                        </a:rPr>
                        <a:t>ja</a:t>
                      </a: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/yes</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R w="6350" cap="flat" cmpd="sng" algn="ctr">
                      <a:solidFill>
                        <a:schemeClr val="tx1"/>
                      </a:solidFill>
                      <a:prstDash val="solid"/>
                      <a:round/>
                      <a:headEnd type="none" w="med" len="med"/>
                      <a:tailEnd type="none" w="med" len="med"/>
                    </a:lnR>
                    <a:solidFill>
                      <a:srgbClr val="E9EDF4"/>
                    </a:solidFill>
                  </a:tcPr>
                </a:tc>
                <a:tc>
                  <a:txBody>
                    <a:bodyPr/>
                    <a:lstStyle/>
                    <a:p>
                      <a:pPr algn="l" fontAlgn="ctr"/>
                      <a:r>
                        <a:rPr lang="en-GB" sz="700" u="none" strike="noStrike"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 </a:t>
                      </a:r>
                      <a:endParaRPr lang="en-GB" sz="700" b="0" i="0" u="none" strike="noStrike" dirty="0">
                        <a:solidFill>
                          <a:srgbClr val="14316C"/>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a:t>
                      </a:r>
                      <a:r>
                        <a:rPr lang="en-GB" sz="700" u="none" strike="noStrike" dirty="0">
                          <a:effectLst/>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--&gt;                 </a:t>
                      </a:r>
                      <a:r>
                        <a:rPr lang="en-GB" sz="700" u="none" strike="noStrike" dirty="0" err="1">
                          <a:effectLst/>
                          <a:latin typeface="Verdana" panose="020B0604030504040204" pitchFamily="34" charset="0"/>
                          <a:ea typeface="Verdana" panose="020B0604030504040204" pitchFamily="34" charset="0"/>
                          <a:cs typeface="Verdana" panose="020B0604030504040204" pitchFamily="34" charset="0"/>
                        </a:rPr>
                        <a:t>Selbstschulung</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27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E9EDF4"/>
                    </a:solidFill>
                  </a:tcPr>
                </a:tc>
                <a:tc>
                  <a:txBody>
                    <a:bodyPr/>
                    <a:lstStyle/>
                    <a:p>
                      <a:pPr algn="l" fontAlgn="ct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GB" sz="700" u="none" strike="noStrike" dirty="0" err="1">
                          <a:effectLst/>
                          <a:latin typeface="Verdana" panose="020B0604030504040204" pitchFamily="34" charset="0"/>
                          <a:ea typeface="Verdana" panose="020B0604030504040204" pitchFamily="34" charset="0"/>
                          <a:cs typeface="Verdana" panose="020B0604030504040204" pitchFamily="34" charset="0"/>
                        </a:rPr>
                        <a:t>Schulung</a:t>
                      </a: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 </a:t>
                      </a:r>
                      <a:r>
                        <a:rPr lang="en-GB" sz="700" u="none" strike="noStrike" dirty="0" err="1">
                          <a:effectLst/>
                          <a:latin typeface="Verdana" panose="020B0604030504040204" pitchFamily="34" charset="0"/>
                          <a:ea typeface="Verdana" panose="020B0604030504040204" pitchFamily="34" charset="0"/>
                          <a:cs typeface="Verdana" panose="020B0604030504040204" pitchFamily="34" charset="0"/>
                        </a:rPr>
                        <a:t>durch</a:t>
                      </a: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 Trainer</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27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E9EDF4"/>
                    </a:solidFill>
                  </a:tcPr>
                </a:tc>
                <a:tc>
                  <a:txBody>
                    <a:bodyPr/>
                    <a:lstStyle/>
                    <a:p>
                      <a:pPr algn="l" fontAlgn="ct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 </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GB" sz="700" u="none" strike="noStrike" dirty="0" err="1">
                          <a:effectLst/>
                          <a:latin typeface="Verdana" panose="020B0604030504040204" pitchFamily="34" charset="0"/>
                          <a:ea typeface="Verdana" panose="020B0604030504040204" pitchFamily="34" charset="0"/>
                          <a:cs typeface="Verdana" panose="020B0604030504040204" pitchFamily="34" charset="0"/>
                        </a:rPr>
                        <a:t>Kommentar</a:t>
                      </a: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 </a:t>
                      </a:r>
                    </a:p>
                    <a:p>
                      <a:pPr marL="0" marR="0" indent="0" algn="r" defTabSz="914400" rtl="0" eaLnBrk="1" fontAlgn="ctr" latinLnBrk="0" hangingPunct="1">
                        <a:lnSpc>
                          <a:spcPct val="100000"/>
                        </a:lnSpc>
                        <a:spcBef>
                          <a:spcPts val="0"/>
                        </a:spcBef>
                        <a:spcAft>
                          <a:spcPts val="0"/>
                        </a:spcAft>
                        <a:buClrTx/>
                        <a:buSzTx/>
                        <a:buFontTx/>
                        <a:buNone/>
                        <a:tabLst/>
                        <a:defRPr/>
                      </a:pP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comments: </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27000" marT="0" marB="0" anchor="ct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solidFill>
                      <a:srgbClr val="E9EDF4"/>
                    </a:solidFill>
                  </a:tcPr>
                </a:tc>
                <a:tc rowSpan="2">
                  <a:txBody>
                    <a:bodyPr/>
                    <a:lstStyle/>
                    <a:p>
                      <a:pPr algn="ctr" fontAlgn="ct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33350">
                <a:tc>
                  <a:txBody>
                    <a:bodyPr/>
                    <a:lstStyle/>
                    <a:p>
                      <a:pPr algn="l" fontAlgn="ct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subject to training</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solidFill>
                      <a:srgbClr val="E9EDF4"/>
                    </a:solidFill>
                  </a:tcPr>
                </a:tc>
                <a:tc>
                  <a:txBody>
                    <a:bodyPr/>
                    <a:lstStyle/>
                    <a:p>
                      <a:pPr algn="l" fontAlgn="ctr"/>
                      <a:r>
                        <a:rPr lang="en-GB" sz="700" u="none" strike="noStrike" dirty="0" err="1">
                          <a:effectLst/>
                          <a:latin typeface="Verdana" panose="020B0604030504040204" pitchFamily="34" charset="0"/>
                          <a:ea typeface="Verdana" panose="020B0604030504040204" pitchFamily="34" charset="0"/>
                          <a:cs typeface="Verdana" panose="020B0604030504040204" pitchFamily="34" charset="0"/>
                        </a:rPr>
                        <a:t>nein</a:t>
                      </a: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/no</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R w="6350" cap="flat" cmpd="sng" algn="ctr">
                      <a:solidFill>
                        <a:schemeClr val="tx1"/>
                      </a:solidFill>
                      <a:prstDash val="solid"/>
                      <a:round/>
                      <a:headEnd type="none" w="med" len="med"/>
                      <a:tailEnd type="none" w="med" len="med"/>
                    </a:lnR>
                    <a:solidFill>
                      <a:srgbClr val="E9EDF4"/>
                    </a:solidFill>
                  </a:tcPr>
                </a:tc>
                <a:tc>
                  <a:txBody>
                    <a:bodyPr/>
                    <a:lstStyle/>
                    <a:p>
                      <a:pPr algn="ctr" fontAlgn="ctr"/>
                      <a:r>
                        <a:rPr lang="en-GB" sz="700" u="none" strike="noStrike"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 </a:t>
                      </a:r>
                      <a:endParaRPr lang="en-GB" sz="700" b="0" i="0" u="none" strike="noStrike" dirty="0">
                        <a:solidFill>
                          <a:srgbClr val="14316C"/>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self-instruction</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27000" marT="0" marB="0" anchor="ct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solidFill>
                      <a:srgbClr val="E9EDF4"/>
                    </a:solidFill>
                  </a:tcPr>
                </a:tc>
                <a:tc>
                  <a:txBody>
                    <a:bodyPr/>
                    <a:lstStyle/>
                    <a:p>
                      <a:pPr algn="l" fontAlgn="ct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r" fontAlgn="ct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instruction by trainer</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27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E9EDF4"/>
                    </a:solidFill>
                  </a:tcPr>
                </a:tc>
                <a:tc>
                  <a:txBody>
                    <a:bodyPr/>
                    <a:lstStyle/>
                    <a:p>
                      <a:pPr algn="l" fontAlgn="ct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 </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EDF4"/>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0002"/>
                  </a:ext>
                </a:extLst>
              </a:tr>
              <a:tr h="72000">
                <a:tc gridSpan="9">
                  <a:txBody>
                    <a:bodyPr/>
                    <a:lstStyle/>
                    <a:p>
                      <a:pPr algn="l" fontAlgn="ct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 </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solidFill>
                      <a:srgbClr val="E9EDF4"/>
                    </a:solidFill>
                  </a:tcPr>
                </a:tc>
                <a:tc hMerge="1">
                  <a:txBody>
                    <a:bodyPr/>
                    <a:lstStyle/>
                    <a:p>
                      <a:pPr algn="l" fontAlgn="ctr"/>
                      <a:endParaRPr lang="en-GB" sz="800" b="0" i="0" u="none" strike="noStrike" dirty="0">
                        <a:solidFill>
                          <a:srgbClr val="000000"/>
                        </a:solidFill>
                        <a:effectLst/>
                        <a:latin typeface="Verdana"/>
                      </a:endParaRPr>
                    </a:p>
                  </a:txBody>
                  <a:tcPr marL="0" marR="0" marT="0" marB="0" anchor="ctr">
                    <a:solidFill>
                      <a:srgbClr val="E9EDF4"/>
                    </a:solidFill>
                  </a:tcPr>
                </a:tc>
                <a:tc hMerge="1">
                  <a:txBody>
                    <a:bodyPr/>
                    <a:lstStyle/>
                    <a:p>
                      <a:pPr algn="l" fontAlgn="ctr"/>
                      <a:endParaRPr lang="en-GB" sz="800" b="0" i="0" u="none" strike="noStrike">
                        <a:solidFill>
                          <a:srgbClr val="000000"/>
                        </a:solidFill>
                        <a:effectLst/>
                        <a:latin typeface="Verdana"/>
                      </a:endParaRPr>
                    </a:p>
                  </a:txBody>
                  <a:tcPr marL="0" marR="0" marT="0" marB="0" anchor="ctr">
                    <a:lnT w="12700" cap="flat" cmpd="sng" algn="ctr">
                      <a:solidFill>
                        <a:schemeClr val="tx1"/>
                      </a:solidFill>
                      <a:prstDash val="solid"/>
                      <a:round/>
                      <a:headEnd type="none" w="med" len="med"/>
                      <a:tailEnd type="none" w="med" len="med"/>
                    </a:lnT>
                    <a:solidFill>
                      <a:srgbClr val="E9EDF4"/>
                    </a:solidFill>
                  </a:tcPr>
                </a:tc>
                <a:tc hMerge="1">
                  <a:txBody>
                    <a:bodyPr/>
                    <a:lstStyle/>
                    <a:p>
                      <a:pPr algn="r" fontAlgn="ctr"/>
                      <a:endParaRPr lang="en-GB" sz="800" b="0" i="0" u="none" strike="noStrike" dirty="0">
                        <a:solidFill>
                          <a:srgbClr val="000000"/>
                        </a:solidFill>
                        <a:effectLst/>
                        <a:latin typeface="Verdana"/>
                      </a:endParaRPr>
                    </a:p>
                  </a:txBody>
                  <a:tcPr marL="0" marR="0" marT="0" marB="0" anchor="ctr">
                    <a:solidFill>
                      <a:srgbClr val="E9EDF4"/>
                    </a:solidFill>
                  </a:tcPr>
                </a:tc>
                <a:tc hMerge="1">
                  <a:txBody>
                    <a:bodyPr/>
                    <a:lstStyle/>
                    <a:p>
                      <a:pPr algn="l" fontAlgn="ctr"/>
                      <a:endParaRPr lang="en-GB" sz="800" b="0" i="0" u="none" strike="noStrike" dirty="0">
                        <a:solidFill>
                          <a:srgbClr val="000000"/>
                        </a:solidFill>
                        <a:effectLst/>
                        <a:latin typeface="Verdana"/>
                      </a:endParaRPr>
                    </a:p>
                  </a:txBody>
                  <a:tcPr marL="0" marR="0" marT="0" marB="0" anchor="ctr">
                    <a:lnT w="12700" cap="flat" cmpd="sng" algn="ctr">
                      <a:solidFill>
                        <a:schemeClr val="tx1"/>
                      </a:solidFill>
                      <a:prstDash val="solid"/>
                      <a:round/>
                      <a:headEnd type="none" w="med" len="med"/>
                      <a:tailEnd type="none" w="med" len="med"/>
                    </a:lnT>
                    <a:solidFill>
                      <a:srgbClr val="E9EDF4"/>
                    </a:solidFill>
                  </a:tcPr>
                </a:tc>
                <a:tc hMerge="1">
                  <a:txBody>
                    <a:bodyPr/>
                    <a:lstStyle/>
                    <a:p>
                      <a:pPr algn="r" fontAlgn="ctr"/>
                      <a:endParaRPr lang="en-GB" sz="800" b="0" i="0" u="none" strike="noStrike" dirty="0">
                        <a:solidFill>
                          <a:srgbClr val="000000"/>
                        </a:solidFill>
                        <a:effectLst/>
                        <a:latin typeface="Verdana"/>
                      </a:endParaRPr>
                    </a:p>
                  </a:txBody>
                  <a:tcPr marL="0" marR="0" marT="0" marB="0" anchor="ctr">
                    <a:solidFill>
                      <a:srgbClr val="E9EDF4"/>
                    </a:solidFill>
                  </a:tcPr>
                </a:tc>
                <a:tc hMerge="1">
                  <a:txBody>
                    <a:bodyPr/>
                    <a:lstStyle/>
                    <a:p>
                      <a:pPr algn="l" fontAlgn="ctr"/>
                      <a:endParaRPr lang="en-GB" sz="800" b="0" i="0" u="none" strike="noStrike">
                        <a:solidFill>
                          <a:srgbClr val="000000"/>
                        </a:solidFill>
                        <a:effectLst/>
                        <a:latin typeface="Verdana"/>
                      </a:endParaRPr>
                    </a:p>
                  </a:txBody>
                  <a:tcPr marL="0" marR="0" marT="0" marB="0" anchor="ctr">
                    <a:lnT w="12700" cap="flat" cmpd="sng" algn="ctr">
                      <a:solidFill>
                        <a:schemeClr val="tx1"/>
                      </a:solidFill>
                      <a:prstDash val="solid"/>
                      <a:round/>
                      <a:headEnd type="none" w="med" len="med"/>
                      <a:tailEnd type="none" w="med" len="med"/>
                    </a:lnT>
                    <a:solidFill>
                      <a:srgbClr val="E9EDF4"/>
                    </a:solidFill>
                  </a:tcPr>
                </a:tc>
                <a:tc hMerge="1">
                  <a:txBody>
                    <a:bodyPr/>
                    <a:lstStyle/>
                    <a:p>
                      <a:pPr algn="ctr" fontAlgn="ctr"/>
                      <a:endParaRPr lang="en-GB" sz="600" b="0" i="0" u="none" strike="noStrike" dirty="0">
                        <a:solidFill>
                          <a:srgbClr val="000000"/>
                        </a:solidFill>
                        <a:effectLst/>
                        <a:latin typeface="Verdana"/>
                      </a:endParaRPr>
                    </a:p>
                  </a:txBody>
                  <a:tcPr marL="0" marR="0" marT="0" marB="0" anchor="ctr">
                    <a:solidFill>
                      <a:srgbClr val="E9EDF4"/>
                    </a:solidFill>
                  </a:tcPr>
                </a:tc>
                <a:tc hMerge="1">
                  <a:txBody>
                    <a:bodyPr/>
                    <a:lstStyle/>
                    <a:p>
                      <a:endParaRPr lang="en-GB"/>
                    </a:p>
                  </a:txBody>
                  <a:tcPr/>
                </a:tc>
                <a:extLst>
                  <a:ext uri="{0D108BD9-81ED-4DB2-BD59-A6C34878D82A}">
                    <a16:rowId xmlns:a16="http://schemas.microsoft.com/office/drawing/2014/main" val="10003"/>
                  </a:ext>
                </a:extLst>
              </a:tr>
            </a:tbl>
          </a:graphicData>
        </a:graphic>
      </p:graphicFrame>
      <p:graphicFrame>
        <p:nvGraphicFramePr>
          <p:cNvPr id="9" name="Tabelle 8">
            <a:extLst>
              <a:ext uri="{FF2B5EF4-FFF2-40B4-BE49-F238E27FC236}">
                <a16:creationId xmlns:a16="http://schemas.microsoft.com/office/drawing/2014/main" id="{B2FDA4F8-C17B-204F-9B9B-7E4A9EE89202}"/>
              </a:ext>
            </a:extLst>
          </p:cNvPr>
          <p:cNvGraphicFramePr>
            <a:graphicFrameLocks noGrp="1"/>
          </p:cNvGraphicFramePr>
          <p:nvPr userDrawn="1">
            <p:extLst>
              <p:ext uri="{D42A27DB-BD31-4B8C-83A1-F6EECF244321}">
                <p14:modId xmlns:p14="http://schemas.microsoft.com/office/powerpoint/2010/main" val="3108835815"/>
              </p:ext>
            </p:extLst>
          </p:nvPr>
        </p:nvGraphicFramePr>
        <p:xfrm>
          <a:off x="242648" y="3408083"/>
          <a:ext cx="8428975" cy="1722720"/>
        </p:xfrm>
        <a:graphic>
          <a:graphicData uri="http://schemas.openxmlformats.org/drawingml/2006/table">
            <a:tbl>
              <a:tblPr firstRow="1" firstCol="1" bandRow="1"/>
              <a:tblGrid>
                <a:gridCol w="927784">
                  <a:extLst>
                    <a:ext uri="{9D8B030D-6E8A-4147-A177-3AD203B41FA5}">
                      <a16:colId xmlns:a16="http://schemas.microsoft.com/office/drawing/2014/main" val="20000"/>
                    </a:ext>
                  </a:extLst>
                </a:gridCol>
                <a:gridCol w="1915669">
                  <a:extLst>
                    <a:ext uri="{9D8B030D-6E8A-4147-A177-3AD203B41FA5}">
                      <a16:colId xmlns:a16="http://schemas.microsoft.com/office/drawing/2014/main" val="20001"/>
                    </a:ext>
                  </a:extLst>
                </a:gridCol>
                <a:gridCol w="1691640">
                  <a:extLst>
                    <a:ext uri="{9D8B030D-6E8A-4147-A177-3AD203B41FA5}">
                      <a16:colId xmlns:a16="http://schemas.microsoft.com/office/drawing/2014/main" val="20002"/>
                    </a:ext>
                  </a:extLst>
                </a:gridCol>
                <a:gridCol w="1527002">
                  <a:extLst>
                    <a:ext uri="{9D8B030D-6E8A-4147-A177-3AD203B41FA5}">
                      <a16:colId xmlns:a16="http://schemas.microsoft.com/office/drawing/2014/main" val="2813174626"/>
                    </a:ext>
                  </a:extLst>
                </a:gridCol>
                <a:gridCol w="1062551">
                  <a:extLst>
                    <a:ext uri="{9D8B030D-6E8A-4147-A177-3AD203B41FA5}">
                      <a16:colId xmlns:a16="http://schemas.microsoft.com/office/drawing/2014/main" val="20003"/>
                    </a:ext>
                  </a:extLst>
                </a:gridCol>
                <a:gridCol w="1304329">
                  <a:extLst>
                    <a:ext uri="{9D8B030D-6E8A-4147-A177-3AD203B41FA5}">
                      <a16:colId xmlns:a16="http://schemas.microsoft.com/office/drawing/2014/main" val="20004"/>
                    </a:ext>
                  </a:extLst>
                </a:gridCol>
              </a:tblGrid>
              <a:tr h="192424">
                <a:tc gridSpan="6">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l">
                        <a:lnSpc>
                          <a:spcPct val="130000"/>
                        </a:lnSpc>
                        <a:spcAft>
                          <a:spcPts val="0"/>
                        </a:spcAft>
                      </a:pPr>
                      <a:r>
                        <a:rPr lang="de-AT" sz="800" b="1" kern="1200"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Freigabe / </a:t>
                      </a:r>
                      <a:r>
                        <a:rPr lang="en-GB" sz="800" b="1" kern="1200" noProof="0" dirty="0" err="1">
                          <a:solidFill>
                            <a:srgbClr val="14316C"/>
                          </a:solidFill>
                          <a:effectLst/>
                          <a:latin typeface="Verdana" panose="020B0604030504040204" pitchFamily="34" charset="0"/>
                          <a:ea typeface="Verdana" panose="020B0604030504040204" pitchFamily="34" charset="0"/>
                          <a:cs typeface="Verdana" panose="020B0604030504040204" pitchFamily="34" charset="0"/>
                        </a:rPr>
                        <a:t>Approva</a:t>
                      </a:r>
                      <a:r>
                        <a:rPr lang="de-AT" sz="800" b="1" kern="1200"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l</a:t>
                      </a:r>
                      <a:endParaRPr lang="de-AT" sz="700" b="0" kern="1200" dirty="0">
                        <a:solidFill>
                          <a:srgbClr val="14316C"/>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hMerge="1">
                  <a:txBody>
                    <a:bodyPr/>
                    <a:lstStyle/>
                    <a:p>
                      <a:pPr algn="l">
                        <a:spcAft>
                          <a:spcPts val="0"/>
                        </a:spcAft>
                      </a:pPr>
                      <a:endParaRPr lang="de-AT" sz="700" dirty="0">
                        <a:effectLst/>
                        <a:latin typeface="Verdana"/>
                        <a:ea typeface="Calibri"/>
                        <a:cs typeface="Times New Roman"/>
                      </a:endParaRPr>
                    </a:p>
                  </a:txBody>
                  <a:tcPr marL="68580" marR="68580" marT="0" marB="0" anchor="ctr">
                    <a:solidFill>
                      <a:schemeClr val="accent1">
                        <a:lumMod val="40000"/>
                        <a:lumOff val="60000"/>
                      </a:schemeClr>
                    </a:solidFill>
                  </a:tcPr>
                </a:tc>
                <a:tc hMerge="1">
                  <a:txBody>
                    <a:bodyPr/>
                    <a:lstStyle/>
                    <a:p>
                      <a:endParaRPr lang="de-AT" sz="700" dirty="0"/>
                    </a:p>
                  </a:txBody>
                  <a:tcPr marL="68580" marR="68580" marT="0" marB="0" anchor="ctr">
                    <a:solidFill>
                      <a:schemeClr val="accent1">
                        <a:lumMod val="40000"/>
                        <a:lumOff val="60000"/>
                      </a:schemeClr>
                    </a:solidFill>
                  </a:tcPr>
                </a:tc>
                <a:tc hMerge="1">
                  <a:txBody>
                    <a:bodyPr/>
                    <a:lstStyle/>
                    <a:p>
                      <a:endParaRPr lang="de-AT"/>
                    </a:p>
                  </a:txBody>
                  <a:tcPr/>
                </a:tc>
                <a:tc hMerge="1">
                  <a:txBody>
                    <a:bodyPr/>
                    <a:lstStyle/>
                    <a:p>
                      <a:pPr algn="l">
                        <a:spcAft>
                          <a:spcPts val="0"/>
                        </a:spcAft>
                      </a:pPr>
                      <a:endParaRPr lang="de-AT" sz="700" dirty="0">
                        <a:effectLst/>
                        <a:latin typeface="Verdana"/>
                        <a:ea typeface="Calibri"/>
                        <a:cs typeface="Times New Roman"/>
                      </a:endParaRPr>
                    </a:p>
                  </a:txBody>
                  <a:tcPr marL="68580" marR="68580" marT="0" marB="0" anchor="ctr">
                    <a:solidFill>
                      <a:schemeClr val="accent1">
                        <a:lumMod val="40000"/>
                        <a:lumOff val="60000"/>
                      </a:schemeClr>
                    </a:solidFill>
                  </a:tcPr>
                </a:tc>
                <a:tc hMerge="1">
                  <a:txBody>
                    <a:bodyPr/>
                    <a:lstStyle/>
                    <a:p>
                      <a:pPr algn="l">
                        <a:spcAft>
                          <a:spcPts val="0"/>
                        </a:spcAft>
                      </a:pPr>
                      <a:endParaRPr lang="de-AT" sz="700" dirty="0">
                        <a:effectLst/>
                        <a:latin typeface="Verdana"/>
                        <a:ea typeface="Calibri"/>
                        <a:cs typeface="Times New Roman"/>
                      </a:endParaRPr>
                    </a:p>
                  </a:txBody>
                  <a:tcPr marL="68580" marR="68580" marT="0" marB="0" anchor="ctr">
                    <a:solidFill>
                      <a:schemeClr val="accent1">
                        <a:lumMod val="40000"/>
                        <a:lumOff val="60000"/>
                      </a:schemeClr>
                    </a:solidFill>
                  </a:tcPr>
                </a:tc>
                <a:extLst>
                  <a:ext uri="{0D108BD9-81ED-4DB2-BD59-A6C34878D82A}">
                    <a16:rowId xmlns:a16="http://schemas.microsoft.com/office/drawing/2014/main" val="10000"/>
                  </a:ext>
                </a:extLst>
              </a:tr>
              <a:tr h="144145">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l">
                        <a:lnSpc>
                          <a:spcPct val="130000"/>
                        </a:lnSpc>
                        <a:spcAft>
                          <a:spcPts val="0"/>
                        </a:spcAft>
                      </a:pPr>
                      <a:r>
                        <a:rPr lang="en-GB" sz="800" dirty="0">
                          <a:effectLst/>
                        </a:rPr>
                        <a:t> </a:t>
                      </a:r>
                      <a:endParaRPr lang="de-AT" sz="1000" dirty="0">
                        <a:effectLst/>
                        <a:latin typeface="Verdana"/>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spcAft>
                          <a:spcPts val="0"/>
                        </a:spcAft>
                      </a:pPr>
                      <a:r>
                        <a:rPr lang="en-GB" sz="700" dirty="0">
                          <a:effectLst/>
                        </a:rPr>
                        <a:t>Name </a:t>
                      </a:r>
                      <a:endParaRPr lang="de-AT" sz="700" dirty="0">
                        <a:effectLst/>
                        <a:latin typeface="Verdana"/>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r>
                        <a:rPr lang="de-AT" sz="700" dirty="0"/>
                        <a:t>Funktion / </a:t>
                      </a:r>
                      <a:r>
                        <a:rPr lang="en-GB" sz="700" noProof="0" dirty="0"/>
                        <a:t>Function</a:t>
                      </a: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p>
                      <a:pPr algn="l">
                        <a:spcAft>
                          <a:spcPts val="0"/>
                        </a:spcAft>
                      </a:pPr>
                      <a:r>
                        <a:rPr lang="de-AT" sz="700" dirty="0">
                          <a:effectLst/>
                          <a:latin typeface="Verdana"/>
                          <a:ea typeface="Calibri"/>
                          <a:cs typeface="Times New Roman"/>
                        </a:rPr>
                        <a:t>Bemerkung / </a:t>
                      </a:r>
                      <a:r>
                        <a:rPr lang="de-AT" sz="700" dirty="0" err="1">
                          <a:effectLst/>
                          <a:latin typeface="Verdana"/>
                          <a:ea typeface="Calibri"/>
                          <a:cs typeface="Times New Roman"/>
                        </a:rPr>
                        <a:t>Remark</a:t>
                      </a:r>
                      <a:endParaRPr lang="de-AT" sz="700" dirty="0">
                        <a:effectLst/>
                        <a:latin typeface="Verdana"/>
                        <a:ea typeface="Calibri"/>
                        <a:cs typeface="Times New Roman"/>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spcAft>
                          <a:spcPts val="0"/>
                        </a:spcAft>
                      </a:pPr>
                      <a:r>
                        <a:rPr lang="en-GB" sz="700" dirty="0">
                          <a:effectLst/>
                        </a:rPr>
                        <a:t>Datum / Date</a:t>
                      </a:r>
                      <a:endParaRPr lang="de-AT" sz="700" dirty="0">
                        <a:effectLst/>
                        <a:latin typeface="Verdana"/>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spcAft>
                          <a:spcPts val="0"/>
                        </a:spcAft>
                      </a:pPr>
                      <a:r>
                        <a:rPr lang="de-AT" sz="700" noProof="0" dirty="0">
                          <a:effectLst/>
                        </a:rPr>
                        <a:t>Unterschrift</a:t>
                      </a:r>
                      <a:r>
                        <a:rPr lang="en-GB" sz="700" dirty="0">
                          <a:effectLst/>
                        </a:rPr>
                        <a:t> / Signature</a:t>
                      </a:r>
                      <a:endParaRPr lang="de-AT" sz="700" dirty="0">
                        <a:effectLst/>
                        <a:latin typeface="Verdana"/>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extLst>
                  <a:ext uri="{0D108BD9-81ED-4DB2-BD59-A6C34878D82A}">
                    <a16:rowId xmlns:a16="http://schemas.microsoft.com/office/drawing/2014/main" val="10001"/>
                  </a:ext>
                </a:extLst>
              </a:tr>
              <a:tr h="237665">
                <a:tc rowSpan="2">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700" b="0" noProof="0" dirty="0">
                          <a:solidFill>
                            <a:srgbClr val="14316C"/>
                          </a:solidFill>
                          <a:effectLst/>
                        </a:rPr>
                        <a:t>erstellt von / </a:t>
                      </a:r>
                    </a:p>
                    <a:p>
                      <a:pPr marL="0" marR="0" indent="0" algn="l" defTabSz="914400" rtl="0" eaLnBrk="1" fontAlgn="auto" latinLnBrk="0" hangingPunct="1">
                        <a:lnSpc>
                          <a:spcPct val="100000"/>
                        </a:lnSpc>
                        <a:spcBef>
                          <a:spcPts val="0"/>
                        </a:spcBef>
                        <a:spcAft>
                          <a:spcPts val="0"/>
                        </a:spcAft>
                        <a:buClrTx/>
                        <a:buSzTx/>
                        <a:buFontTx/>
                        <a:buNone/>
                        <a:tabLst/>
                        <a:defRPr/>
                      </a:pPr>
                      <a:r>
                        <a:rPr lang="en-GB" sz="700" b="0" dirty="0">
                          <a:solidFill>
                            <a:srgbClr val="14316C"/>
                          </a:solidFill>
                          <a:effectLst/>
                        </a:rPr>
                        <a:t>prepared by</a:t>
                      </a:r>
                      <a:endParaRPr lang="de-AT" sz="700" b="0" dirty="0">
                        <a:solidFill>
                          <a:srgbClr val="14316C"/>
                        </a:solidFill>
                        <a:effectLst/>
                        <a:latin typeface="+mn-lt"/>
                        <a:ea typeface="Calibri"/>
                        <a:cs typeface="Times New Roman"/>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r>
                        <a:rPr lang="en-GB" sz="800" dirty="0">
                          <a:effectLst/>
                          <a:latin typeface="+mn-lt"/>
                        </a:rPr>
                        <a:t> </a:t>
                      </a: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r>
                        <a:rPr lang="en-GB" sz="800" dirty="0">
                          <a:effectLst/>
                          <a:latin typeface="+mn-lt"/>
                        </a:rPr>
                        <a:t> </a:t>
                      </a: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2"/>
                  </a:ext>
                </a:extLst>
              </a:tr>
              <a:tr h="241402">
                <a:tc vMerge="1">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l">
                        <a:spcBef>
                          <a:spcPts val="0"/>
                        </a:spcBef>
                        <a:spcAft>
                          <a:spcPts val="0"/>
                        </a:spcAft>
                      </a:pPr>
                      <a:endParaRPr lang="de-AT" sz="700" b="0" noProof="0" dirty="0">
                        <a:solidFill>
                          <a:srgbClr val="14316C"/>
                        </a:solidFill>
                        <a:effectLst/>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r>
                        <a:rPr lang="en-GB" sz="800" dirty="0">
                          <a:effectLst/>
                          <a:latin typeface="+mn-lt"/>
                        </a:rPr>
                        <a:t> </a:t>
                      </a: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r>
                        <a:rPr lang="en-GB" sz="800" dirty="0">
                          <a:effectLst/>
                          <a:latin typeface="+mn-lt"/>
                        </a:rPr>
                        <a:t> </a:t>
                      </a: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r>
                        <a:rPr lang="en-GB" sz="800" dirty="0">
                          <a:effectLst/>
                          <a:latin typeface="+mn-lt"/>
                        </a:rPr>
                        <a:t> </a:t>
                      </a: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3"/>
                  </a:ext>
                </a:extLst>
              </a:tr>
              <a:tr h="226771">
                <a:tc rowSpan="2">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l">
                        <a:spcBef>
                          <a:spcPts val="0"/>
                        </a:spcBef>
                        <a:spcAft>
                          <a:spcPts val="0"/>
                        </a:spcAft>
                      </a:pPr>
                      <a:r>
                        <a:rPr lang="de-AT" sz="700" b="0" noProof="0" dirty="0">
                          <a:solidFill>
                            <a:srgbClr val="14316C"/>
                          </a:solidFill>
                          <a:effectLst/>
                        </a:rPr>
                        <a:t>geprüft von / </a:t>
                      </a:r>
                    </a:p>
                    <a:p>
                      <a:pPr algn="l">
                        <a:spcBef>
                          <a:spcPts val="0"/>
                        </a:spcBef>
                        <a:spcAft>
                          <a:spcPts val="0"/>
                        </a:spcAft>
                      </a:pPr>
                      <a:r>
                        <a:rPr lang="de-AT" sz="700" b="0" noProof="0" dirty="0" err="1">
                          <a:solidFill>
                            <a:srgbClr val="14316C"/>
                          </a:solidFill>
                          <a:effectLst/>
                        </a:rPr>
                        <a:t>checked</a:t>
                      </a:r>
                      <a:r>
                        <a:rPr lang="de-AT" sz="700" b="0" noProof="0" dirty="0">
                          <a:solidFill>
                            <a:srgbClr val="14316C"/>
                          </a:solidFill>
                          <a:effectLst/>
                        </a:rPr>
                        <a:t> </a:t>
                      </a:r>
                      <a:r>
                        <a:rPr lang="de-AT" sz="700" b="0" noProof="0" dirty="0" err="1">
                          <a:solidFill>
                            <a:srgbClr val="14316C"/>
                          </a:solidFill>
                          <a:effectLst/>
                        </a:rPr>
                        <a:t>by</a:t>
                      </a:r>
                      <a:endParaRPr lang="de-AT" sz="700" b="0" noProof="0" dirty="0">
                        <a:solidFill>
                          <a:srgbClr val="14316C"/>
                        </a:solidFill>
                        <a:effectLst/>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r>
                        <a:rPr lang="en-GB" sz="800" dirty="0">
                          <a:effectLst/>
                          <a:latin typeface="+mn-lt"/>
                        </a:rPr>
                        <a:t> </a:t>
                      </a: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r>
                        <a:rPr lang="en-GB" sz="800" dirty="0">
                          <a:effectLst/>
                          <a:latin typeface="+mn-lt"/>
                        </a:rPr>
                        <a:t> </a:t>
                      </a: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r>
                        <a:rPr lang="en-GB" sz="800" dirty="0">
                          <a:effectLst/>
                          <a:latin typeface="+mn-lt"/>
                        </a:rPr>
                        <a:t> </a:t>
                      </a: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4"/>
                  </a:ext>
                </a:extLst>
              </a:tr>
              <a:tr h="226771">
                <a:tc vMerge="1">
                  <a:txBody>
                    <a:bodyPr/>
                    <a:lstStyle/>
                    <a:p>
                      <a:pPr algn="l">
                        <a:spcBef>
                          <a:spcPts val="0"/>
                        </a:spcBef>
                        <a:spcAft>
                          <a:spcPts val="0"/>
                        </a:spcAft>
                      </a:pPr>
                      <a:endParaRPr lang="de-AT" sz="700" b="0" noProof="0" dirty="0">
                        <a:solidFill>
                          <a:srgbClr val="14316C"/>
                        </a:solidFill>
                        <a:effectLst/>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2848497032"/>
                  </a:ext>
                </a:extLst>
              </a:tr>
              <a:tr h="226771">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700" b="0" noProof="0"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freigegeben von / </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700" b="0" noProof="0" dirty="0" err="1">
                          <a:solidFill>
                            <a:srgbClr val="14316C"/>
                          </a:solidFill>
                          <a:effectLst/>
                          <a:latin typeface="Verdana" panose="020B0604030504040204" pitchFamily="34" charset="0"/>
                          <a:ea typeface="Verdana" panose="020B0604030504040204" pitchFamily="34" charset="0"/>
                          <a:cs typeface="Verdana" panose="020B0604030504040204" pitchFamily="34" charset="0"/>
                        </a:rPr>
                        <a:t>approved</a:t>
                      </a:r>
                      <a:r>
                        <a:rPr lang="de-AT" sz="700" b="0" noProof="0"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 </a:t>
                      </a:r>
                      <a:r>
                        <a:rPr lang="de-AT" sz="700" b="0" noProof="0" dirty="0" err="1">
                          <a:solidFill>
                            <a:srgbClr val="14316C"/>
                          </a:solidFill>
                          <a:effectLst/>
                          <a:latin typeface="Verdana" panose="020B0604030504040204" pitchFamily="34" charset="0"/>
                          <a:ea typeface="Verdana" panose="020B0604030504040204" pitchFamily="34" charset="0"/>
                          <a:cs typeface="Verdana" panose="020B0604030504040204" pitchFamily="34" charset="0"/>
                        </a:rPr>
                        <a:t>by</a:t>
                      </a:r>
                      <a:endParaRPr lang="de-AT" sz="700" b="0" noProof="0" dirty="0">
                        <a:solidFill>
                          <a:srgbClr val="14316C"/>
                        </a:solidFill>
                        <a:effectLst/>
                        <a:latin typeface="Verdana" panose="020B0604030504040204" pitchFamily="34" charset="0"/>
                        <a:ea typeface="Verdana" panose="020B0604030504040204" pitchFamily="34" charset="0"/>
                        <a:cs typeface="Verdana" panose="020B0604030504040204" pitchFamily="34" charset="0"/>
                      </a:endParaRPr>
                    </a:p>
                    <a:p>
                      <a:pPr algn="l">
                        <a:spcBef>
                          <a:spcPts val="0"/>
                        </a:spcBef>
                        <a:spcAft>
                          <a:spcPts val="0"/>
                        </a:spcAft>
                      </a:pPr>
                      <a:endParaRPr lang="de-AT" sz="700" b="0" noProof="0" dirty="0">
                        <a:solidFill>
                          <a:srgbClr val="14316C"/>
                        </a:solidFill>
                        <a:effectLst/>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310234632"/>
                  </a:ext>
                </a:extLst>
              </a:tr>
              <a:tr h="226771">
                <a:tc vMerge="1">
                  <a:txBody>
                    <a:bodyPr/>
                    <a:lstStyle/>
                    <a:p>
                      <a:pPr algn="l">
                        <a:spcBef>
                          <a:spcPts val="0"/>
                        </a:spcBef>
                        <a:spcAft>
                          <a:spcPts val="0"/>
                        </a:spcAft>
                      </a:pPr>
                      <a:endParaRPr lang="de-AT" sz="700" b="0" noProof="0" dirty="0">
                        <a:solidFill>
                          <a:srgbClr val="14316C"/>
                        </a:solidFill>
                        <a:effectLst/>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2756051"/>
                  </a:ext>
                </a:extLst>
              </a:tr>
            </a:tbl>
          </a:graphicData>
        </a:graphic>
      </p:graphicFrame>
      <p:graphicFrame>
        <p:nvGraphicFramePr>
          <p:cNvPr id="10" name="Tabelle 9">
            <a:extLst>
              <a:ext uri="{FF2B5EF4-FFF2-40B4-BE49-F238E27FC236}">
                <a16:creationId xmlns:a16="http://schemas.microsoft.com/office/drawing/2014/main" id="{DD7BD878-362D-984A-97F3-017689C804F1}"/>
              </a:ext>
            </a:extLst>
          </p:cNvPr>
          <p:cNvGraphicFramePr>
            <a:graphicFrameLocks noGrp="1"/>
          </p:cNvGraphicFramePr>
          <p:nvPr userDrawn="1">
            <p:extLst>
              <p:ext uri="{D42A27DB-BD31-4B8C-83A1-F6EECF244321}">
                <p14:modId xmlns:p14="http://schemas.microsoft.com/office/powerpoint/2010/main" val="692178684"/>
              </p:ext>
            </p:extLst>
          </p:nvPr>
        </p:nvGraphicFramePr>
        <p:xfrm>
          <a:off x="242647" y="2316928"/>
          <a:ext cx="5539250" cy="879008"/>
        </p:xfrm>
        <a:graphic>
          <a:graphicData uri="http://schemas.openxmlformats.org/drawingml/2006/table">
            <a:tbl>
              <a:tblPr firstRow="1" firstCol="1" bandRow="1"/>
              <a:tblGrid>
                <a:gridCol w="582376">
                  <a:extLst>
                    <a:ext uri="{9D8B030D-6E8A-4147-A177-3AD203B41FA5}">
                      <a16:colId xmlns:a16="http://schemas.microsoft.com/office/drawing/2014/main" val="20000"/>
                    </a:ext>
                  </a:extLst>
                </a:gridCol>
                <a:gridCol w="935025">
                  <a:extLst>
                    <a:ext uri="{9D8B030D-6E8A-4147-A177-3AD203B41FA5}">
                      <a16:colId xmlns:a16="http://schemas.microsoft.com/office/drawing/2014/main" val="20001"/>
                    </a:ext>
                  </a:extLst>
                </a:gridCol>
                <a:gridCol w="4021849">
                  <a:extLst>
                    <a:ext uri="{9D8B030D-6E8A-4147-A177-3AD203B41FA5}">
                      <a16:colId xmlns:a16="http://schemas.microsoft.com/office/drawing/2014/main" val="20002"/>
                    </a:ext>
                  </a:extLst>
                </a:gridCol>
              </a:tblGrid>
              <a:tr h="180000">
                <a:tc gridSpan="3">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marL="0" algn="l" defTabSz="914400" rtl="0" eaLnBrk="1" latinLnBrk="0" hangingPunct="1">
                        <a:lnSpc>
                          <a:spcPct val="130000"/>
                        </a:lnSpc>
                        <a:spcAft>
                          <a:spcPts val="0"/>
                        </a:spcAft>
                      </a:pPr>
                      <a:r>
                        <a:rPr lang="de-AT" sz="7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Dokumentenhistorie</a:t>
                      </a:r>
                      <a:r>
                        <a:rPr lang="de-AT" sz="700" kern="1200" baseline="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 </a:t>
                      </a:r>
                      <a:r>
                        <a:rPr lang="en-GB" sz="700" kern="1200" baseline="0" noProof="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Document History</a:t>
                      </a:r>
                      <a:endParaRPr lang="en-GB" sz="700" kern="1200" noProof="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9CDE5"/>
                    </a:solidFill>
                  </a:tcPr>
                </a:tc>
                <a:tc hMerge="1">
                  <a:txBody>
                    <a:bodyPr/>
                    <a:lstStyle/>
                    <a:p>
                      <a:pPr marL="0" algn="l" defTabSz="914400" rtl="0" eaLnBrk="1" latinLnBrk="0" hangingPunct="1">
                        <a:lnSpc>
                          <a:spcPct val="130000"/>
                        </a:lnSpc>
                        <a:spcAft>
                          <a:spcPts val="0"/>
                        </a:spcAft>
                      </a:pPr>
                      <a:endParaRPr lang="de-AT" sz="800" kern="1200" dirty="0">
                        <a:solidFill>
                          <a:schemeClr val="dk1"/>
                        </a:solidFill>
                        <a:effectLst/>
                        <a:latin typeface="+mn-lt"/>
                        <a:ea typeface="+mn-ea"/>
                        <a:cs typeface="+mn-cs"/>
                      </a:endParaRPr>
                    </a:p>
                  </a:txBody>
                  <a:tcPr marL="68580" marR="68580" marT="0" marB="0" anchor="ctr">
                    <a:solidFill>
                      <a:schemeClr val="accent1">
                        <a:lumMod val="40000"/>
                        <a:lumOff val="60000"/>
                      </a:schemeClr>
                    </a:solidFill>
                  </a:tcPr>
                </a:tc>
                <a:tc hMerge="1">
                  <a:txBody>
                    <a:bodyPr/>
                    <a:lstStyle/>
                    <a:p>
                      <a:pPr marL="0" algn="l" defTabSz="914400" rtl="0" eaLnBrk="1" latinLnBrk="0" hangingPunct="1">
                        <a:lnSpc>
                          <a:spcPct val="130000"/>
                        </a:lnSpc>
                        <a:spcAft>
                          <a:spcPts val="0"/>
                        </a:spcAft>
                      </a:pPr>
                      <a:endParaRPr lang="de-AT" sz="800" kern="1200" dirty="0">
                        <a:solidFill>
                          <a:schemeClr val="dk1"/>
                        </a:solidFill>
                        <a:effectLst/>
                        <a:latin typeface="+mn-lt"/>
                        <a:ea typeface="+mn-ea"/>
                        <a:cs typeface="+mn-cs"/>
                      </a:endParaRPr>
                    </a:p>
                  </a:txBody>
                  <a:tcPr marL="68580" marR="68580" marT="0" marB="0" anchor="ctr">
                    <a:solidFill>
                      <a:schemeClr val="accent1">
                        <a:lumMod val="40000"/>
                        <a:lumOff val="60000"/>
                      </a:schemeClr>
                    </a:solidFill>
                  </a:tcPr>
                </a:tc>
                <a:extLst>
                  <a:ext uri="{0D108BD9-81ED-4DB2-BD59-A6C34878D82A}">
                    <a16:rowId xmlns:a16="http://schemas.microsoft.com/office/drawing/2014/main" val="10000"/>
                  </a:ext>
                </a:extLst>
              </a:tr>
              <a:tr h="108000">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marL="0" algn="l" defTabSz="914400" rtl="0" eaLnBrk="1" latinLnBrk="0" hangingPunct="1">
                        <a:lnSpc>
                          <a:spcPct val="130000"/>
                        </a:lnSpc>
                        <a:spcAft>
                          <a:spcPts val="0"/>
                        </a:spcAft>
                      </a:pPr>
                      <a:r>
                        <a:rPr lang="en-GB" sz="700" b="0" kern="1200" dirty="0" err="1">
                          <a:solidFill>
                            <a:srgbClr val="00336E"/>
                          </a:solidFill>
                          <a:effectLst/>
                          <a:latin typeface="Verdana" panose="020B0604030504040204" pitchFamily="34" charset="0"/>
                          <a:ea typeface="Verdana" panose="020B0604030504040204" pitchFamily="34" charset="0"/>
                          <a:cs typeface="Verdana" panose="020B0604030504040204" pitchFamily="34" charset="0"/>
                        </a:rPr>
                        <a:t>Vers</a:t>
                      </a:r>
                      <a:endParaRPr lang="de-AT" sz="700" b="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marL="0" algn="l" defTabSz="914400" rtl="0" eaLnBrk="1" latinLnBrk="0" hangingPunct="1">
                        <a:lnSpc>
                          <a:spcPct val="130000"/>
                        </a:lnSpc>
                        <a:spcAft>
                          <a:spcPts val="0"/>
                        </a:spcAft>
                      </a:pPr>
                      <a:r>
                        <a:rPr lang="en-GB" sz="7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Datum</a:t>
                      </a:r>
                      <a:r>
                        <a:rPr lang="en-GB" sz="700" kern="1200" baseline="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 </a:t>
                      </a:r>
                      <a:r>
                        <a:rPr lang="en-GB" sz="7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Date</a:t>
                      </a:r>
                      <a:endParaRPr lang="de-AT" sz="7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marL="0" algn="l" defTabSz="914400" rtl="0" eaLnBrk="1" latinLnBrk="0" hangingPunct="1">
                        <a:lnSpc>
                          <a:spcPct val="130000"/>
                        </a:lnSpc>
                        <a:spcAft>
                          <a:spcPts val="0"/>
                        </a:spcAft>
                      </a:pPr>
                      <a:r>
                        <a:rPr lang="en-GB" sz="700" kern="1200" dirty="0" err="1">
                          <a:solidFill>
                            <a:srgbClr val="00336E"/>
                          </a:solidFill>
                          <a:effectLst/>
                          <a:latin typeface="Verdana" panose="020B0604030504040204" pitchFamily="34" charset="0"/>
                          <a:ea typeface="Verdana" panose="020B0604030504040204" pitchFamily="34" charset="0"/>
                          <a:cs typeface="Verdana" panose="020B0604030504040204" pitchFamily="34" charset="0"/>
                        </a:rPr>
                        <a:t>Beschreibung</a:t>
                      </a:r>
                      <a:r>
                        <a:rPr lang="en-GB" sz="700" kern="1200" baseline="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 </a:t>
                      </a:r>
                      <a:r>
                        <a:rPr lang="en-GB" sz="7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Description</a:t>
                      </a:r>
                      <a:endParaRPr lang="de-AT" sz="7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extLst>
                  <a:ext uri="{0D108BD9-81ED-4DB2-BD59-A6C34878D82A}">
                    <a16:rowId xmlns:a16="http://schemas.microsoft.com/office/drawing/2014/main" val="10001"/>
                  </a:ext>
                </a:extLst>
              </a:tr>
              <a:tr h="144145">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ctr">
                        <a:lnSpc>
                          <a:spcPct val="130000"/>
                        </a:lnSpc>
                        <a:spcAft>
                          <a:spcPts val="0"/>
                        </a:spcAft>
                      </a:pPr>
                      <a:endParaRPr lang="en-GB" sz="800" b="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ctr">
                        <a:lnSpc>
                          <a:spcPct val="130000"/>
                        </a:lnSpc>
                        <a:spcAft>
                          <a:spcPts val="0"/>
                        </a:spcAft>
                      </a:pP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nSpc>
                          <a:spcPct val="130000"/>
                        </a:lnSpc>
                        <a:spcAft>
                          <a:spcPts val="0"/>
                        </a:spcAft>
                      </a:pP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2"/>
                  </a:ext>
                </a:extLst>
              </a:tr>
              <a:tr h="144145">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ctr">
                        <a:lnSpc>
                          <a:spcPct val="130000"/>
                        </a:lnSpc>
                        <a:spcAft>
                          <a:spcPts val="0"/>
                        </a:spcAft>
                      </a:pPr>
                      <a:r>
                        <a:rPr lang="en-GB"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a:t>
                      </a: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ctr">
                        <a:lnSpc>
                          <a:spcPct val="130000"/>
                        </a:lnSpc>
                        <a:spcAft>
                          <a:spcPts val="0"/>
                        </a:spcAft>
                      </a:pPr>
                      <a:r>
                        <a:rPr lang="en-GB"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a:t>
                      </a: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nSpc>
                          <a:spcPct val="130000"/>
                        </a:lnSpc>
                        <a:spcAft>
                          <a:spcPts val="0"/>
                        </a:spcAft>
                      </a:pPr>
                      <a:r>
                        <a:rPr lang="en-GB"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a:t>
                      </a: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3"/>
                  </a:ext>
                </a:extLst>
              </a:tr>
              <a:tr h="144145">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ctr">
                        <a:lnSpc>
                          <a:spcPct val="130000"/>
                        </a:lnSpc>
                        <a:spcAft>
                          <a:spcPts val="0"/>
                        </a:spcAft>
                      </a:pPr>
                      <a:r>
                        <a:rPr lang="en-GB"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a:t>
                      </a: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ctr">
                        <a:lnSpc>
                          <a:spcPct val="130000"/>
                        </a:lnSpc>
                        <a:spcAft>
                          <a:spcPts val="0"/>
                        </a:spcAft>
                      </a:pPr>
                      <a:r>
                        <a:rPr lang="en-GB"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a:t>
                      </a: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nSpc>
                          <a:spcPct val="130000"/>
                        </a:lnSpc>
                        <a:spcAft>
                          <a:spcPts val="0"/>
                        </a:spcAft>
                      </a:pPr>
                      <a:r>
                        <a:rPr lang="en-GB"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a:t>
                      </a: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4"/>
                  </a:ext>
                </a:extLst>
              </a:tr>
              <a:tr h="144145">
                <a:tc>
                  <a:txBody>
                    <a:bodyPr/>
                    <a:lstStyle/>
                    <a:p>
                      <a:pPr algn="ctr">
                        <a:lnSpc>
                          <a:spcPct val="130000"/>
                        </a:lnSpc>
                        <a:spcAft>
                          <a:spcPts val="0"/>
                        </a:spcAft>
                      </a:pP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p>
                      <a:pPr algn="ctr">
                        <a:lnSpc>
                          <a:spcPct val="130000"/>
                        </a:lnSpc>
                        <a:spcAft>
                          <a:spcPts val="0"/>
                        </a:spcAft>
                      </a:pP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p>
                      <a:pPr>
                        <a:lnSpc>
                          <a:spcPct val="130000"/>
                        </a:lnSpc>
                        <a:spcAft>
                          <a:spcPts val="0"/>
                        </a:spcAft>
                      </a:pP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2566926910"/>
                  </a:ext>
                </a:extLst>
              </a:tr>
            </a:tbl>
          </a:graphicData>
        </a:graphic>
      </p:graphicFrame>
      <p:graphicFrame>
        <p:nvGraphicFramePr>
          <p:cNvPr id="11" name="Tabelle 10">
            <a:extLst>
              <a:ext uri="{FF2B5EF4-FFF2-40B4-BE49-F238E27FC236}">
                <a16:creationId xmlns:a16="http://schemas.microsoft.com/office/drawing/2014/main" id="{FC70FFEA-4ABA-854A-A3ED-50504B10B67F}"/>
              </a:ext>
            </a:extLst>
          </p:cNvPr>
          <p:cNvGraphicFramePr>
            <a:graphicFrameLocks noGrp="1"/>
          </p:cNvGraphicFramePr>
          <p:nvPr userDrawn="1">
            <p:extLst>
              <p:ext uri="{D42A27DB-BD31-4B8C-83A1-F6EECF244321}">
                <p14:modId xmlns:p14="http://schemas.microsoft.com/office/powerpoint/2010/main" val="2055851444"/>
              </p:ext>
            </p:extLst>
          </p:nvPr>
        </p:nvGraphicFramePr>
        <p:xfrm>
          <a:off x="242647" y="525572"/>
          <a:ext cx="6731226" cy="842428"/>
        </p:xfrm>
        <a:graphic>
          <a:graphicData uri="http://schemas.openxmlformats.org/drawingml/2006/table">
            <a:tbl>
              <a:tblPr bandRow="1"/>
              <a:tblGrid>
                <a:gridCol w="4178003">
                  <a:extLst>
                    <a:ext uri="{9D8B030D-6E8A-4147-A177-3AD203B41FA5}">
                      <a16:colId xmlns:a16="http://schemas.microsoft.com/office/drawing/2014/main" val="20000"/>
                    </a:ext>
                  </a:extLst>
                </a:gridCol>
                <a:gridCol w="2553223">
                  <a:extLst>
                    <a:ext uri="{9D8B030D-6E8A-4147-A177-3AD203B41FA5}">
                      <a16:colId xmlns:a16="http://schemas.microsoft.com/office/drawing/2014/main" val="20001"/>
                    </a:ext>
                  </a:extLst>
                </a:gridCol>
              </a:tblGrid>
              <a:tr h="108000">
                <a:tc gridSpan="2">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nSpc>
                          <a:spcPct val="130000"/>
                        </a:lnSpc>
                        <a:spcAft>
                          <a:spcPts val="0"/>
                        </a:spcAft>
                      </a:pPr>
                      <a:r>
                        <a:rPr lang="en-GB" sz="700" dirty="0" err="1">
                          <a:solidFill>
                            <a:srgbClr val="00336E"/>
                          </a:solidFill>
                          <a:effectLst/>
                        </a:rPr>
                        <a:t>Dokumententitel</a:t>
                      </a:r>
                      <a:r>
                        <a:rPr lang="en-GB" sz="700" dirty="0">
                          <a:solidFill>
                            <a:srgbClr val="00336E"/>
                          </a:solidFill>
                          <a:effectLst/>
                        </a:rPr>
                        <a:t> / Document Title </a:t>
                      </a:r>
                      <a:endParaRPr lang="de-AT" sz="1000" dirty="0">
                        <a:solidFill>
                          <a:srgbClr val="00336E"/>
                        </a:solidFill>
                        <a:effectLst/>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9CDE5"/>
                    </a:solidFill>
                  </a:tcPr>
                </a:tc>
                <a:tc hMerge="1">
                  <a:txBody>
                    <a:bodyPr/>
                    <a:lstStyle/>
                    <a:p>
                      <a:endParaRPr lang="de-AT"/>
                    </a:p>
                  </a:txBody>
                  <a:tcPr/>
                </a:tc>
                <a:extLst>
                  <a:ext uri="{0D108BD9-81ED-4DB2-BD59-A6C34878D82A}">
                    <a16:rowId xmlns:a16="http://schemas.microsoft.com/office/drawing/2014/main" val="10000"/>
                  </a:ext>
                </a:extLst>
              </a:tr>
              <a:tr h="720000">
                <a:tc gridSpan="2">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Bef>
                          <a:spcPts val="500"/>
                        </a:spcBef>
                        <a:spcAft>
                          <a:spcPts val="500"/>
                        </a:spcAft>
                      </a:pPr>
                      <a:endParaRPr lang="de-AT" sz="400" b="1" dirty="0">
                        <a:solidFill>
                          <a:srgbClr val="00336E"/>
                        </a:solidFill>
                        <a:effectLst/>
                        <a:latin typeface="Verdana"/>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xBody>
                    <a:bodyPr/>
                    <a:lstStyle/>
                    <a:p>
                      <a:endParaRPr lang="de-AT"/>
                    </a:p>
                  </a:txBody>
                  <a:tcPr/>
                </a:tc>
                <a:extLst>
                  <a:ext uri="{0D108BD9-81ED-4DB2-BD59-A6C34878D82A}">
                    <a16:rowId xmlns:a16="http://schemas.microsoft.com/office/drawing/2014/main" val="10001"/>
                  </a:ext>
                </a:extLst>
              </a:tr>
            </a:tbl>
          </a:graphicData>
        </a:graphic>
      </p:graphicFrame>
      <p:sp>
        <p:nvSpPr>
          <p:cNvPr id="24" name="Textfeld 23">
            <a:extLst>
              <a:ext uri="{FF2B5EF4-FFF2-40B4-BE49-F238E27FC236}">
                <a16:creationId xmlns:a16="http://schemas.microsoft.com/office/drawing/2014/main" id="{E1F525B4-1986-224B-8F16-7A12E71D9CAF}"/>
              </a:ext>
            </a:extLst>
          </p:cNvPr>
          <p:cNvSpPr txBox="1"/>
          <p:nvPr userDrawn="1"/>
        </p:nvSpPr>
        <p:spPr>
          <a:xfrm>
            <a:off x="234284" y="6708345"/>
            <a:ext cx="1740429" cy="46166"/>
          </a:xfrm>
          <a:prstGeom prst="rect">
            <a:avLst/>
          </a:prstGeom>
          <a:noFill/>
        </p:spPr>
        <p:txBody>
          <a:bodyPr wrap="square" lIns="27000" tIns="0" rIns="27000" bIns="0" rtlCol="0">
            <a:spAutoFit/>
          </a:bodyPr>
          <a:lstStyle/>
          <a:p>
            <a:pPr algn="l"/>
            <a:r>
              <a:rPr lang="de-AT" sz="300" dirty="0">
                <a:solidFill>
                  <a:srgbClr val="14316C"/>
                </a:solidFill>
                <a:latin typeface="Verdana" panose="020B0604030504040204" pitchFamily="34" charset="0"/>
                <a:ea typeface="Verdana" panose="020B0604030504040204" pitchFamily="34" charset="0"/>
                <a:cs typeface="Verdana" panose="020B0604030504040204" pitchFamily="34" charset="0"/>
              </a:rPr>
              <a:t>Zugrundeliegende Vorlage</a:t>
            </a:r>
            <a:r>
              <a:rPr lang="de-AT" sz="300" baseline="0" dirty="0">
                <a:solidFill>
                  <a:srgbClr val="14316C"/>
                </a:solidFill>
                <a:latin typeface="Verdana" panose="020B0604030504040204" pitchFamily="34" charset="0"/>
                <a:ea typeface="Verdana" panose="020B0604030504040204" pitchFamily="34" charset="0"/>
                <a:cs typeface="Verdana" panose="020B0604030504040204" pitchFamily="34" charset="0"/>
              </a:rPr>
              <a:t> / </a:t>
            </a:r>
            <a:r>
              <a:rPr lang="de-AT" sz="300" baseline="0" dirty="0" err="1">
                <a:solidFill>
                  <a:srgbClr val="14316C"/>
                </a:solidFill>
                <a:latin typeface="Verdana" panose="020B0604030504040204" pitchFamily="34" charset="0"/>
                <a:ea typeface="Verdana" panose="020B0604030504040204" pitchFamily="34" charset="0"/>
                <a:cs typeface="Verdana" panose="020B0604030504040204" pitchFamily="34" charset="0"/>
              </a:rPr>
              <a:t>underlying</a:t>
            </a:r>
            <a:r>
              <a:rPr lang="de-AT" sz="300" baseline="0" dirty="0">
                <a:solidFill>
                  <a:srgbClr val="14316C"/>
                </a:solidFill>
                <a:latin typeface="Verdana" panose="020B0604030504040204" pitchFamily="34" charset="0"/>
                <a:ea typeface="Verdana" panose="020B0604030504040204" pitchFamily="34" charset="0"/>
                <a:cs typeface="Verdana" panose="020B0604030504040204" pitchFamily="34" charset="0"/>
              </a:rPr>
              <a:t> </a:t>
            </a:r>
            <a:r>
              <a:rPr lang="de-AT" sz="300" baseline="0" dirty="0" err="1">
                <a:solidFill>
                  <a:srgbClr val="14316C"/>
                </a:solidFill>
                <a:latin typeface="Verdana" panose="020B0604030504040204" pitchFamily="34" charset="0"/>
                <a:ea typeface="Verdana" panose="020B0604030504040204" pitchFamily="34" charset="0"/>
                <a:cs typeface="Verdana" panose="020B0604030504040204" pitchFamily="34" charset="0"/>
              </a:rPr>
              <a:t>template</a:t>
            </a:r>
            <a:r>
              <a:rPr lang="de-AT" sz="300" baseline="0" dirty="0">
                <a:solidFill>
                  <a:srgbClr val="14316C"/>
                </a:solidFill>
                <a:latin typeface="Verdana" panose="020B0604030504040204" pitchFamily="34" charset="0"/>
                <a:ea typeface="Verdana" panose="020B0604030504040204" pitchFamily="34" charset="0"/>
                <a:cs typeface="Verdana" panose="020B0604030504040204" pitchFamily="34" charset="0"/>
              </a:rPr>
              <a:t>. ZA000_10700_1310013, v15.0</a:t>
            </a:r>
            <a:endParaRPr lang="de-AT" sz="300" dirty="0">
              <a:solidFill>
                <a:srgbClr val="14316C"/>
              </a:solidFill>
              <a:latin typeface="Verdana" panose="020B0604030504040204" pitchFamily="34" charset="0"/>
              <a:ea typeface="Verdana" panose="020B0604030504040204" pitchFamily="34" charset="0"/>
              <a:cs typeface="Verdana" panose="020B0604030504040204" pitchFamily="34" charset="0"/>
            </a:endParaRPr>
          </a:p>
        </p:txBody>
      </p:sp>
      <p:sp>
        <p:nvSpPr>
          <p:cNvPr id="27" name="Textplatzhalter 29">
            <a:extLst>
              <a:ext uri="{FF2B5EF4-FFF2-40B4-BE49-F238E27FC236}">
                <a16:creationId xmlns:a16="http://schemas.microsoft.com/office/drawing/2014/main" id="{894C8BAD-1BD1-CE4B-B298-CF9BB9B34F95}"/>
              </a:ext>
            </a:extLst>
          </p:cNvPr>
          <p:cNvSpPr>
            <a:spLocks noGrp="1"/>
          </p:cNvSpPr>
          <p:nvPr>
            <p:ph type="body" sz="quarter" idx="12" hasCustomPrompt="1"/>
          </p:nvPr>
        </p:nvSpPr>
        <p:spPr>
          <a:xfrm>
            <a:off x="242648" y="739730"/>
            <a:ext cx="6731225" cy="602694"/>
          </a:xfrm>
        </p:spPr>
        <p:txBody>
          <a:bodyPr>
            <a:normAutofit/>
          </a:bodyPr>
          <a:lstStyle>
            <a:lvl1pPr marL="0" indent="0">
              <a:buFontTx/>
              <a:buNone/>
              <a:defRPr sz="12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Title</a:t>
            </a:r>
          </a:p>
        </p:txBody>
      </p:sp>
      <p:sp>
        <p:nvSpPr>
          <p:cNvPr id="28" name="Textplatzhalter 29">
            <a:extLst>
              <a:ext uri="{FF2B5EF4-FFF2-40B4-BE49-F238E27FC236}">
                <a16:creationId xmlns:a16="http://schemas.microsoft.com/office/drawing/2014/main" id="{3081F266-9B71-864D-A225-B8C4C6CA942B}"/>
              </a:ext>
            </a:extLst>
          </p:cNvPr>
          <p:cNvSpPr>
            <a:spLocks noGrp="1"/>
          </p:cNvSpPr>
          <p:nvPr>
            <p:ph type="body" sz="quarter" idx="13" hasCustomPrompt="1"/>
          </p:nvPr>
        </p:nvSpPr>
        <p:spPr>
          <a:xfrm>
            <a:off x="242648" y="1655954"/>
            <a:ext cx="2430705" cy="204609"/>
          </a:xfrm>
        </p:spPr>
        <p:txBody>
          <a:bodyPr>
            <a:normAutofit/>
          </a:bodyPr>
          <a:lstStyle>
            <a:lvl1pPr marL="0" indent="0">
              <a:buFontTx/>
              <a:buNone/>
              <a:defRPr sz="10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err="1"/>
              <a:t>AAnnn_XXXXX_YYMMDDn</a:t>
            </a:r>
            <a:endParaRPr lang="de-DE" dirty="0"/>
          </a:p>
        </p:txBody>
      </p:sp>
      <p:sp>
        <p:nvSpPr>
          <p:cNvPr id="29" name="Textplatzhalter 29">
            <a:extLst>
              <a:ext uri="{FF2B5EF4-FFF2-40B4-BE49-F238E27FC236}">
                <a16:creationId xmlns:a16="http://schemas.microsoft.com/office/drawing/2014/main" id="{5399CC37-005C-D845-8ABF-6C39FC6040F1}"/>
              </a:ext>
            </a:extLst>
          </p:cNvPr>
          <p:cNvSpPr>
            <a:spLocks noGrp="1"/>
          </p:cNvSpPr>
          <p:nvPr>
            <p:ph type="body" sz="quarter" idx="14" hasCustomPrompt="1"/>
          </p:nvPr>
        </p:nvSpPr>
        <p:spPr>
          <a:xfrm>
            <a:off x="2812925" y="1666951"/>
            <a:ext cx="1230755" cy="184869"/>
          </a:xfrm>
        </p:spPr>
        <p:txBody>
          <a:bodyPr>
            <a:normAutofit/>
          </a:bodyPr>
          <a:lstStyle>
            <a:lvl1pPr marL="0" indent="0">
              <a:buFontTx/>
              <a:buNone/>
              <a:defRPr sz="10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err="1"/>
              <a:t>AAnnn</a:t>
            </a:r>
            <a:endParaRPr lang="de-DE" dirty="0"/>
          </a:p>
        </p:txBody>
      </p:sp>
      <p:sp>
        <p:nvSpPr>
          <p:cNvPr id="30" name="Textplatzhalter 29">
            <a:extLst>
              <a:ext uri="{FF2B5EF4-FFF2-40B4-BE49-F238E27FC236}">
                <a16:creationId xmlns:a16="http://schemas.microsoft.com/office/drawing/2014/main" id="{0F30D979-A73B-EE4B-A259-5193483CC008}"/>
              </a:ext>
            </a:extLst>
          </p:cNvPr>
          <p:cNvSpPr>
            <a:spLocks noGrp="1"/>
          </p:cNvSpPr>
          <p:nvPr>
            <p:ph type="body" sz="quarter" idx="15" hasCustomPrompt="1"/>
          </p:nvPr>
        </p:nvSpPr>
        <p:spPr>
          <a:xfrm>
            <a:off x="4143300" y="1666950"/>
            <a:ext cx="1604295" cy="192725"/>
          </a:xfrm>
        </p:spPr>
        <p:txBody>
          <a:bodyPr>
            <a:normAutofit/>
          </a:bodyPr>
          <a:lstStyle>
            <a:lvl1pPr marL="0" indent="0">
              <a:buFontTx/>
              <a:buNone/>
              <a:defRPr sz="10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XXXXX</a:t>
            </a:r>
          </a:p>
        </p:txBody>
      </p:sp>
      <p:sp>
        <p:nvSpPr>
          <p:cNvPr id="31" name="Textplatzhalter 29">
            <a:extLst>
              <a:ext uri="{FF2B5EF4-FFF2-40B4-BE49-F238E27FC236}">
                <a16:creationId xmlns:a16="http://schemas.microsoft.com/office/drawing/2014/main" id="{82C3BE5E-09F4-DC4F-AF25-17D8BCA143D8}"/>
              </a:ext>
            </a:extLst>
          </p:cNvPr>
          <p:cNvSpPr>
            <a:spLocks noGrp="1"/>
          </p:cNvSpPr>
          <p:nvPr>
            <p:ph type="body" sz="quarter" idx="16" hasCustomPrompt="1"/>
          </p:nvPr>
        </p:nvSpPr>
        <p:spPr>
          <a:xfrm>
            <a:off x="5866969" y="1653217"/>
            <a:ext cx="1198035" cy="194787"/>
          </a:xfrm>
        </p:spPr>
        <p:txBody>
          <a:bodyPr>
            <a:noAutofit/>
          </a:bodyPr>
          <a:lstStyle>
            <a:lvl1pPr marL="0" indent="0">
              <a:buFontTx/>
              <a:buNone/>
              <a:defRPr sz="10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err="1"/>
              <a:t>n.n</a:t>
            </a:r>
            <a:endParaRPr lang="de-DE" dirty="0"/>
          </a:p>
        </p:txBody>
      </p:sp>
      <p:sp>
        <p:nvSpPr>
          <p:cNvPr id="32" name="Textplatzhalter 29">
            <a:extLst>
              <a:ext uri="{FF2B5EF4-FFF2-40B4-BE49-F238E27FC236}">
                <a16:creationId xmlns:a16="http://schemas.microsoft.com/office/drawing/2014/main" id="{AC7C0562-9BE6-8546-BDC7-D19D0A6D57A3}"/>
              </a:ext>
            </a:extLst>
          </p:cNvPr>
          <p:cNvSpPr>
            <a:spLocks noGrp="1"/>
          </p:cNvSpPr>
          <p:nvPr>
            <p:ph type="body" sz="quarter" idx="17" hasCustomPrompt="1"/>
          </p:nvPr>
        </p:nvSpPr>
        <p:spPr>
          <a:xfrm>
            <a:off x="7171750" y="1666950"/>
            <a:ext cx="1414381" cy="217509"/>
          </a:xfrm>
        </p:spPr>
        <p:txBody>
          <a:bodyPr>
            <a:noAutofit/>
          </a:bodyPr>
          <a:lstStyle>
            <a:lvl1pPr marL="0" indent="0">
              <a:buFontTx/>
              <a:buNone/>
              <a:defRPr sz="10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YYYY-MM-DD</a:t>
            </a:r>
          </a:p>
        </p:txBody>
      </p:sp>
      <p:sp>
        <p:nvSpPr>
          <p:cNvPr id="33" name="Textplatzhalter 29">
            <a:extLst>
              <a:ext uri="{FF2B5EF4-FFF2-40B4-BE49-F238E27FC236}">
                <a16:creationId xmlns:a16="http://schemas.microsoft.com/office/drawing/2014/main" id="{67BA2CED-9E2D-4D46-BADC-8F57F43F602B}"/>
              </a:ext>
            </a:extLst>
          </p:cNvPr>
          <p:cNvSpPr>
            <a:spLocks noGrp="1"/>
          </p:cNvSpPr>
          <p:nvPr>
            <p:ph type="body" sz="quarter" idx="18" hasCustomPrompt="1"/>
          </p:nvPr>
        </p:nvSpPr>
        <p:spPr>
          <a:xfrm>
            <a:off x="242645" y="1991841"/>
            <a:ext cx="3361433" cy="128322"/>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NN</a:t>
            </a:r>
          </a:p>
        </p:txBody>
      </p:sp>
      <p:sp>
        <p:nvSpPr>
          <p:cNvPr id="34" name="Textplatzhalter 29">
            <a:extLst>
              <a:ext uri="{FF2B5EF4-FFF2-40B4-BE49-F238E27FC236}">
                <a16:creationId xmlns:a16="http://schemas.microsoft.com/office/drawing/2014/main" id="{54829390-31F8-2D45-AC80-ACBA28882E2D}"/>
              </a:ext>
            </a:extLst>
          </p:cNvPr>
          <p:cNvSpPr>
            <a:spLocks noGrp="1"/>
          </p:cNvSpPr>
          <p:nvPr>
            <p:ph type="body" sz="quarter" idx="19" hasCustomPrompt="1"/>
          </p:nvPr>
        </p:nvSpPr>
        <p:spPr>
          <a:xfrm>
            <a:off x="4137948" y="1974567"/>
            <a:ext cx="1609648" cy="131675"/>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 Freigabe / </a:t>
            </a:r>
            <a:r>
              <a:rPr lang="de-DE" dirty="0" err="1"/>
              <a:t>release</a:t>
            </a:r>
            <a:r>
              <a:rPr lang="de-DE" dirty="0"/>
              <a:t> </a:t>
            </a:r>
            <a:r>
              <a:rPr lang="de-DE" dirty="0" err="1"/>
              <a:t>date</a:t>
            </a:r>
            <a:endParaRPr lang="de-DE" dirty="0"/>
          </a:p>
        </p:txBody>
      </p:sp>
      <p:sp>
        <p:nvSpPr>
          <p:cNvPr id="35" name="Textplatzhalter 29">
            <a:extLst>
              <a:ext uri="{FF2B5EF4-FFF2-40B4-BE49-F238E27FC236}">
                <a16:creationId xmlns:a16="http://schemas.microsoft.com/office/drawing/2014/main" id="{59D96100-CA5C-384A-82D4-00999B0D1F46}"/>
              </a:ext>
            </a:extLst>
          </p:cNvPr>
          <p:cNvSpPr>
            <a:spLocks noGrp="1"/>
          </p:cNvSpPr>
          <p:nvPr>
            <p:ph type="body" sz="quarter" idx="20" hasCustomPrompt="1"/>
          </p:nvPr>
        </p:nvSpPr>
        <p:spPr>
          <a:xfrm>
            <a:off x="5866970" y="1988025"/>
            <a:ext cx="1198034" cy="126752"/>
          </a:xfrm>
        </p:spPr>
        <p:txBody>
          <a:bodyPr>
            <a:noAutofit/>
          </a:bodyPr>
          <a:lstStyle>
            <a:lvl1pPr marL="0" indent="0" algn="ctr">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not </a:t>
            </a:r>
            <a:r>
              <a:rPr lang="de-DE" dirty="0" err="1"/>
              <a:t>defined</a:t>
            </a:r>
            <a:endParaRPr lang="de-DE" dirty="0"/>
          </a:p>
        </p:txBody>
      </p:sp>
      <p:sp>
        <p:nvSpPr>
          <p:cNvPr id="36" name="Textplatzhalter 29">
            <a:extLst>
              <a:ext uri="{FF2B5EF4-FFF2-40B4-BE49-F238E27FC236}">
                <a16:creationId xmlns:a16="http://schemas.microsoft.com/office/drawing/2014/main" id="{64D0DA75-D901-C642-AF2D-C6BBFF8924F8}"/>
              </a:ext>
            </a:extLst>
          </p:cNvPr>
          <p:cNvSpPr>
            <a:spLocks noGrp="1"/>
          </p:cNvSpPr>
          <p:nvPr>
            <p:ph type="body" sz="quarter" idx="21" hasCustomPrompt="1"/>
          </p:nvPr>
        </p:nvSpPr>
        <p:spPr>
          <a:xfrm>
            <a:off x="7171751" y="1974568"/>
            <a:ext cx="1567308" cy="152846"/>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nach Bedarf / on </a:t>
            </a:r>
            <a:r>
              <a:rPr lang="de-DE" dirty="0" err="1"/>
              <a:t>demand</a:t>
            </a:r>
            <a:endParaRPr lang="de-DE" dirty="0"/>
          </a:p>
        </p:txBody>
      </p:sp>
      <p:sp>
        <p:nvSpPr>
          <p:cNvPr id="37" name="Textplatzhalter 29">
            <a:extLst>
              <a:ext uri="{FF2B5EF4-FFF2-40B4-BE49-F238E27FC236}">
                <a16:creationId xmlns:a16="http://schemas.microsoft.com/office/drawing/2014/main" id="{B4AC1211-90DC-B740-8215-1EA7E21A10B8}"/>
              </a:ext>
            </a:extLst>
          </p:cNvPr>
          <p:cNvSpPr>
            <a:spLocks noGrp="1"/>
          </p:cNvSpPr>
          <p:nvPr>
            <p:ph type="body" sz="quarter" idx="22" hasCustomPrompt="1"/>
          </p:nvPr>
        </p:nvSpPr>
        <p:spPr>
          <a:xfrm>
            <a:off x="1110264" y="3819548"/>
            <a:ext cx="1969794" cy="154008"/>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Last </a:t>
            </a:r>
            <a:r>
              <a:rPr lang="de-DE" dirty="0" err="1"/>
              <a:t>name</a:t>
            </a:r>
            <a:r>
              <a:rPr lang="de-DE" dirty="0"/>
              <a:t>, </a:t>
            </a:r>
            <a:r>
              <a:rPr lang="de-DE" dirty="0" err="1"/>
              <a:t>first</a:t>
            </a:r>
            <a:r>
              <a:rPr lang="de-DE" dirty="0"/>
              <a:t> </a:t>
            </a:r>
            <a:r>
              <a:rPr lang="de-DE" dirty="0" err="1"/>
              <a:t>name</a:t>
            </a:r>
            <a:endParaRPr lang="de-DE" dirty="0"/>
          </a:p>
        </p:txBody>
      </p:sp>
      <p:sp>
        <p:nvSpPr>
          <p:cNvPr id="38" name="Textplatzhalter 29">
            <a:extLst>
              <a:ext uri="{FF2B5EF4-FFF2-40B4-BE49-F238E27FC236}">
                <a16:creationId xmlns:a16="http://schemas.microsoft.com/office/drawing/2014/main" id="{140C9B38-1264-C149-ACB1-D5766B17772E}"/>
              </a:ext>
            </a:extLst>
          </p:cNvPr>
          <p:cNvSpPr>
            <a:spLocks noGrp="1"/>
          </p:cNvSpPr>
          <p:nvPr>
            <p:ph type="body" sz="quarter" idx="23" hasCustomPrompt="1"/>
          </p:nvPr>
        </p:nvSpPr>
        <p:spPr>
          <a:xfrm>
            <a:off x="1110264" y="4045625"/>
            <a:ext cx="1969794" cy="154008"/>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Last </a:t>
            </a:r>
            <a:r>
              <a:rPr lang="de-DE" dirty="0" err="1"/>
              <a:t>name</a:t>
            </a:r>
            <a:r>
              <a:rPr lang="de-DE" dirty="0"/>
              <a:t>, </a:t>
            </a:r>
            <a:r>
              <a:rPr lang="de-DE" dirty="0" err="1"/>
              <a:t>first</a:t>
            </a:r>
            <a:r>
              <a:rPr lang="de-DE" dirty="0"/>
              <a:t> </a:t>
            </a:r>
            <a:r>
              <a:rPr lang="de-DE" dirty="0" err="1"/>
              <a:t>name</a:t>
            </a:r>
            <a:endParaRPr lang="de-DE" dirty="0"/>
          </a:p>
        </p:txBody>
      </p:sp>
      <p:sp>
        <p:nvSpPr>
          <p:cNvPr id="39" name="Textplatzhalter 29">
            <a:extLst>
              <a:ext uri="{FF2B5EF4-FFF2-40B4-BE49-F238E27FC236}">
                <a16:creationId xmlns:a16="http://schemas.microsoft.com/office/drawing/2014/main" id="{C83512B8-9BD3-AC40-AC55-6F05E6C88125}"/>
              </a:ext>
            </a:extLst>
          </p:cNvPr>
          <p:cNvSpPr>
            <a:spLocks noGrp="1"/>
          </p:cNvSpPr>
          <p:nvPr>
            <p:ph type="body" sz="quarter" idx="24" hasCustomPrompt="1"/>
          </p:nvPr>
        </p:nvSpPr>
        <p:spPr>
          <a:xfrm>
            <a:off x="1110264" y="4264163"/>
            <a:ext cx="1969794" cy="154008"/>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Last </a:t>
            </a:r>
            <a:r>
              <a:rPr lang="de-DE" dirty="0" err="1"/>
              <a:t>name</a:t>
            </a:r>
            <a:r>
              <a:rPr lang="de-DE" dirty="0"/>
              <a:t>, </a:t>
            </a:r>
            <a:r>
              <a:rPr lang="de-DE" dirty="0" err="1"/>
              <a:t>first</a:t>
            </a:r>
            <a:r>
              <a:rPr lang="de-DE" dirty="0"/>
              <a:t> </a:t>
            </a:r>
            <a:r>
              <a:rPr lang="de-DE" dirty="0" err="1"/>
              <a:t>name</a:t>
            </a:r>
            <a:endParaRPr lang="de-DE" dirty="0"/>
          </a:p>
        </p:txBody>
      </p:sp>
      <p:sp>
        <p:nvSpPr>
          <p:cNvPr id="40" name="Textplatzhalter 29">
            <a:extLst>
              <a:ext uri="{FF2B5EF4-FFF2-40B4-BE49-F238E27FC236}">
                <a16:creationId xmlns:a16="http://schemas.microsoft.com/office/drawing/2014/main" id="{DB50EEE0-B59E-F74B-8D9B-135D67204B36}"/>
              </a:ext>
            </a:extLst>
          </p:cNvPr>
          <p:cNvSpPr>
            <a:spLocks noGrp="1"/>
          </p:cNvSpPr>
          <p:nvPr>
            <p:ph type="body" sz="quarter" idx="25" hasCustomPrompt="1"/>
          </p:nvPr>
        </p:nvSpPr>
        <p:spPr>
          <a:xfrm>
            <a:off x="3139562" y="3783226"/>
            <a:ext cx="1624696" cy="204260"/>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err="1"/>
              <a:t>xxxxxxx</a:t>
            </a:r>
            <a:endParaRPr lang="de-DE" dirty="0"/>
          </a:p>
        </p:txBody>
      </p:sp>
      <p:sp>
        <p:nvSpPr>
          <p:cNvPr id="43" name="Textplatzhalter 29">
            <a:extLst>
              <a:ext uri="{FF2B5EF4-FFF2-40B4-BE49-F238E27FC236}">
                <a16:creationId xmlns:a16="http://schemas.microsoft.com/office/drawing/2014/main" id="{04BF880B-FCE6-4F41-A274-5BF3B31B9537}"/>
              </a:ext>
            </a:extLst>
          </p:cNvPr>
          <p:cNvSpPr>
            <a:spLocks noGrp="1"/>
          </p:cNvSpPr>
          <p:nvPr>
            <p:ph type="body" sz="quarter" idx="28" hasCustomPrompt="1"/>
          </p:nvPr>
        </p:nvSpPr>
        <p:spPr>
          <a:xfrm>
            <a:off x="4819663" y="3761762"/>
            <a:ext cx="1443979" cy="187248"/>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46" name="Textplatzhalter 29">
            <a:extLst>
              <a:ext uri="{FF2B5EF4-FFF2-40B4-BE49-F238E27FC236}">
                <a16:creationId xmlns:a16="http://schemas.microsoft.com/office/drawing/2014/main" id="{DDD1EA5E-289E-9441-B823-B6650E5746D7}"/>
              </a:ext>
            </a:extLst>
          </p:cNvPr>
          <p:cNvSpPr>
            <a:spLocks noGrp="1"/>
          </p:cNvSpPr>
          <p:nvPr>
            <p:ph type="body" sz="quarter" idx="31" hasCustomPrompt="1"/>
          </p:nvPr>
        </p:nvSpPr>
        <p:spPr>
          <a:xfrm>
            <a:off x="792492" y="2609277"/>
            <a:ext cx="904458" cy="147252"/>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YYYY-MM-DD</a:t>
            </a:r>
          </a:p>
        </p:txBody>
      </p:sp>
      <p:sp>
        <p:nvSpPr>
          <p:cNvPr id="47" name="Textplatzhalter 29">
            <a:extLst>
              <a:ext uri="{FF2B5EF4-FFF2-40B4-BE49-F238E27FC236}">
                <a16:creationId xmlns:a16="http://schemas.microsoft.com/office/drawing/2014/main" id="{1D05C094-DD21-3B4C-8310-DD497ADECEA1}"/>
              </a:ext>
            </a:extLst>
          </p:cNvPr>
          <p:cNvSpPr>
            <a:spLocks noGrp="1"/>
          </p:cNvSpPr>
          <p:nvPr>
            <p:ph type="body" sz="quarter" idx="32" hasCustomPrompt="1"/>
          </p:nvPr>
        </p:nvSpPr>
        <p:spPr>
          <a:xfrm>
            <a:off x="292023" y="2607415"/>
            <a:ext cx="465643" cy="143925"/>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1.0</a:t>
            </a:r>
          </a:p>
        </p:txBody>
      </p:sp>
      <p:sp>
        <p:nvSpPr>
          <p:cNvPr id="48" name="Textplatzhalter 29">
            <a:extLst>
              <a:ext uri="{FF2B5EF4-FFF2-40B4-BE49-F238E27FC236}">
                <a16:creationId xmlns:a16="http://schemas.microsoft.com/office/drawing/2014/main" id="{0AF2F1EE-2B30-E941-9912-60F0B5C40594}"/>
              </a:ext>
            </a:extLst>
          </p:cNvPr>
          <p:cNvSpPr>
            <a:spLocks noGrp="1"/>
          </p:cNvSpPr>
          <p:nvPr>
            <p:ph type="body" sz="quarter" idx="33" hasCustomPrompt="1"/>
          </p:nvPr>
        </p:nvSpPr>
        <p:spPr>
          <a:xfrm>
            <a:off x="1755028" y="2602350"/>
            <a:ext cx="3968790" cy="151505"/>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Erstausgabe / First </a:t>
            </a:r>
            <a:r>
              <a:rPr lang="de-DE" dirty="0" err="1"/>
              <a:t>Issue</a:t>
            </a:r>
            <a:endParaRPr lang="de-DE" dirty="0"/>
          </a:p>
        </p:txBody>
      </p:sp>
      <p:sp>
        <p:nvSpPr>
          <p:cNvPr id="49" name="Textplatzhalter 29">
            <a:extLst>
              <a:ext uri="{FF2B5EF4-FFF2-40B4-BE49-F238E27FC236}">
                <a16:creationId xmlns:a16="http://schemas.microsoft.com/office/drawing/2014/main" id="{75353B1B-B994-C44D-B3E1-58C565176343}"/>
              </a:ext>
            </a:extLst>
          </p:cNvPr>
          <p:cNvSpPr>
            <a:spLocks noGrp="1"/>
          </p:cNvSpPr>
          <p:nvPr>
            <p:ph type="body" sz="quarter" idx="34" hasCustomPrompt="1"/>
          </p:nvPr>
        </p:nvSpPr>
        <p:spPr>
          <a:xfrm>
            <a:off x="292024" y="2767370"/>
            <a:ext cx="465642" cy="127209"/>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50" name="Textplatzhalter 29">
            <a:extLst>
              <a:ext uri="{FF2B5EF4-FFF2-40B4-BE49-F238E27FC236}">
                <a16:creationId xmlns:a16="http://schemas.microsoft.com/office/drawing/2014/main" id="{92DED64F-B0FC-FE4B-BCE1-2CB2AF977390}"/>
              </a:ext>
            </a:extLst>
          </p:cNvPr>
          <p:cNvSpPr>
            <a:spLocks noGrp="1"/>
          </p:cNvSpPr>
          <p:nvPr>
            <p:ph type="body" sz="quarter" idx="35" hasCustomPrompt="1"/>
          </p:nvPr>
        </p:nvSpPr>
        <p:spPr>
          <a:xfrm>
            <a:off x="292024" y="2907112"/>
            <a:ext cx="465642" cy="138786"/>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51" name="Textplatzhalter 29">
            <a:extLst>
              <a:ext uri="{FF2B5EF4-FFF2-40B4-BE49-F238E27FC236}">
                <a16:creationId xmlns:a16="http://schemas.microsoft.com/office/drawing/2014/main" id="{91268A1A-2289-8F45-ABBE-945D6918D139}"/>
              </a:ext>
            </a:extLst>
          </p:cNvPr>
          <p:cNvSpPr>
            <a:spLocks noGrp="1"/>
          </p:cNvSpPr>
          <p:nvPr>
            <p:ph type="body" sz="quarter" idx="37" hasCustomPrompt="1"/>
          </p:nvPr>
        </p:nvSpPr>
        <p:spPr>
          <a:xfrm>
            <a:off x="792492" y="2764015"/>
            <a:ext cx="904453" cy="153393"/>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52" name="Textplatzhalter 29">
            <a:extLst>
              <a:ext uri="{FF2B5EF4-FFF2-40B4-BE49-F238E27FC236}">
                <a16:creationId xmlns:a16="http://schemas.microsoft.com/office/drawing/2014/main" id="{60ADE633-7690-6B46-B67C-6D5ECEB0F4CD}"/>
              </a:ext>
            </a:extLst>
          </p:cNvPr>
          <p:cNvSpPr>
            <a:spLocks noGrp="1"/>
          </p:cNvSpPr>
          <p:nvPr>
            <p:ph type="body" sz="quarter" idx="38" hasCustomPrompt="1"/>
          </p:nvPr>
        </p:nvSpPr>
        <p:spPr>
          <a:xfrm>
            <a:off x="792492" y="2924894"/>
            <a:ext cx="904452" cy="145701"/>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53" name="Textplatzhalter 29">
            <a:extLst>
              <a:ext uri="{FF2B5EF4-FFF2-40B4-BE49-F238E27FC236}">
                <a16:creationId xmlns:a16="http://schemas.microsoft.com/office/drawing/2014/main" id="{4EBA737B-6762-8C42-9C33-E1098A1C9BB2}"/>
              </a:ext>
            </a:extLst>
          </p:cNvPr>
          <p:cNvSpPr>
            <a:spLocks noGrp="1"/>
          </p:cNvSpPr>
          <p:nvPr>
            <p:ph type="body" sz="quarter" idx="40" hasCustomPrompt="1"/>
          </p:nvPr>
        </p:nvSpPr>
        <p:spPr>
          <a:xfrm>
            <a:off x="1755026" y="2764015"/>
            <a:ext cx="3968789" cy="151190"/>
          </a:xfrm>
        </p:spPr>
        <p:txBody>
          <a:bodyPr>
            <a:normAutofit/>
          </a:bodyPr>
          <a:lstStyle>
            <a:lvl1pPr marL="0" indent="0">
              <a:buFontTx/>
              <a:buNone/>
              <a:defRPr sz="6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54" name="Textplatzhalter 29">
            <a:extLst>
              <a:ext uri="{FF2B5EF4-FFF2-40B4-BE49-F238E27FC236}">
                <a16:creationId xmlns:a16="http://schemas.microsoft.com/office/drawing/2014/main" id="{CAA6B481-78F6-804B-80A7-FBB03BD21BC7}"/>
              </a:ext>
            </a:extLst>
          </p:cNvPr>
          <p:cNvSpPr>
            <a:spLocks noGrp="1"/>
          </p:cNvSpPr>
          <p:nvPr>
            <p:ph type="body" sz="quarter" idx="41" hasCustomPrompt="1"/>
          </p:nvPr>
        </p:nvSpPr>
        <p:spPr>
          <a:xfrm>
            <a:off x="1755026" y="2907605"/>
            <a:ext cx="3968790" cy="122781"/>
          </a:xfrm>
        </p:spPr>
        <p:txBody>
          <a:bodyPr>
            <a:normAutofit/>
          </a:bodyPr>
          <a:lstStyle>
            <a:lvl1pPr marL="0" indent="0">
              <a:buFontTx/>
              <a:buNone/>
              <a:defRPr sz="6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60" name="Textplatzhalter 29">
            <a:extLst>
              <a:ext uri="{FF2B5EF4-FFF2-40B4-BE49-F238E27FC236}">
                <a16:creationId xmlns:a16="http://schemas.microsoft.com/office/drawing/2014/main" id="{A8322084-B6F0-F040-AC3E-9A33D0286C3E}"/>
              </a:ext>
            </a:extLst>
          </p:cNvPr>
          <p:cNvSpPr>
            <a:spLocks noGrp="1"/>
          </p:cNvSpPr>
          <p:nvPr>
            <p:ph type="body" sz="quarter" idx="49" hasCustomPrompt="1"/>
          </p:nvPr>
        </p:nvSpPr>
        <p:spPr>
          <a:xfrm>
            <a:off x="1580412" y="5462444"/>
            <a:ext cx="174616" cy="205217"/>
          </a:xfrm>
        </p:spPr>
        <p:txBody>
          <a:bodyPr>
            <a:noAutofit/>
          </a:bodyPr>
          <a:lstStyle>
            <a:lvl1pPr marL="0" indent="0">
              <a:buFontTx/>
              <a:buNone/>
              <a:defRPr sz="600" b="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61" name="Textplatzhalter 29">
            <a:extLst>
              <a:ext uri="{FF2B5EF4-FFF2-40B4-BE49-F238E27FC236}">
                <a16:creationId xmlns:a16="http://schemas.microsoft.com/office/drawing/2014/main" id="{A04E35FB-3710-E54A-9C7F-A5E27CDD817F}"/>
              </a:ext>
            </a:extLst>
          </p:cNvPr>
          <p:cNvSpPr>
            <a:spLocks noGrp="1"/>
          </p:cNvSpPr>
          <p:nvPr>
            <p:ph type="body" sz="quarter" idx="50" hasCustomPrompt="1"/>
          </p:nvPr>
        </p:nvSpPr>
        <p:spPr>
          <a:xfrm>
            <a:off x="1580412" y="5616195"/>
            <a:ext cx="174616" cy="151344"/>
          </a:xfrm>
        </p:spPr>
        <p:txBody>
          <a:bodyPr>
            <a:noAutofit/>
          </a:bodyPr>
          <a:lstStyle>
            <a:lvl1pPr marL="0" indent="0">
              <a:buFontTx/>
              <a:buNone/>
              <a:defRPr sz="600" b="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16" name="Textplatzhalter 29">
            <a:extLst>
              <a:ext uri="{FF2B5EF4-FFF2-40B4-BE49-F238E27FC236}">
                <a16:creationId xmlns:a16="http://schemas.microsoft.com/office/drawing/2014/main" id="{B3BE34B6-08E8-384A-9586-0A67318F25B8}"/>
              </a:ext>
            </a:extLst>
          </p:cNvPr>
          <p:cNvSpPr>
            <a:spLocks noGrp="1"/>
          </p:cNvSpPr>
          <p:nvPr>
            <p:ph type="body" sz="quarter" idx="51" hasCustomPrompt="1"/>
          </p:nvPr>
        </p:nvSpPr>
        <p:spPr>
          <a:xfrm>
            <a:off x="1117314" y="4495426"/>
            <a:ext cx="1969794" cy="154008"/>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Last </a:t>
            </a:r>
            <a:r>
              <a:rPr lang="de-DE" dirty="0" err="1"/>
              <a:t>name</a:t>
            </a:r>
            <a:r>
              <a:rPr lang="de-DE" dirty="0"/>
              <a:t>, </a:t>
            </a:r>
            <a:r>
              <a:rPr lang="de-DE" dirty="0" err="1"/>
              <a:t>first</a:t>
            </a:r>
            <a:r>
              <a:rPr lang="de-DE" dirty="0"/>
              <a:t> </a:t>
            </a:r>
            <a:r>
              <a:rPr lang="de-DE" dirty="0" err="1"/>
              <a:t>name</a:t>
            </a:r>
            <a:endParaRPr lang="de-DE" dirty="0"/>
          </a:p>
        </p:txBody>
      </p:sp>
      <p:sp>
        <p:nvSpPr>
          <p:cNvPr id="117" name="Textplatzhalter 29">
            <a:extLst>
              <a:ext uri="{FF2B5EF4-FFF2-40B4-BE49-F238E27FC236}">
                <a16:creationId xmlns:a16="http://schemas.microsoft.com/office/drawing/2014/main" id="{07BD47CC-B43E-C945-A078-05B231509E16}"/>
              </a:ext>
            </a:extLst>
          </p:cNvPr>
          <p:cNvSpPr>
            <a:spLocks noGrp="1"/>
          </p:cNvSpPr>
          <p:nvPr>
            <p:ph type="body" sz="quarter" idx="52" hasCustomPrompt="1"/>
          </p:nvPr>
        </p:nvSpPr>
        <p:spPr>
          <a:xfrm>
            <a:off x="1110264" y="4718043"/>
            <a:ext cx="1969794" cy="154008"/>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Last </a:t>
            </a:r>
            <a:r>
              <a:rPr lang="de-DE" dirty="0" err="1"/>
              <a:t>name</a:t>
            </a:r>
            <a:r>
              <a:rPr lang="de-DE" dirty="0"/>
              <a:t>, </a:t>
            </a:r>
            <a:r>
              <a:rPr lang="de-DE" dirty="0" err="1"/>
              <a:t>first</a:t>
            </a:r>
            <a:r>
              <a:rPr lang="de-DE" dirty="0"/>
              <a:t> </a:t>
            </a:r>
            <a:r>
              <a:rPr lang="de-DE" dirty="0" err="1"/>
              <a:t>name</a:t>
            </a:r>
            <a:endParaRPr lang="de-DE" dirty="0"/>
          </a:p>
        </p:txBody>
      </p:sp>
      <p:sp>
        <p:nvSpPr>
          <p:cNvPr id="118" name="Textplatzhalter 29">
            <a:extLst>
              <a:ext uri="{FF2B5EF4-FFF2-40B4-BE49-F238E27FC236}">
                <a16:creationId xmlns:a16="http://schemas.microsoft.com/office/drawing/2014/main" id="{437E725A-4033-D14F-B8CB-2BC62BF1DEC2}"/>
              </a:ext>
            </a:extLst>
          </p:cNvPr>
          <p:cNvSpPr>
            <a:spLocks noGrp="1"/>
          </p:cNvSpPr>
          <p:nvPr>
            <p:ph type="body" sz="quarter" idx="53" hasCustomPrompt="1"/>
          </p:nvPr>
        </p:nvSpPr>
        <p:spPr>
          <a:xfrm>
            <a:off x="1117314" y="4953385"/>
            <a:ext cx="1969794" cy="154008"/>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Last </a:t>
            </a:r>
            <a:r>
              <a:rPr lang="de-DE" dirty="0" err="1"/>
              <a:t>name</a:t>
            </a:r>
            <a:r>
              <a:rPr lang="de-DE" dirty="0"/>
              <a:t>, </a:t>
            </a:r>
            <a:r>
              <a:rPr lang="de-DE" dirty="0" err="1"/>
              <a:t>first</a:t>
            </a:r>
            <a:r>
              <a:rPr lang="de-DE" dirty="0"/>
              <a:t> </a:t>
            </a:r>
            <a:r>
              <a:rPr lang="de-DE" dirty="0" err="1"/>
              <a:t>name</a:t>
            </a:r>
            <a:endParaRPr lang="de-DE" dirty="0"/>
          </a:p>
        </p:txBody>
      </p:sp>
      <p:pic>
        <p:nvPicPr>
          <p:cNvPr id="120" name="Grafik 119">
            <a:extLst>
              <a:ext uri="{FF2B5EF4-FFF2-40B4-BE49-F238E27FC236}">
                <a16:creationId xmlns:a16="http://schemas.microsoft.com/office/drawing/2014/main" id="{BB078A5A-24A4-3B4E-B231-300F6E94AC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2777"/>
            <a:ext cx="6991815" cy="200809"/>
          </a:xfrm>
          <a:prstGeom prst="rect">
            <a:avLst/>
          </a:prstGeom>
        </p:spPr>
      </p:pic>
      <p:sp>
        <p:nvSpPr>
          <p:cNvPr id="121" name="Textplatzhalter 29">
            <a:extLst>
              <a:ext uri="{FF2B5EF4-FFF2-40B4-BE49-F238E27FC236}">
                <a16:creationId xmlns:a16="http://schemas.microsoft.com/office/drawing/2014/main" id="{0F3BC434-EDFC-1744-A554-82C5A0CB07FD}"/>
              </a:ext>
            </a:extLst>
          </p:cNvPr>
          <p:cNvSpPr>
            <a:spLocks noGrp="1"/>
          </p:cNvSpPr>
          <p:nvPr>
            <p:ph type="body" sz="quarter" idx="54" hasCustomPrompt="1"/>
          </p:nvPr>
        </p:nvSpPr>
        <p:spPr>
          <a:xfrm>
            <a:off x="295110" y="3041828"/>
            <a:ext cx="462555" cy="168858"/>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22" name="Textplatzhalter 29">
            <a:extLst>
              <a:ext uri="{FF2B5EF4-FFF2-40B4-BE49-F238E27FC236}">
                <a16:creationId xmlns:a16="http://schemas.microsoft.com/office/drawing/2014/main" id="{E5655591-8149-534A-9635-622749E1304A}"/>
              </a:ext>
            </a:extLst>
          </p:cNvPr>
          <p:cNvSpPr>
            <a:spLocks noGrp="1"/>
          </p:cNvSpPr>
          <p:nvPr>
            <p:ph type="body" sz="quarter" idx="55" hasCustomPrompt="1"/>
          </p:nvPr>
        </p:nvSpPr>
        <p:spPr>
          <a:xfrm>
            <a:off x="795580" y="3070595"/>
            <a:ext cx="901364" cy="144162"/>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23" name="Textplatzhalter 29">
            <a:extLst>
              <a:ext uri="{FF2B5EF4-FFF2-40B4-BE49-F238E27FC236}">
                <a16:creationId xmlns:a16="http://schemas.microsoft.com/office/drawing/2014/main" id="{9BCD28DB-7FBC-F945-B47E-E2A8C2B71610}"/>
              </a:ext>
            </a:extLst>
          </p:cNvPr>
          <p:cNvSpPr>
            <a:spLocks noGrp="1"/>
          </p:cNvSpPr>
          <p:nvPr>
            <p:ph type="body" sz="quarter" idx="56" hasCustomPrompt="1"/>
          </p:nvPr>
        </p:nvSpPr>
        <p:spPr>
          <a:xfrm>
            <a:off x="1755025" y="3037730"/>
            <a:ext cx="3971878" cy="168233"/>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24" name="Textplatzhalter 29">
            <a:extLst>
              <a:ext uri="{FF2B5EF4-FFF2-40B4-BE49-F238E27FC236}">
                <a16:creationId xmlns:a16="http://schemas.microsoft.com/office/drawing/2014/main" id="{C162FB3B-6818-1D47-B4E2-0FD9BE9D943C}"/>
              </a:ext>
            </a:extLst>
          </p:cNvPr>
          <p:cNvSpPr>
            <a:spLocks noGrp="1"/>
          </p:cNvSpPr>
          <p:nvPr>
            <p:ph type="body" sz="quarter" idx="57" hasCustomPrompt="1"/>
          </p:nvPr>
        </p:nvSpPr>
        <p:spPr>
          <a:xfrm>
            <a:off x="4816712" y="4005074"/>
            <a:ext cx="1443979" cy="187248"/>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25" name="Textplatzhalter 29">
            <a:extLst>
              <a:ext uri="{FF2B5EF4-FFF2-40B4-BE49-F238E27FC236}">
                <a16:creationId xmlns:a16="http://schemas.microsoft.com/office/drawing/2014/main" id="{E455FA25-F83A-6847-B04D-829B5A834E35}"/>
              </a:ext>
            </a:extLst>
          </p:cNvPr>
          <p:cNvSpPr>
            <a:spLocks noGrp="1"/>
          </p:cNvSpPr>
          <p:nvPr>
            <p:ph type="body" sz="quarter" idx="58" hasCustomPrompt="1"/>
          </p:nvPr>
        </p:nvSpPr>
        <p:spPr>
          <a:xfrm>
            <a:off x="4819662" y="4248161"/>
            <a:ext cx="1443979" cy="187248"/>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26" name="Textplatzhalter 29">
            <a:extLst>
              <a:ext uri="{FF2B5EF4-FFF2-40B4-BE49-F238E27FC236}">
                <a16:creationId xmlns:a16="http://schemas.microsoft.com/office/drawing/2014/main" id="{6A63400C-EB81-F24F-83F7-695492D00AD4}"/>
              </a:ext>
            </a:extLst>
          </p:cNvPr>
          <p:cNvSpPr>
            <a:spLocks noGrp="1"/>
          </p:cNvSpPr>
          <p:nvPr>
            <p:ph type="body" sz="quarter" idx="59" hasCustomPrompt="1"/>
          </p:nvPr>
        </p:nvSpPr>
        <p:spPr>
          <a:xfrm>
            <a:off x="4816712" y="4461035"/>
            <a:ext cx="1443979" cy="187248"/>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27" name="Textplatzhalter 29">
            <a:extLst>
              <a:ext uri="{FF2B5EF4-FFF2-40B4-BE49-F238E27FC236}">
                <a16:creationId xmlns:a16="http://schemas.microsoft.com/office/drawing/2014/main" id="{49BF8F05-620D-1C40-90B4-F2B825455B0D}"/>
              </a:ext>
            </a:extLst>
          </p:cNvPr>
          <p:cNvSpPr>
            <a:spLocks noGrp="1"/>
          </p:cNvSpPr>
          <p:nvPr>
            <p:ph type="body" sz="quarter" idx="60" hasCustomPrompt="1"/>
          </p:nvPr>
        </p:nvSpPr>
        <p:spPr>
          <a:xfrm>
            <a:off x="4816711" y="4693419"/>
            <a:ext cx="1443979" cy="187248"/>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28" name="Textplatzhalter 29">
            <a:extLst>
              <a:ext uri="{FF2B5EF4-FFF2-40B4-BE49-F238E27FC236}">
                <a16:creationId xmlns:a16="http://schemas.microsoft.com/office/drawing/2014/main" id="{CF9CD660-3884-844D-B339-64088098A8C8}"/>
              </a:ext>
            </a:extLst>
          </p:cNvPr>
          <p:cNvSpPr>
            <a:spLocks noGrp="1"/>
          </p:cNvSpPr>
          <p:nvPr>
            <p:ph type="body" sz="quarter" idx="61" hasCustomPrompt="1"/>
          </p:nvPr>
        </p:nvSpPr>
        <p:spPr>
          <a:xfrm>
            <a:off x="4816711" y="4917395"/>
            <a:ext cx="1443979" cy="187248"/>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29" name="Textplatzhalter 29">
            <a:extLst>
              <a:ext uri="{FF2B5EF4-FFF2-40B4-BE49-F238E27FC236}">
                <a16:creationId xmlns:a16="http://schemas.microsoft.com/office/drawing/2014/main" id="{CCFCBEE1-1A5C-4F43-B54C-9FE1371E45B8}"/>
              </a:ext>
            </a:extLst>
          </p:cNvPr>
          <p:cNvSpPr>
            <a:spLocks noGrp="1"/>
          </p:cNvSpPr>
          <p:nvPr>
            <p:ph type="body" sz="quarter" idx="62" hasCustomPrompt="1"/>
          </p:nvPr>
        </p:nvSpPr>
        <p:spPr>
          <a:xfrm>
            <a:off x="6313145" y="3761763"/>
            <a:ext cx="1000380" cy="199857"/>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YYYY-MM-DD</a:t>
            </a:r>
          </a:p>
        </p:txBody>
      </p:sp>
      <p:sp>
        <p:nvSpPr>
          <p:cNvPr id="130" name="Textplatzhalter 29">
            <a:extLst>
              <a:ext uri="{FF2B5EF4-FFF2-40B4-BE49-F238E27FC236}">
                <a16:creationId xmlns:a16="http://schemas.microsoft.com/office/drawing/2014/main" id="{486058E5-118A-A94F-8C81-E23180D1B977}"/>
              </a:ext>
            </a:extLst>
          </p:cNvPr>
          <p:cNvSpPr>
            <a:spLocks noGrp="1"/>
          </p:cNvSpPr>
          <p:nvPr>
            <p:ph type="body" sz="quarter" idx="63" hasCustomPrompt="1"/>
          </p:nvPr>
        </p:nvSpPr>
        <p:spPr>
          <a:xfrm>
            <a:off x="6313145" y="4015646"/>
            <a:ext cx="1000380" cy="204307"/>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YYYY-MM-DD</a:t>
            </a:r>
          </a:p>
        </p:txBody>
      </p:sp>
      <p:sp>
        <p:nvSpPr>
          <p:cNvPr id="131" name="Textplatzhalter 29">
            <a:extLst>
              <a:ext uri="{FF2B5EF4-FFF2-40B4-BE49-F238E27FC236}">
                <a16:creationId xmlns:a16="http://schemas.microsoft.com/office/drawing/2014/main" id="{58FA51E3-4A98-934B-9ABF-26E64F4FF8F3}"/>
              </a:ext>
            </a:extLst>
          </p:cNvPr>
          <p:cNvSpPr>
            <a:spLocks noGrp="1"/>
          </p:cNvSpPr>
          <p:nvPr>
            <p:ph type="body" sz="quarter" idx="64" hasCustomPrompt="1"/>
          </p:nvPr>
        </p:nvSpPr>
        <p:spPr>
          <a:xfrm>
            <a:off x="6313145" y="4239636"/>
            <a:ext cx="1000380" cy="204307"/>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YYYY-MM-DD</a:t>
            </a:r>
          </a:p>
        </p:txBody>
      </p:sp>
      <p:sp>
        <p:nvSpPr>
          <p:cNvPr id="132" name="Textplatzhalter 29">
            <a:extLst>
              <a:ext uri="{FF2B5EF4-FFF2-40B4-BE49-F238E27FC236}">
                <a16:creationId xmlns:a16="http://schemas.microsoft.com/office/drawing/2014/main" id="{76764023-91F4-9347-861A-1494523046B6}"/>
              </a:ext>
            </a:extLst>
          </p:cNvPr>
          <p:cNvSpPr>
            <a:spLocks noGrp="1"/>
          </p:cNvSpPr>
          <p:nvPr>
            <p:ph type="body" sz="quarter" idx="65" hasCustomPrompt="1"/>
          </p:nvPr>
        </p:nvSpPr>
        <p:spPr>
          <a:xfrm>
            <a:off x="6313145" y="4472437"/>
            <a:ext cx="1000380" cy="204307"/>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YYYY-MM-DD</a:t>
            </a:r>
          </a:p>
        </p:txBody>
      </p:sp>
      <p:sp>
        <p:nvSpPr>
          <p:cNvPr id="133" name="Textplatzhalter 29">
            <a:extLst>
              <a:ext uri="{FF2B5EF4-FFF2-40B4-BE49-F238E27FC236}">
                <a16:creationId xmlns:a16="http://schemas.microsoft.com/office/drawing/2014/main" id="{513B8066-17DC-E245-B1AF-FE5D290FD6A7}"/>
              </a:ext>
            </a:extLst>
          </p:cNvPr>
          <p:cNvSpPr>
            <a:spLocks noGrp="1"/>
          </p:cNvSpPr>
          <p:nvPr>
            <p:ph type="body" sz="quarter" idx="66" hasCustomPrompt="1"/>
          </p:nvPr>
        </p:nvSpPr>
        <p:spPr>
          <a:xfrm>
            <a:off x="6313145" y="4695008"/>
            <a:ext cx="1000380" cy="204307"/>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YYYY-MM-DD</a:t>
            </a:r>
          </a:p>
        </p:txBody>
      </p:sp>
      <p:sp>
        <p:nvSpPr>
          <p:cNvPr id="134" name="Textplatzhalter 29">
            <a:extLst>
              <a:ext uri="{FF2B5EF4-FFF2-40B4-BE49-F238E27FC236}">
                <a16:creationId xmlns:a16="http://schemas.microsoft.com/office/drawing/2014/main" id="{AF5CDEE7-3AA0-CC4C-BFFA-D98E6270ABDB}"/>
              </a:ext>
            </a:extLst>
          </p:cNvPr>
          <p:cNvSpPr>
            <a:spLocks noGrp="1"/>
          </p:cNvSpPr>
          <p:nvPr>
            <p:ph type="body" sz="quarter" idx="67" hasCustomPrompt="1"/>
          </p:nvPr>
        </p:nvSpPr>
        <p:spPr>
          <a:xfrm>
            <a:off x="6313145" y="4920236"/>
            <a:ext cx="1000380" cy="204307"/>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YYYY-MM-DD</a:t>
            </a:r>
          </a:p>
        </p:txBody>
      </p:sp>
      <p:sp>
        <p:nvSpPr>
          <p:cNvPr id="135" name="Textplatzhalter 29">
            <a:extLst>
              <a:ext uri="{FF2B5EF4-FFF2-40B4-BE49-F238E27FC236}">
                <a16:creationId xmlns:a16="http://schemas.microsoft.com/office/drawing/2014/main" id="{78B6D638-20DA-954B-8DBC-3C08E3AF7D07}"/>
              </a:ext>
            </a:extLst>
          </p:cNvPr>
          <p:cNvSpPr>
            <a:spLocks noGrp="1"/>
          </p:cNvSpPr>
          <p:nvPr>
            <p:ph type="body" sz="quarter" idx="68" hasCustomPrompt="1"/>
          </p:nvPr>
        </p:nvSpPr>
        <p:spPr>
          <a:xfrm>
            <a:off x="3139562" y="3995373"/>
            <a:ext cx="1624696" cy="204260"/>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err="1"/>
              <a:t>xxxxxxx</a:t>
            </a:r>
            <a:endParaRPr lang="de-DE" dirty="0"/>
          </a:p>
        </p:txBody>
      </p:sp>
      <p:sp>
        <p:nvSpPr>
          <p:cNvPr id="136" name="Textplatzhalter 29">
            <a:extLst>
              <a:ext uri="{FF2B5EF4-FFF2-40B4-BE49-F238E27FC236}">
                <a16:creationId xmlns:a16="http://schemas.microsoft.com/office/drawing/2014/main" id="{76AEA1D2-D520-8A44-9C7B-C45A01CCF574}"/>
              </a:ext>
            </a:extLst>
          </p:cNvPr>
          <p:cNvSpPr>
            <a:spLocks noGrp="1"/>
          </p:cNvSpPr>
          <p:nvPr>
            <p:ph type="body" sz="quarter" idx="69" hasCustomPrompt="1"/>
          </p:nvPr>
        </p:nvSpPr>
        <p:spPr>
          <a:xfrm>
            <a:off x="3139562" y="4222173"/>
            <a:ext cx="1624696" cy="204260"/>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err="1"/>
              <a:t>xxxxxxx</a:t>
            </a:r>
            <a:endParaRPr lang="de-DE" dirty="0"/>
          </a:p>
        </p:txBody>
      </p:sp>
      <p:sp>
        <p:nvSpPr>
          <p:cNvPr id="137" name="Textplatzhalter 29">
            <a:extLst>
              <a:ext uri="{FF2B5EF4-FFF2-40B4-BE49-F238E27FC236}">
                <a16:creationId xmlns:a16="http://schemas.microsoft.com/office/drawing/2014/main" id="{46E50CE8-B938-7D4E-8C54-6D051DDA5C6F}"/>
              </a:ext>
            </a:extLst>
          </p:cNvPr>
          <p:cNvSpPr>
            <a:spLocks noGrp="1"/>
          </p:cNvSpPr>
          <p:nvPr>
            <p:ph type="body" sz="quarter" idx="70" hasCustomPrompt="1"/>
          </p:nvPr>
        </p:nvSpPr>
        <p:spPr>
          <a:xfrm>
            <a:off x="3139562" y="4464133"/>
            <a:ext cx="1624696" cy="204260"/>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err="1"/>
              <a:t>xxxxxxx</a:t>
            </a:r>
            <a:endParaRPr lang="de-DE" dirty="0"/>
          </a:p>
        </p:txBody>
      </p:sp>
      <p:sp>
        <p:nvSpPr>
          <p:cNvPr id="138" name="Textplatzhalter 29">
            <a:extLst>
              <a:ext uri="{FF2B5EF4-FFF2-40B4-BE49-F238E27FC236}">
                <a16:creationId xmlns:a16="http://schemas.microsoft.com/office/drawing/2014/main" id="{140B05F8-7252-FB45-9AD6-171B8FB1BC8F}"/>
              </a:ext>
            </a:extLst>
          </p:cNvPr>
          <p:cNvSpPr>
            <a:spLocks noGrp="1"/>
          </p:cNvSpPr>
          <p:nvPr>
            <p:ph type="body" sz="quarter" idx="71" hasCustomPrompt="1"/>
          </p:nvPr>
        </p:nvSpPr>
        <p:spPr>
          <a:xfrm>
            <a:off x="3139562" y="4698589"/>
            <a:ext cx="1624696" cy="204260"/>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err="1"/>
              <a:t>xxxxxxx</a:t>
            </a:r>
            <a:endParaRPr lang="de-DE" dirty="0"/>
          </a:p>
        </p:txBody>
      </p:sp>
      <p:sp>
        <p:nvSpPr>
          <p:cNvPr id="139" name="Textplatzhalter 29">
            <a:extLst>
              <a:ext uri="{FF2B5EF4-FFF2-40B4-BE49-F238E27FC236}">
                <a16:creationId xmlns:a16="http://schemas.microsoft.com/office/drawing/2014/main" id="{C79E242F-6FCB-1344-ACD2-70E52123F77B}"/>
              </a:ext>
            </a:extLst>
          </p:cNvPr>
          <p:cNvSpPr>
            <a:spLocks noGrp="1"/>
          </p:cNvSpPr>
          <p:nvPr>
            <p:ph type="body" sz="quarter" idx="72" hasCustomPrompt="1"/>
          </p:nvPr>
        </p:nvSpPr>
        <p:spPr>
          <a:xfrm>
            <a:off x="3139562" y="4930618"/>
            <a:ext cx="1624696" cy="204260"/>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err="1"/>
              <a:t>xxxxxxx</a:t>
            </a:r>
            <a:endParaRPr lang="de-DE" dirty="0"/>
          </a:p>
        </p:txBody>
      </p:sp>
      <p:sp>
        <p:nvSpPr>
          <p:cNvPr id="57" name="Textplatzhalter 29">
            <a:extLst>
              <a:ext uri="{FF2B5EF4-FFF2-40B4-BE49-F238E27FC236}">
                <a16:creationId xmlns:a16="http://schemas.microsoft.com/office/drawing/2014/main" id="{A31009AD-15D7-4A45-9D3C-1DA901DAC217}"/>
              </a:ext>
            </a:extLst>
          </p:cNvPr>
          <p:cNvSpPr>
            <a:spLocks noGrp="1"/>
          </p:cNvSpPr>
          <p:nvPr>
            <p:ph type="body" sz="quarter" idx="46" hasCustomPrompt="1"/>
          </p:nvPr>
        </p:nvSpPr>
        <p:spPr>
          <a:xfrm>
            <a:off x="5937700" y="5538951"/>
            <a:ext cx="2733920" cy="228588"/>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58" name="Textplatzhalter 29">
            <a:extLst>
              <a:ext uri="{FF2B5EF4-FFF2-40B4-BE49-F238E27FC236}">
                <a16:creationId xmlns:a16="http://schemas.microsoft.com/office/drawing/2014/main" id="{A1A62064-901F-9F49-8048-B02CF9E2E5C9}"/>
              </a:ext>
            </a:extLst>
          </p:cNvPr>
          <p:cNvSpPr>
            <a:spLocks noGrp="1"/>
          </p:cNvSpPr>
          <p:nvPr>
            <p:ph type="body" sz="quarter" idx="47" hasCustomPrompt="1"/>
          </p:nvPr>
        </p:nvSpPr>
        <p:spPr>
          <a:xfrm>
            <a:off x="4855464" y="5471132"/>
            <a:ext cx="174616" cy="170005"/>
          </a:xfrm>
        </p:spPr>
        <p:txBody>
          <a:bodyPr>
            <a:noAutofit/>
          </a:bodyPr>
          <a:lstStyle>
            <a:lvl1pPr marL="0" indent="0">
              <a:buFontTx/>
              <a:buNone/>
              <a:defRPr sz="600" b="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59" name="Textplatzhalter 29">
            <a:extLst>
              <a:ext uri="{FF2B5EF4-FFF2-40B4-BE49-F238E27FC236}">
                <a16:creationId xmlns:a16="http://schemas.microsoft.com/office/drawing/2014/main" id="{81B0A986-A67D-344B-B57C-563C92FE3674}"/>
              </a:ext>
            </a:extLst>
          </p:cNvPr>
          <p:cNvSpPr>
            <a:spLocks noGrp="1"/>
          </p:cNvSpPr>
          <p:nvPr>
            <p:ph type="body" sz="quarter" idx="48" hasCustomPrompt="1"/>
          </p:nvPr>
        </p:nvSpPr>
        <p:spPr>
          <a:xfrm>
            <a:off x="3374066" y="5468471"/>
            <a:ext cx="230013" cy="145576"/>
          </a:xfrm>
        </p:spPr>
        <p:txBody>
          <a:bodyPr>
            <a:noAutofit/>
          </a:bodyPr>
          <a:lstStyle>
            <a:lvl1pPr marL="0" indent="0" algn="ctr">
              <a:buFontTx/>
              <a:buNone/>
              <a:defRPr sz="600" b="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graphicFrame>
        <p:nvGraphicFramePr>
          <p:cNvPr id="142" name="Tabelle 141">
            <a:extLst>
              <a:ext uri="{FF2B5EF4-FFF2-40B4-BE49-F238E27FC236}">
                <a16:creationId xmlns:a16="http://schemas.microsoft.com/office/drawing/2014/main" id="{864C7CC3-26F0-0A4B-A186-39EF3A283DC2}"/>
              </a:ext>
            </a:extLst>
          </p:cNvPr>
          <p:cNvGraphicFramePr>
            <a:graphicFrameLocks noGrp="1"/>
          </p:cNvGraphicFramePr>
          <p:nvPr userDrawn="1">
            <p:extLst>
              <p:ext uri="{D42A27DB-BD31-4B8C-83A1-F6EECF244321}">
                <p14:modId xmlns:p14="http://schemas.microsoft.com/office/powerpoint/2010/main" val="2962145825"/>
              </p:ext>
            </p:extLst>
          </p:nvPr>
        </p:nvGraphicFramePr>
        <p:xfrm>
          <a:off x="234284" y="6025007"/>
          <a:ext cx="8429659" cy="606027"/>
        </p:xfrm>
        <a:graphic>
          <a:graphicData uri="http://schemas.openxmlformats.org/drawingml/2006/table">
            <a:tbl>
              <a:tblPr bandRow="1"/>
              <a:tblGrid>
                <a:gridCol w="5391014">
                  <a:extLst>
                    <a:ext uri="{9D8B030D-6E8A-4147-A177-3AD203B41FA5}">
                      <a16:colId xmlns:a16="http://schemas.microsoft.com/office/drawing/2014/main" val="20000"/>
                    </a:ext>
                  </a:extLst>
                </a:gridCol>
                <a:gridCol w="2470952">
                  <a:extLst>
                    <a:ext uri="{9D8B030D-6E8A-4147-A177-3AD203B41FA5}">
                      <a16:colId xmlns:a16="http://schemas.microsoft.com/office/drawing/2014/main" val="20004"/>
                    </a:ext>
                  </a:extLst>
                </a:gridCol>
                <a:gridCol w="567693">
                  <a:extLst>
                    <a:ext uri="{9D8B030D-6E8A-4147-A177-3AD203B41FA5}">
                      <a16:colId xmlns:a16="http://schemas.microsoft.com/office/drawing/2014/main" val="1041234662"/>
                    </a:ext>
                  </a:extLst>
                </a:gridCol>
              </a:tblGrid>
              <a:tr h="120062">
                <a:tc rowSpan="2">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nSpc>
                          <a:spcPct val="130000"/>
                        </a:lnSpc>
                        <a:spcAft>
                          <a:spcPts val="0"/>
                        </a:spcAft>
                      </a:pPr>
                      <a:r>
                        <a:rPr lang="de-AT" sz="700" dirty="0">
                          <a:effectLst/>
                        </a:rPr>
                        <a:t>Weitergabe sowie Vervielfältigung dieses Dokuments, Verwertung und Mitteilung seines Inhalts sind verboten, soweit nicht ausdrücklich gestattet. </a:t>
                      </a:r>
                      <a:r>
                        <a:rPr lang="en-GB" sz="700" dirty="0" err="1">
                          <a:effectLst/>
                        </a:rPr>
                        <a:t>Zuwiderhandlungen</a:t>
                      </a:r>
                      <a:r>
                        <a:rPr lang="en-GB" sz="700" dirty="0">
                          <a:effectLst/>
                        </a:rPr>
                        <a:t> </a:t>
                      </a:r>
                      <a:r>
                        <a:rPr lang="en-GB" sz="700" dirty="0" err="1">
                          <a:effectLst/>
                        </a:rPr>
                        <a:t>verpflichten</a:t>
                      </a:r>
                      <a:r>
                        <a:rPr lang="en-GB" sz="700" dirty="0">
                          <a:effectLst/>
                        </a:rPr>
                        <a:t> </a:t>
                      </a:r>
                      <a:r>
                        <a:rPr lang="en-GB" sz="700" dirty="0" err="1">
                          <a:effectLst/>
                        </a:rPr>
                        <a:t>zu</a:t>
                      </a:r>
                      <a:r>
                        <a:rPr lang="en-GB" sz="700" dirty="0">
                          <a:effectLst/>
                        </a:rPr>
                        <a:t> </a:t>
                      </a:r>
                      <a:r>
                        <a:rPr lang="en-GB" sz="700" dirty="0" err="1">
                          <a:effectLst/>
                        </a:rPr>
                        <a:t>Schadenersatz</a:t>
                      </a:r>
                      <a:r>
                        <a:rPr lang="en-GB" sz="700" dirty="0">
                          <a:effectLst/>
                        </a:rPr>
                        <a:t>. </a:t>
                      </a:r>
                      <a:endParaRPr lang="de-AT" sz="700" dirty="0">
                        <a:effectLst/>
                      </a:endParaRPr>
                    </a:p>
                    <a:p>
                      <a:pPr>
                        <a:lnSpc>
                          <a:spcPct val="130000"/>
                        </a:lnSpc>
                        <a:spcAft>
                          <a:spcPts val="0"/>
                        </a:spcAft>
                      </a:pPr>
                      <a:r>
                        <a:rPr lang="en-GB" sz="700" dirty="0">
                          <a:effectLst/>
                        </a:rPr>
                        <a:t>The Reproduction, distribution and utilization of this document as well as communication of its contents to others without express authorization is prohibited. Offenders will be held liable for the payment of damages.</a:t>
                      </a:r>
                      <a:endParaRPr lang="de-AT" sz="700" dirty="0">
                        <a:effectLst/>
                        <a:latin typeface="Verdana" panose="020B0604030504040204" pitchFamily="34" charset="0"/>
                        <a:ea typeface="Calibri" panose="020F0502020204030204" pitchFamily="34" charset="0"/>
                        <a:cs typeface="Times New Roman" panose="02020603050405020304" pitchFamily="18" charset="0"/>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baseline="0" dirty="0" err="1">
                          <a:solidFill>
                            <a:srgbClr val="00336E"/>
                          </a:solidFill>
                          <a:effectLst/>
                        </a:rPr>
                        <a:t>Schutzklasse</a:t>
                      </a:r>
                      <a:r>
                        <a:rPr lang="en-GB" sz="700" baseline="0" dirty="0">
                          <a:solidFill>
                            <a:srgbClr val="00336E"/>
                          </a:solidFill>
                          <a:effectLst/>
                        </a:rPr>
                        <a:t> / Protection Class</a:t>
                      </a:r>
                      <a:endParaRPr lang="de-AT" sz="700" dirty="0">
                        <a:solidFill>
                          <a:srgbClr val="00336E"/>
                        </a:solidFill>
                        <a:effectLst/>
                        <a:latin typeface="Verdana"/>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AT" sz="700" dirty="0">
                        <a:solidFill>
                          <a:srgbClr val="00336E"/>
                        </a:solidFill>
                        <a:effectLst/>
                        <a:latin typeface="Verdana"/>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3"/>
                  </a:ext>
                </a:extLst>
              </a:tr>
              <a:tr h="485965">
                <a:tc vMerge="1">
                  <a:txBody>
                    <a:bodyPr/>
                    <a:lstStyle/>
                    <a:p>
                      <a:endParaRPr lang="de-AT"/>
                    </a:p>
                  </a:txBody>
                  <a:tcPr/>
                </a:tc>
                <a:tc>
                  <a:txBody>
                    <a:bodyPr/>
                    <a:lstStyle/>
                    <a:p>
                      <a:pPr algn="ctr">
                        <a:spcAft>
                          <a:spcPts val="0"/>
                        </a:spcAft>
                      </a:pPr>
                      <a:endParaRPr lang="de-AT" sz="700" dirty="0">
                        <a:solidFill>
                          <a:srgbClr val="00336E"/>
                        </a:solidFill>
                        <a:effectLst/>
                        <a:latin typeface="Verdana"/>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algn="ctr">
                        <a:spcAft>
                          <a:spcPts val="0"/>
                        </a:spcAft>
                      </a:pPr>
                      <a:endParaRPr lang="de-AT" sz="700" dirty="0">
                        <a:solidFill>
                          <a:srgbClr val="00336E"/>
                        </a:solidFill>
                        <a:effectLst/>
                        <a:latin typeface="Verdana"/>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15536113"/>
                  </a:ext>
                </a:extLst>
              </a:tr>
            </a:tbl>
          </a:graphicData>
        </a:graphic>
      </p:graphicFrame>
      <p:sp>
        <p:nvSpPr>
          <p:cNvPr id="143" name="Textplatzhalter 29">
            <a:extLst>
              <a:ext uri="{FF2B5EF4-FFF2-40B4-BE49-F238E27FC236}">
                <a16:creationId xmlns:a16="http://schemas.microsoft.com/office/drawing/2014/main" id="{F6965929-83B8-9541-B51D-929231ABA649}"/>
              </a:ext>
            </a:extLst>
          </p:cNvPr>
          <p:cNvSpPr>
            <a:spLocks noGrp="1"/>
          </p:cNvSpPr>
          <p:nvPr>
            <p:ph type="body" sz="quarter" idx="73" hasCustomPrompt="1"/>
          </p:nvPr>
        </p:nvSpPr>
        <p:spPr>
          <a:xfrm>
            <a:off x="5663376" y="6257530"/>
            <a:ext cx="1149961" cy="224618"/>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eingeschränkt</a:t>
            </a:r>
          </a:p>
        </p:txBody>
      </p:sp>
      <p:graphicFrame>
        <p:nvGraphicFramePr>
          <p:cNvPr id="144" name="Tabelle 143">
            <a:extLst>
              <a:ext uri="{FF2B5EF4-FFF2-40B4-BE49-F238E27FC236}">
                <a16:creationId xmlns:a16="http://schemas.microsoft.com/office/drawing/2014/main" id="{171F2E61-E0D6-4D43-AB2F-2C55A29922A5}"/>
              </a:ext>
            </a:extLst>
          </p:cNvPr>
          <p:cNvGraphicFramePr>
            <a:graphicFrameLocks noGrp="1"/>
          </p:cNvGraphicFramePr>
          <p:nvPr userDrawn="1">
            <p:extLst>
              <p:ext uri="{D42A27DB-BD31-4B8C-83A1-F6EECF244321}">
                <p14:modId xmlns:p14="http://schemas.microsoft.com/office/powerpoint/2010/main" val="1435334532"/>
              </p:ext>
            </p:extLst>
          </p:nvPr>
        </p:nvGraphicFramePr>
        <p:xfrm>
          <a:off x="5781896" y="2316897"/>
          <a:ext cx="2837790" cy="879008"/>
        </p:xfrm>
        <a:graphic>
          <a:graphicData uri="http://schemas.openxmlformats.org/drawingml/2006/table">
            <a:tbl>
              <a:tblPr firstRow="1" firstCol="1" bandRow="1"/>
              <a:tblGrid>
                <a:gridCol w="2837790">
                  <a:extLst>
                    <a:ext uri="{9D8B030D-6E8A-4147-A177-3AD203B41FA5}">
                      <a16:colId xmlns:a16="http://schemas.microsoft.com/office/drawing/2014/main" val="20000"/>
                    </a:ext>
                  </a:extLst>
                </a:gridCol>
              </a:tblGrid>
              <a:tr h="180000">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marL="0" algn="l" defTabSz="914400" rtl="0" eaLnBrk="1" latinLnBrk="0" hangingPunct="1">
                        <a:lnSpc>
                          <a:spcPct val="130000"/>
                        </a:lnSpc>
                        <a:spcAft>
                          <a:spcPts val="0"/>
                        </a:spcAft>
                      </a:pPr>
                      <a:r>
                        <a:rPr lang="de-AT" sz="7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Dieses Dokument ersetzt das (die) Dokument(</a:t>
                      </a:r>
                      <a:r>
                        <a:rPr lang="de-AT" sz="700" kern="1200" dirty="0" err="1">
                          <a:solidFill>
                            <a:srgbClr val="00336E"/>
                          </a:solidFill>
                          <a:effectLst/>
                          <a:latin typeface="Verdana" panose="020B0604030504040204" pitchFamily="34" charset="0"/>
                          <a:ea typeface="Verdana" panose="020B0604030504040204" pitchFamily="34" charset="0"/>
                          <a:cs typeface="Verdana" panose="020B0604030504040204" pitchFamily="34" charset="0"/>
                        </a:rPr>
                        <a:t>e</a:t>
                      </a:r>
                      <a:r>
                        <a:rPr lang="de-AT" sz="7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a:t>
                      </a:r>
                      <a:endParaRPr lang="en-GB" sz="700" kern="1200" noProof="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9CDE5"/>
                    </a:solidFill>
                  </a:tcPr>
                </a:tc>
                <a:extLst>
                  <a:ext uri="{0D108BD9-81ED-4DB2-BD59-A6C34878D82A}">
                    <a16:rowId xmlns:a16="http://schemas.microsoft.com/office/drawing/2014/main" val="10000"/>
                  </a:ext>
                </a:extLst>
              </a:tr>
              <a:tr h="108000">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marL="0" algn="l" defTabSz="914400" rtl="0" eaLnBrk="1" latinLnBrk="0" hangingPunct="1">
                        <a:lnSpc>
                          <a:spcPct val="130000"/>
                        </a:lnSpc>
                        <a:spcAft>
                          <a:spcPts val="0"/>
                        </a:spcAft>
                      </a:pPr>
                      <a:r>
                        <a:rPr lang="en-GB" sz="700" b="1"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This document replaces the following document(s)</a:t>
                      </a:r>
                      <a:endParaRPr lang="de-AT" sz="700" b="1"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extLst>
                  <a:ext uri="{0D108BD9-81ED-4DB2-BD59-A6C34878D82A}">
                    <a16:rowId xmlns:a16="http://schemas.microsoft.com/office/drawing/2014/main" val="10001"/>
                  </a:ext>
                </a:extLst>
              </a:tr>
              <a:tr h="144145">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ctr">
                        <a:lnSpc>
                          <a:spcPct val="130000"/>
                        </a:lnSpc>
                        <a:spcAft>
                          <a:spcPts val="0"/>
                        </a:spcAft>
                      </a:pPr>
                      <a:endParaRPr lang="en-GB" sz="800" b="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2"/>
                  </a:ext>
                </a:extLst>
              </a:tr>
              <a:tr h="144145">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ctr">
                        <a:lnSpc>
                          <a:spcPct val="130000"/>
                        </a:lnSpc>
                        <a:spcAft>
                          <a:spcPts val="0"/>
                        </a:spcAft>
                      </a:pPr>
                      <a:r>
                        <a:rPr lang="en-GB"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a:t>
                      </a: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3"/>
                  </a:ext>
                </a:extLst>
              </a:tr>
              <a:tr h="144145">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ctr">
                        <a:lnSpc>
                          <a:spcPct val="130000"/>
                        </a:lnSpc>
                        <a:spcAft>
                          <a:spcPts val="0"/>
                        </a:spcAft>
                      </a:pPr>
                      <a:r>
                        <a:rPr lang="en-GB"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a:t>
                      </a: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4"/>
                  </a:ext>
                </a:extLst>
              </a:tr>
              <a:tr h="144145">
                <a:tc>
                  <a:txBody>
                    <a:bodyPr/>
                    <a:lstStyle/>
                    <a:p>
                      <a:pPr algn="ctr">
                        <a:lnSpc>
                          <a:spcPct val="130000"/>
                        </a:lnSpc>
                        <a:spcAft>
                          <a:spcPts val="0"/>
                        </a:spcAft>
                      </a:pP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2566926910"/>
                  </a:ext>
                </a:extLst>
              </a:tr>
            </a:tbl>
          </a:graphicData>
        </a:graphic>
      </p:graphicFrame>
      <p:sp>
        <p:nvSpPr>
          <p:cNvPr id="55" name="Textplatzhalter 29">
            <a:extLst>
              <a:ext uri="{FF2B5EF4-FFF2-40B4-BE49-F238E27FC236}">
                <a16:creationId xmlns:a16="http://schemas.microsoft.com/office/drawing/2014/main" id="{74CF9E6E-6BA9-4E47-A0B4-9FF2FBFC7A4B}"/>
              </a:ext>
            </a:extLst>
          </p:cNvPr>
          <p:cNvSpPr>
            <a:spLocks noGrp="1"/>
          </p:cNvSpPr>
          <p:nvPr>
            <p:ph type="body" sz="quarter" idx="43" hasCustomPrompt="1"/>
          </p:nvPr>
        </p:nvSpPr>
        <p:spPr>
          <a:xfrm>
            <a:off x="5816722" y="2611596"/>
            <a:ext cx="2710058" cy="154488"/>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45" name="Textplatzhalter 29">
            <a:extLst>
              <a:ext uri="{FF2B5EF4-FFF2-40B4-BE49-F238E27FC236}">
                <a16:creationId xmlns:a16="http://schemas.microsoft.com/office/drawing/2014/main" id="{4F655D48-CB61-2E48-A44D-61612E8EDF5B}"/>
              </a:ext>
            </a:extLst>
          </p:cNvPr>
          <p:cNvSpPr>
            <a:spLocks noGrp="1"/>
          </p:cNvSpPr>
          <p:nvPr>
            <p:ph type="body" sz="quarter" idx="74" hasCustomPrompt="1"/>
          </p:nvPr>
        </p:nvSpPr>
        <p:spPr>
          <a:xfrm>
            <a:off x="5816722" y="2753776"/>
            <a:ext cx="2710058" cy="154488"/>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46" name="Textplatzhalter 29">
            <a:extLst>
              <a:ext uri="{FF2B5EF4-FFF2-40B4-BE49-F238E27FC236}">
                <a16:creationId xmlns:a16="http://schemas.microsoft.com/office/drawing/2014/main" id="{53A6588D-AF29-0E4F-B411-38FDB013C080}"/>
              </a:ext>
            </a:extLst>
          </p:cNvPr>
          <p:cNvSpPr>
            <a:spLocks noGrp="1"/>
          </p:cNvSpPr>
          <p:nvPr>
            <p:ph type="body" sz="quarter" idx="75" hasCustomPrompt="1"/>
          </p:nvPr>
        </p:nvSpPr>
        <p:spPr>
          <a:xfrm>
            <a:off x="5816722" y="2885714"/>
            <a:ext cx="2710058" cy="154488"/>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47" name="Textplatzhalter 29">
            <a:extLst>
              <a:ext uri="{FF2B5EF4-FFF2-40B4-BE49-F238E27FC236}">
                <a16:creationId xmlns:a16="http://schemas.microsoft.com/office/drawing/2014/main" id="{EE432717-F9D9-814D-B4F4-C1B4E9A4B053}"/>
              </a:ext>
            </a:extLst>
          </p:cNvPr>
          <p:cNvSpPr>
            <a:spLocks noGrp="1"/>
          </p:cNvSpPr>
          <p:nvPr>
            <p:ph type="body" sz="quarter" idx="76" hasCustomPrompt="1"/>
          </p:nvPr>
        </p:nvSpPr>
        <p:spPr>
          <a:xfrm>
            <a:off x="5816722" y="3038042"/>
            <a:ext cx="2710058" cy="154488"/>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49" name="Rechteck 148">
            <a:extLst>
              <a:ext uri="{FF2B5EF4-FFF2-40B4-BE49-F238E27FC236}">
                <a16:creationId xmlns:a16="http://schemas.microsoft.com/office/drawing/2014/main" id="{B80F881B-DAC3-654B-B24B-49A536B61B03}"/>
              </a:ext>
            </a:extLst>
          </p:cNvPr>
          <p:cNvSpPr/>
          <p:nvPr userDrawn="1"/>
        </p:nvSpPr>
        <p:spPr>
          <a:xfrm>
            <a:off x="8115686" y="6160458"/>
            <a:ext cx="529200" cy="45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de-AT" sz="1350" dirty="0"/>
              <a:t>&lt;&lt;&lt;&lt;&lt;</a:t>
            </a:r>
          </a:p>
        </p:txBody>
      </p:sp>
      <p:pic>
        <p:nvPicPr>
          <p:cNvPr id="56" name="Picture 2" descr="C:\Users\nra\Desktop\mdc_plakette_13485_d1.jpg">
            <a:extLst>
              <a:ext uri="{FF2B5EF4-FFF2-40B4-BE49-F238E27FC236}">
                <a16:creationId xmlns:a16="http://schemas.microsoft.com/office/drawing/2014/main" id="{773C2802-7171-2143-B957-F57A4870F6D3}"/>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03128" y="6208553"/>
            <a:ext cx="350715" cy="343080"/>
          </a:xfrm>
          <a:prstGeom prst="rect">
            <a:avLst/>
          </a:prstGeom>
          <a:noFill/>
          <a:extLst>
            <a:ext uri="{909E8E84-426E-40DD-AFC4-6F175D3DCCD1}">
              <a14:hiddenFill xmlns:a14="http://schemas.microsoft.com/office/drawing/2010/main">
                <a:solidFill>
                  <a:srgbClr val="FFFFFF"/>
                </a:solidFill>
              </a14:hiddenFill>
            </a:ext>
          </a:extLst>
        </p:spPr>
      </p:pic>
      <p:sp>
        <p:nvSpPr>
          <p:cNvPr id="150" name="Rechteck 149">
            <a:extLst>
              <a:ext uri="{FF2B5EF4-FFF2-40B4-BE49-F238E27FC236}">
                <a16:creationId xmlns:a16="http://schemas.microsoft.com/office/drawing/2014/main" id="{082BC448-5C55-F24F-AE99-A0A8AE38B6FA}"/>
              </a:ext>
            </a:extLst>
          </p:cNvPr>
          <p:cNvSpPr/>
          <p:nvPr userDrawn="1"/>
        </p:nvSpPr>
        <p:spPr>
          <a:xfrm>
            <a:off x="7065005" y="1060500"/>
            <a:ext cx="1627871" cy="334707"/>
          </a:xfrm>
          <a:prstGeom prst="rect">
            <a:avLst/>
          </a:prstGeom>
        </p:spPr>
        <p:txBody>
          <a:bodyPr wrap="square">
            <a:spAutoFit/>
          </a:bodyPr>
          <a:lstStyle/>
          <a:p>
            <a:pPr marL="0" marR="0" lvl="0" indent="0" algn="r" defTabSz="685783" rtl="0" eaLnBrk="1" fontAlgn="auto" latinLnBrk="0" hangingPunct="1">
              <a:lnSpc>
                <a:spcPct val="100000"/>
              </a:lnSpc>
              <a:spcBef>
                <a:spcPts val="0"/>
              </a:spcBef>
              <a:spcAft>
                <a:spcPts val="0"/>
              </a:spcAft>
              <a:buClrTx/>
              <a:buSzTx/>
              <a:buFontTx/>
              <a:buNone/>
              <a:tabLst/>
              <a:defRPr/>
            </a:pPr>
            <a:r>
              <a:rPr lang="de-AT" sz="525"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Ausschließlich gültige Version dieses Dokuments ist anwendbar. </a:t>
            </a:r>
            <a:r>
              <a:rPr lang="en-US" sz="525"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Always confirm use of the valid version of this document.</a:t>
            </a:r>
            <a:endParaRPr lang="de-AT" sz="525" dirty="0">
              <a:solidFill>
                <a:srgbClr val="FF0000"/>
              </a:solidFill>
              <a:effectLst/>
              <a:latin typeface="Verdana" panose="020B0604030504040204" pitchFamily="34" charset="0"/>
              <a:ea typeface="Verdana" panose="020B0604030504040204" pitchFamily="34" charset="0"/>
              <a:cs typeface="Verdana" panose="020B0604030504040204" pitchFamily="34" charset="0"/>
            </a:endParaRPr>
          </a:p>
        </p:txBody>
      </p:sp>
      <p:pic>
        <p:nvPicPr>
          <p:cNvPr id="4" name="Grafik 3">
            <a:extLst>
              <a:ext uri="{FF2B5EF4-FFF2-40B4-BE49-F238E27FC236}">
                <a16:creationId xmlns:a16="http://schemas.microsoft.com/office/drawing/2014/main" id="{3E09FF0D-9F86-4E46-89BE-6BAF6F4F4E26}"/>
              </a:ext>
            </a:extLst>
          </p:cNvPr>
          <p:cNvPicPr>
            <a:picLocks noChangeAspect="1"/>
          </p:cNvPicPr>
          <p:nvPr userDrawn="1"/>
        </p:nvPicPr>
        <p:blipFill>
          <a:blip r:embed="rId4"/>
          <a:stretch>
            <a:fillRect/>
          </a:stretch>
        </p:blipFill>
        <p:spPr>
          <a:xfrm>
            <a:off x="7171750" y="279031"/>
            <a:ext cx="1596992" cy="327859"/>
          </a:xfrm>
          <a:prstGeom prst="rect">
            <a:avLst/>
          </a:prstGeom>
        </p:spPr>
      </p:pic>
    </p:spTree>
    <p:extLst>
      <p:ext uri="{BB962C8B-B14F-4D97-AF65-F5344CB8AC3E}">
        <p14:creationId xmlns:p14="http://schemas.microsoft.com/office/powerpoint/2010/main" val="2945169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etadata">
    <p:spTree>
      <p:nvGrpSpPr>
        <p:cNvPr id="1" name=""/>
        <p:cNvGrpSpPr/>
        <p:nvPr/>
      </p:nvGrpSpPr>
      <p:grpSpPr>
        <a:xfrm>
          <a:off x="0" y="0"/>
          <a:ext cx="0" cy="0"/>
          <a:chOff x="0" y="0"/>
          <a:chExt cx="0" cy="0"/>
        </a:xfrm>
      </p:grpSpPr>
      <p:graphicFrame>
        <p:nvGraphicFramePr>
          <p:cNvPr id="6" name="Tabelle 5">
            <a:extLst>
              <a:ext uri="{FF2B5EF4-FFF2-40B4-BE49-F238E27FC236}">
                <a16:creationId xmlns:a16="http://schemas.microsoft.com/office/drawing/2014/main" id="{721754B5-9DFE-654F-9FF6-AFE4C3CDD787}"/>
              </a:ext>
            </a:extLst>
          </p:cNvPr>
          <p:cNvGraphicFramePr>
            <a:graphicFrameLocks noGrp="1"/>
          </p:cNvGraphicFramePr>
          <p:nvPr userDrawn="1"/>
        </p:nvGraphicFramePr>
        <p:xfrm>
          <a:off x="242648" y="1528341"/>
          <a:ext cx="8377037" cy="612190"/>
        </p:xfrm>
        <a:graphic>
          <a:graphicData uri="http://schemas.openxmlformats.org/drawingml/2006/table">
            <a:tbl>
              <a:tblPr bandRow="1"/>
              <a:tblGrid>
                <a:gridCol w="2487642">
                  <a:extLst>
                    <a:ext uri="{9D8B030D-6E8A-4147-A177-3AD203B41FA5}">
                      <a16:colId xmlns:a16="http://schemas.microsoft.com/office/drawing/2014/main" val="20000"/>
                    </a:ext>
                  </a:extLst>
                </a:gridCol>
                <a:gridCol w="1351345">
                  <a:extLst>
                    <a:ext uri="{9D8B030D-6E8A-4147-A177-3AD203B41FA5}">
                      <a16:colId xmlns:a16="http://schemas.microsoft.com/office/drawing/2014/main" val="20002"/>
                    </a:ext>
                  </a:extLst>
                </a:gridCol>
                <a:gridCol w="1738572">
                  <a:extLst>
                    <a:ext uri="{9D8B030D-6E8A-4147-A177-3AD203B41FA5}">
                      <a16:colId xmlns:a16="http://schemas.microsoft.com/office/drawing/2014/main" val="20003"/>
                    </a:ext>
                  </a:extLst>
                </a:gridCol>
                <a:gridCol w="1303929">
                  <a:extLst>
                    <a:ext uri="{9D8B030D-6E8A-4147-A177-3AD203B41FA5}">
                      <a16:colId xmlns:a16="http://schemas.microsoft.com/office/drawing/2014/main" val="20004"/>
                    </a:ext>
                  </a:extLst>
                </a:gridCol>
                <a:gridCol w="1495549">
                  <a:extLst>
                    <a:ext uri="{9D8B030D-6E8A-4147-A177-3AD203B41FA5}">
                      <a16:colId xmlns:a16="http://schemas.microsoft.com/office/drawing/2014/main" val="20005"/>
                    </a:ext>
                  </a:extLst>
                </a:gridCol>
              </a:tblGrid>
              <a:tr h="108000">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r>
                        <a:rPr lang="en-GB" sz="700" dirty="0" err="1">
                          <a:solidFill>
                            <a:srgbClr val="00336E"/>
                          </a:solidFill>
                          <a:effectLst/>
                        </a:rPr>
                        <a:t>Dokumentennummer</a:t>
                      </a:r>
                      <a:r>
                        <a:rPr lang="en-GB" sz="700" dirty="0">
                          <a:solidFill>
                            <a:srgbClr val="00336E"/>
                          </a:solidFill>
                          <a:effectLst/>
                        </a:rPr>
                        <a:t> / Document Number</a:t>
                      </a:r>
                      <a:endParaRPr lang="de-AT" sz="700" dirty="0">
                        <a:solidFill>
                          <a:srgbClr val="00336E"/>
                        </a:solidFill>
                        <a:effectLst/>
                        <a:latin typeface="Verdana"/>
                        <a:ea typeface="Calibri"/>
                        <a:cs typeface="Times New Roman"/>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r>
                        <a:rPr lang="en-GB" sz="700" dirty="0" err="1">
                          <a:solidFill>
                            <a:srgbClr val="00336E"/>
                          </a:solidFill>
                          <a:effectLst/>
                        </a:rPr>
                        <a:t>DokKlasse</a:t>
                      </a:r>
                      <a:r>
                        <a:rPr lang="en-GB" sz="700" dirty="0">
                          <a:solidFill>
                            <a:srgbClr val="00336E"/>
                          </a:solidFill>
                          <a:effectLst/>
                        </a:rPr>
                        <a:t> / </a:t>
                      </a:r>
                      <a:r>
                        <a:rPr lang="en-GB" sz="700" dirty="0" err="1">
                          <a:solidFill>
                            <a:srgbClr val="00336E"/>
                          </a:solidFill>
                          <a:effectLst/>
                        </a:rPr>
                        <a:t>DocClass</a:t>
                      </a:r>
                      <a:endParaRPr lang="de-AT" sz="700" dirty="0">
                        <a:solidFill>
                          <a:srgbClr val="00336E"/>
                        </a:solidFill>
                        <a:effectLst/>
                        <a:latin typeface="Verdana"/>
                        <a:ea typeface="Calibri"/>
                        <a:cs typeface="Times New Roman"/>
                      </a:endParaRPr>
                    </a:p>
                  </a:txBody>
                  <a:tcPr marL="51435" marR="51435"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r>
                        <a:rPr lang="en-GB" sz="700" dirty="0" err="1">
                          <a:solidFill>
                            <a:srgbClr val="00336E"/>
                          </a:solidFill>
                          <a:effectLst/>
                        </a:rPr>
                        <a:t>Inhaltskennz</a:t>
                      </a:r>
                      <a:r>
                        <a:rPr lang="en-GB" sz="700" dirty="0">
                          <a:solidFill>
                            <a:srgbClr val="00336E"/>
                          </a:solidFill>
                          <a:effectLst/>
                        </a:rPr>
                        <a:t> / Content Code</a:t>
                      </a:r>
                      <a:endParaRPr lang="de-AT" sz="700" dirty="0">
                        <a:solidFill>
                          <a:srgbClr val="00336E"/>
                        </a:solidFill>
                        <a:effectLst/>
                        <a:latin typeface="Verdana"/>
                        <a:ea typeface="Calibri"/>
                        <a:cs typeface="Times New Roman"/>
                      </a:endParaRPr>
                    </a:p>
                  </a:txBody>
                  <a:tcPr marL="51435" marR="51435"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r>
                        <a:rPr lang="en-GB" sz="700" dirty="0">
                          <a:solidFill>
                            <a:srgbClr val="00336E"/>
                          </a:solidFill>
                          <a:effectLst/>
                        </a:rPr>
                        <a:t>Version</a:t>
                      </a:r>
                      <a:endParaRPr lang="de-AT" sz="700" dirty="0">
                        <a:solidFill>
                          <a:srgbClr val="00336E"/>
                        </a:solidFill>
                        <a:effectLst/>
                        <a:latin typeface="Verdana"/>
                        <a:ea typeface="Calibri"/>
                        <a:cs typeface="Times New Roman"/>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p>
                      <a:pPr>
                        <a:spcAft>
                          <a:spcPts val="0"/>
                        </a:spcAft>
                      </a:pPr>
                      <a:r>
                        <a:rPr lang="en-GB" sz="7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Datum / Date</a:t>
                      </a:r>
                      <a:endParaRPr lang="de-AT" sz="7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extLst>
                  <a:ext uri="{0D108BD9-81ED-4DB2-BD59-A6C34878D82A}">
                    <a16:rowId xmlns:a16="http://schemas.microsoft.com/office/drawing/2014/main" val="10000"/>
                  </a:ext>
                </a:extLst>
              </a:tr>
              <a:tr h="252095">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endParaRPr lang="de-AT" sz="700" dirty="0">
                        <a:solidFill>
                          <a:srgbClr val="00336E"/>
                        </a:solidFill>
                        <a:effectLst/>
                        <a:latin typeface="Verdana"/>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endParaRPr lang="de-AT" sz="700" dirty="0">
                        <a:solidFill>
                          <a:srgbClr val="00336E"/>
                        </a:solidFill>
                        <a:effectLst/>
                        <a:latin typeface="Verdana"/>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endParaRPr lang="de-AT" sz="700" dirty="0">
                        <a:solidFill>
                          <a:srgbClr val="00336E"/>
                        </a:solidFill>
                        <a:effectLst/>
                        <a:latin typeface="Verdana"/>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endParaRPr lang="de-AT" sz="700" dirty="0">
                        <a:solidFill>
                          <a:srgbClr val="00336E"/>
                        </a:solidFill>
                        <a:effectLst/>
                        <a:latin typeface="Verdana"/>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a:spcAft>
                          <a:spcPts val="0"/>
                        </a:spcAft>
                      </a:pPr>
                      <a:endParaRPr lang="de-AT" sz="700" dirty="0">
                        <a:solidFill>
                          <a:srgbClr val="00336E"/>
                        </a:solidFill>
                        <a:effectLst/>
                        <a:latin typeface="Verdana"/>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1"/>
                  </a:ext>
                </a:extLst>
              </a:tr>
              <a:tr h="107950">
                <a:tc gridSpan="2">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r>
                        <a:rPr lang="en-GB" sz="700" dirty="0">
                          <a:solidFill>
                            <a:srgbClr val="00336E"/>
                          </a:solidFill>
                          <a:effectLst/>
                        </a:rPr>
                        <a:t>DokEigner / </a:t>
                      </a:r>
                      <a:r>
                        <a:rPr lang="en-GB" sz="700" dirty="0" err="1">
                          <a:solidFill>
                            <a:srgbClr val="00336E"/>
                          </a:solidFill>
                          <a:effectLst/>
                        </a:rPr>
                        <a:t>DocOwner</a:t>
                      </a:r>
                      <a:endParaRPr lang="de-AT" sz="700" dirty="0">
                        <a:solidFill>
                          <a:srgbClr val="00336E"/>
                        </a:solidFill>
                        <a:effectLst/>
                        <a:latin typeface="Verdana"/>
                        <a:ea typeface="Calibri"/>
                        <a:cs typeface="Times New Roman"/>
                      </a:endParaRPr>
                    </a:p>
                  </a:txBody>
                  <a:tcPr marL="51435" marR="51435"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hMerge="1">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endParaRPr lang="de-AT" sz="700" dirty="0">
                        <a:solidFill>
                          <a:srgbClr val="00336E"/>
                        </a:solidFill>
                        <a:effectLst/>
                        <a:latin typeface="Verdana"/>
                        <a:ea typeface="Calibri"/>
                        <a:cs typeface="Times New Roman"/>
                      </a:endParaRPr>
                    </a:p>
                  </a:txBody>
                  <a:tcPr marL="68580" marR="6858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err="1">
                          <a:solidFill>
                            <a:srgbClr val="00336E"/>
                          </a:solidFill>
                          <a:effectLst/>
                        </a:rPr>
                        <a:t>gültig</a:t>
                      </a:r>
                      <a:r>
                        <a:rPr lang="en-GB" sz="700" dirty="0">
                          <a:solidFill>
                            <a:srgbClr val="00336E"/>
                          </a:solidFill>
                          <a:effectLst/>
                        </a:rPr>
                        <a:t> ab / effective from</a:t>
                      </a:r>
                      <a:endParaRPr lang="de-AT" sz="700" dirty="0">
                        <a:solidFill>
                          <a:srgbClr val="00336E"/>
                        </a:solidFill>
                        <a:effectLst/>
                        <a:latin typeface="Verdana"/>
                        <a:ea typeface="Calibri"/>
                        <a:cs typeface="Times New Roman"/>
                      </a:endParaRPr>
                    </a:p>
                  </a:txBody>
                  <a:tcPr marL="51435" marR="51435"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r>
                        <a:rPr lang="en-GB" sz="700" dirty="0" err="1">
                          <a:solidFill>
                            <a:srgbClr val="00336E"/>
                          </a:solidFill>
                          <a:effectLst/>
                        </a:rPr>
                        <a:t>gültig</a:t>
                      </a:r>
                      <a:r>
                        <a:rPr lang="en-GB" sz="700" baseline="0" dirty="0">
                          <a:solidFill>
                            <a:srgbClr val="00336E"/>
                          </a:solidFill>
                          <a:effectLst/>
                        </a:rPr>
                        <a:t> </a:t>
                      </a:r>
                      <a:r>
                        <a:rPr lang="en-GB" sz="700" baseline="0" dirty="0" err="1">
                          <a:solidFill>
                            <a:srgbClr val="00336E"/>
                          </a:solidFill>
                          <a:effectLst/>
                        </a:rPr>
                        <a:t>bis</a:t>
                      </a:r>
                      <a:r>
                        <a:rPr lang="en-GB" sz="700" baseline="0" dirty="0">
                          <a:solidFill>
                            <a:srgbClr val="00336E"/>
                          </a:solidFill>
                          <a:effectLst/>
                        </a:rPr>
                        <a:t>/effective </a:t>
                      </a:r>
                      <a:r>
                        <a:rPr lang="en-GB" sz="700" dirty="0">
                          <a:solidFill>
                            <a:srgbClr val="00336E"/>
                          </a:solidFill>
                          <a:effectLst/>
                        </a:rPr>
                        <a:t>until</a:t>
                      </a:r>
                      <a:endParaRPr lang="de-AT" sz="700" dirty="0">
                        <a:solidFill>
                          <a:srgbClr val="00336E"/>
                        </a:solidFill>
                        <a:effectLst/>
                        <a:latin typeface="Verdana"/>
                        <a:ea typeface="Calibri"/>
                        <a:cs typeface="Times New Roman"/>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r>
                        <a:rPr lang="de-AT" sz="700" dirty="0" err="1">
                          <a:solidFill>
                            <a:srgbClr val="00336E"/>
                          </a:solidFill>
                          <a:effectLst/>
                          <a:latin typeface="Verdana"/>
                          <a:ea typeface="Calibri"/>
                          <a:cs typeface="Times New Roman"/>
                        </a:rPr>
                        <a:t>Wartungsinterv</a:t>
                      </a:r>
                      <a:r>
                        <a:rPr lang="de-AT" sz="700" dirty="0">
                          <a:solidFill>
                            <a:srgbClr val="00336E"/>
                          </a:solidFill>
                          <a:effectLst/>
                          <a:latin typeface="Verdana"/>
                          <a:ea typeface="Calibri"/>
                          <a:cs typeface="Times New Roman"/>
                        </a:rPr>
                        <a:t>.</a:t>
                      </a:r>
                      <a:r>
                        <a:rPr lang="de-AT" sz="700" baseline="0" dirty="0">
                          <a:solidFill>
                            <a:srgbClr val="00336E"/>
                          </a:solidFill>
                          <a:effectLst/>
                          <a:latin typeface="Verdana"/>
                          <a:ea typeface="Calibri"/>
                          <a:cs typeface="Times New Roman"/>
                        </a:rPr>
                        <a:t> / </a:t>
                      </a:r>
                      <a:r>
                        <a:rPr lang="de-AT" sz="700" baseline="0" dirty="0" err="1">
                          <a:solidFill>
                            <a:srgbClr val="00336E"/>
                          </a:solidFill>
                          <a:effectLst/>
                          <a:latin typeface="Verdana"/>
                          <a:ea typeface="Calibri"/>
                          <a:cs typeface="Times New Roman"/>
                        </a:rPr>
                        <a:t>MaintInterv</a:t>
                      </a:r>
                      <a:r>
                        <a:rPr lang="de-AT" sz="700" baseline="0" dirty="0">
                          <a:solidFill>
                            <a:srgbClr val="00336E"/>
                          </a:solidFill>
                          <a:effectLst/>
                          <a:latin typeface="Verdana"/>
                          <a:ea typeface="Calibri"/>
                          <a:cs typeface="Times New Roman"/>
                        </a:rPr>
                        <a:t>.</a:t>
                      </a:r>
                      <a:endParaRPr lang="de-AT" sz="700" dirty="0">
                        <a:solidFill>
                          <a:srgbClr val="00336E"/>
                        </a:solidFill>
                        <a:effectLst/>
                        <a:latin typeface="Verdana"/>
                        <a:ea typeface="Calibri"/>
                        <a:cs typeface="Times New Roman"/>
                      </a:endParaRPr>
                    </a:p>
                  </a:txBody>
                  <a:tcPr marL="51435" marR="51435"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extLst>
                  <a:ext uri="{0D108BD9-81ED-4DB2-BD59-A6C34878D82A}">
                    <a16:rowId xmlns:a16="http://schemas.microsoft.com/office/drawing/2014/main" val="10002"/>
                  </a:ext>
                </a:extLst>
              </a:tr>
              <a:tr h="144145">
                <a:tc gridSpan="2">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endParaRPr lang="de-AT" sz="700" dirty="0">
                        <a:solidFill>
                          <a:srgbClr val="00336E"/>
                        </a:solidFill>
                        <a:effectLst/>
                        <a:latin typeface="Verdana"/>
                        <a:ea typeface="Calibri"/>
                        <a:cs typeface="Times New Roman"/>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hMerge="1">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endParaRPr lang="de-AT" sz="700" dirty="0">
                        <a:solidFill>
                          <a:srgbClr val="00336E"/>
                        </a:solidFill>
                        <a:effectLst/>
                        <a:latin typeface="Verdana"/>
                        <a:ea typeface="Calibri"/>
                        <a:cs typeface="Times New Roman"/>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de-AT" sz="200" dirty="0"/>
                    </a:p>
                  </a:txBody>
                  <a:tcPr marL="51435" marR="51435"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ctr">
                        <a:spcAft>
                          <a:spcPts val="0"/>
                        </a:spcAft>
                      </a:pPr>
                      <a:endParaRPr lang="de-AT" sz="700" dirty="0">
                        <a:solidFill>
                          <a:srgbClr val="00336E"/>
                        </a:solidFill>
                        <a:effectLst/>
                        <a:latin typeface="Verdana"/>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ctr">
                        <a:spcAft>
                          <a:spcPts val="0"/>
                        </a:spcAft>
                      </a:pPr>
                      <a:endParaRPr lang="de-AT" sz="800" dirty="0">
                        <a:solidFill>
                          <a:srgbClr val="00336E"/>
                        </a:solidFill>
                        <a:effectLst/>
                        <a:latin typeface="Verdana"/>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3"/>
                  </a:ext>
                </a:extLst>
              </a:tr>
            </a:tbl>
          </a:graphicData>
        </a:graphic>
      </p:graphicFrame>
      <p:graphicFrame>
        <p:nvGraphicFramePr>
          <p:cNvPr id="8" name="Tabelle 7">
            <a:extLst>
              <a:ext uri="{FF2B5EF4-FFF2-40B4-BE49-F238E27FC236}">
                <a16:creationId xmlns:a16="http://schemas.microsoft.com/office/drawing/2014/main" id="{3067AF7C-AFD4-114E-A387-61EDB83DDD78}"/>
              </a:ext>
            </a:extLst>
          </p:cNvPr>
          <p:cNvGraphicFramePr>
            <a:graphicFrameLocks noGrp="1"/>
          </p:cNvGraphicFramePr>
          <p:nvPr userDrawn="1"/>
        </p:nvGraphicFramePr>
        <p:xfrm>
          <a:off x="242647" y="5331929"/>
          <a:ext cx="8428976" cy="633390"/>
        </p:xfrm>
        <a:graphic>
          <a:graphicData uri="http://schemas.openxmlformats.org/drawingml/2006/table">
            <a:tbl>
              <a:tblPr>
                <a:tableStyleId>{5C22544A-7EE6-4342-B048-85BDC9FD1C3A}</a:tableStyleId>
              </a:tblPr>
              <a:tblGrid>
                <a:gridCol w="1027272">
                  <a:extLst>
                    <a:ext uri="{9D8B030D-6E8A-4147-A177-3AD203B41FA5}">
                      <a16:colId xmlns:a16="http://schemas.microsoft.com/office/drawing/2014/main" val="20000"/>
                    </a:ext>
                  </a:extLst>
                </a:gridCol>
                <a:gridCol w="319337">
                  <a:extLst>
                    <a:ext uri="{9D8B030D-6E8A-4147-A177-3AD203B41FA5}">
                      <a16:colId xmlns:a16="http://schemas.microsoft.com/office/drawing/2014/main" val="20002"/>
                    </a:ext>
                  </a:extLst>
                </a:gridCol>
                <a:gridCol w="162367">
                  <a:extLst>
                    <a:ext uri="{9D8B030D-6E8A-4147-A177-3AD203B41FA5}">
                      <a16:colId xmlns:a16="http://schemas.microsoft.com/office/drawing/2014/main" val="20003"/>
                    </a:ext>
                  </a:extLst>
                </a:gridCol>
                <a:gridCol w="1609349">
                  <a:extLst>
                    <a:ext uri="{9D8B030D-6E8A-4147-A177-3AD203B41FA5}">
                      <a16:colId xmlns:a16="http://schemas.microsoft.com/office/drawing/2014/main" val="20004"/>
                    </a:ext>
                  </a:extLst>
                </a:gridCol>
                <a:gridCol w="225484">
                  <a:extLst>
                    <a:ext uri="{9D8B030D-6E8A-4147-A177-3AD203B41FA5}">
                      <a16:colId xmlns:a16="http://schemas.microsoft.com/office/drawing/2014/main" val="20005"/>
                    </a:ext>
                  </a:extLst>
                </a:gridCol>
                <a:gridCol w="1240442">
                  <a:extLst>
                    <a:ext uri="{9D8B030D-6E8A-4147-A177-3AD203B41FA5}">
                      <a16:colId xmlns:a16="http://schemas.microsoft.com/office/drawing/2014/main" val="20006"/>
                    </a:ext>
                  </a:extLst>
                </a:gridCol>
                <a:gridCol w="230447">
                  <a:extLst>
                    <a:ext uri="{9D8B030D-6E8A-4147-A177-3AD203B41FA5}">
                      <a16:colId xmlns:a16="http://schemas.microsoft.com/office/drawing/2014/main" val="20007"/>
                    </a:ext>
                  </a:extLst>
                </a:gridCol>
                <a:gridCol w="844073">
                  <a:extLst>
                    <a:ext uri="{9D8B030D-6E8A-4147-A177-3AD203B41FA5}">
                      <a16:colId xmlns:a16="http://schemas.microsoft.com/office/drawing/2014/main" val="20008"/>
                    </a:ext>
                  </a:extLst>
                </a:gridCol>
                <a:gridCol w="2770205">
                  <a:extLst>
                    <a:ext uri="{9D8B030D-6E8A-4147-A177-3AD203B41FA5}">
                      <a16:colId xmlns:a16="http://schemas.microsoft.com/office/drawing/2014/main" val="20009"/>
                    </a:ext>
                  </a:extLst>
                </a:gridCol>
              </a:tblGrid>
              <a:tr h="180000">
                <a:tc gridSpan="9">
                  <a:txBody>
                    <a:bodyPr/>
                    <a:lstStyle/>
                    <a:p>
                      <a:pPr algn="l" fontAlgn="ctr"/>
                      <a:r>
                        <a:rPr lang="en-GB" sz="800" b="1" u="none" strike="noStrike" dirty="0" err="1">
                          <a:solidFill>
                            <a:srgbClr val="14316C"/>
                          </a:solidFill>
                          <a:effectLst/>
                          <a:latin typeface="Verdana" panose="020B0604030504040204" pitchFamily="34" charset="0"/>
                          <a:ea typeface="Verdana" panose="020B0604030504040204" pitchFamily="34" charset="0"/>
                          <a:cs typeface="Verdana" panose="020B0604030504040204" pitchFamily="34" charset="0"/>
                        </a:rPr>
                        <a:t>Empfehlung</a:t>
                      </a:r>
                      <a:r>
                        <a:rPr lang="en-GB" sz="800" b="1" u="none" strike="noStrike"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 des DokEigners </a:t>
                      </a:r>
                      <a:r>
                        <a:rPr lang="en-GB" sz="800" b="1" u="none" strike="noStrike" dirty="0" err="1">
                          <a:solidFill>
                            <a:srgbClr val="14316C"/>
                          </a:solidFill>
                          <a:effectLst/>
                          <a:latin typeface="Verdana" panose="020B0604030504040204" pitchFamily="34" charset="0"/>
                          <a:ea typeface="Verdana" panose="020B0604030504040204" pitchFamily="34" charset="0"/>
                          <a:cs typeface="Verdana" panose="020B0604030504040204" pitchFamily="34" charset="0"/>
                        </a:rPr>
                        <a:t>bezügl</a:t>
                      </a:r>
                      <a:r>
                        <a:rPr lang="en-GB" sz="800" b="1" u="none" strike="noStrike"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 </a:t>
                      </a:r>
                      <a:r>
                        <a:rPr lang="en-GB" sz="800" b="1" u="none" strike="noStrike" dirty="0" err="1">
                          <a:solidFill>
                            <a:srgbClr val="14316C"/>
                          </a:solidFill>
                          <a:effectLst/>
                          <a:latin typeface="Verdana" panose="020B0604030504040204" pitchFamily="34" charset="0"/>
                          <a:ea typeface="Verdana" panose="020B0604030504040204" pitchFamily="34" charset="0"/>
                          <a:cs typeface="Verdana" panose="020B0604030504040204" pitchFamily="34" charset="0"/>
                        </a:rPr>
                        <a:t>Schulung</a:t>
                      </a:r>
                      <a:r>
                        <a:rPr lang="en-GB" sz="800" b="1" u="none" strike="noStrike"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  / recommendation by </a:t>
                      </a:r>
                      <a:r>
                        <a:rPr lang="en-GB" sz="800" b="1" u="none" strike="noStrike" dirty="0" err="1">
                          <a:solidFill>
                            <a:srgbClr val="14316C"/>
                          </a:solidFill>
                          <a:effectLst/>
                          <a:latin typeface="Verdana" panose="020B0604030504040204" pitchFamily="34" charset="0"/>
                          <a:ea typeface="Verdana" panose="020B0604030504040204" pitchFamily="34" charset="0"/>
                          <a:cs typeface="Verdana" panose="020B0604030504040204" pitchFamily="34" charset="0"/>
                        </a:rPr>
                        <a:t>DocOwner</a:t>
                      </a:r>
                      <a:r>
                        <a:rPr lang="en-GB" sz="800" b="1" u="none" strike="noStrike"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 regarding training </a:t>
                      </a:r>
                      <a:endParaRPr lang="en-GB" sz="800" b="1" i="0" u="none" strike="noStrike" dirty="0">
                        <a:solidFill>
                          <a:srgbClr val="14316C"/>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solidFill>
                      <a:srgbClr val="B9CDE5"/>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algn="l" fontAlgn="b"/>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b">
                    <a:solidFill>
                      <a:srgbClr val="E9EDF4"/>
                    </a:solidFill>
                  </a:tcPr>
                </a:tc>
                <a:tc hMerge="1">
                  <a:txBody>
                    <a:bodyPr/>
                    <a:lstStyle/>
                    <a:p>
                      <a:endParaRPr lang="en-GB"/>
                    </a:p>
                  </a:txBody>
                  <a:tcPr/>
                </a:tc>
                <a:extLst>
                  <a:ext uri="{0D108BD9-81ED-4DB2-BD59-A6C34878D82A}">
                    <a16:rowId xmlns:a16="http://schemas.microsoft.com/office/drawing/2014/main" val="10000"/>
                  </a:ext>
                </a:extLst>
              </a:tr>
              <a:tr h="133350">
                <a:tc>
                  <a:txBody>
                    <a:bodyPr/>
                    <a:lstStyle/>
                    <a:p>
                      <a:pPr algn="l" fontAlgn="ctr"/>
                      <a:r>
                        <a:rPr lang="en-GB" sz="700" u="none" strike="noStrike" dirty="0" err="1">
                          <a:effectLst/>
                          <a:latin typeface="Verdana" panose="020B0604030504040204" pitchFamily="34" charset="0"/>
                          <a:ea typeface="Verdana" panose="020B0604030504040204" pitchFamily="34" charset="0"/>
                          <a:cs typeface="Verdana" panose="020B0604030504040204" pitchFamily="34" charset="0"/>
                        </a:rPr>
                        <a:t>Schulungsrelevant</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solidFill>
                      <a:srgbClr val="E9EDF4"/>
                    </a:solidFill>
                  </a:tcPr>
                </a:tc>
                <a:tc>
                  <a:txBody>
                    <a:bodyPr/>
                    <a:lstStyle/>
                    <a:p>
                      <a:pPr algn="l" fontAlgn="ctr"/>
                      <a:r>
                        <a:rPr lang="en-GB" sz="700" u="none" strike="noStrike" dirty="0" err="1">
                          <a:effectLst/>
                          <a:latin typeface="Verdana" panose="020B0604030504040204" pitchFamily="34" charset="0"/>
                          <a:ea typeface="Verdana" panose="020B0604030504040204" pitchFamily="34" charset="0"/>
                          <a:cs typeface="Verdana" panose="020B0604030504040204" pitchFamily="34" charset="0"/>
                        </a:rPr>
                        <a:t>ja</a:t>
                      </a: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/yes</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R w="6350" cap="flat" cmpd="sng" algn="ctr">
                      <a:solidFill>
                        <a:schemeClr val="tx1"/>
                      </a:solidFill>
                      <a:prstDash val="solid"/>
                      <a:round/>
                      <a:headEnd type="none" w="med" len="med"/>
                      <a:tailEnd type="none" w="med" len="med"/>
                    </a:lnR>
                    <a:solidFill>
                      <a:srgbClr val="E9EDF4"/>
                    </a:solidFill>
                  </a:tcPr>
                </a:tc>
                <a:tc>
                  <a:txBody>
                    <a:bodyPr/>
                    <a:lstStyle/>
                    <a:p>
                      <a:pPr algn="l" fontAlgn="ctr"/>
                      <a:r>
                        <a:rPr lang="en-GB" sz="700" u="none" strike="noStrike"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 </a:t>
                      </a:r>
                      <a:endParaRPr lang="en-GB" sz="700" b="0" i="0" u="none" strike="noStrike" dirty="0">
                        <a:solidFill>
                          <a:srgbClr val="14316C"/>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a:t>
                      </a:r>
                      <a:r>
                        <a:rPr lang="en-GB" sz="700" u="none" strike="noStrike" dirty="0">
                          <a:effectLst/>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--&gt;                 </a:t>
                      </a:r>
                      <a:r>
                        <a:rPr lang="en-GB" sz="700" u="none" strike="noStrike" dirty="0" err="1">
                          <a:effectLst/>
                          <a:latin typeface="Verdana" panose="020B0604030504040204" pitchFamily="34" charset="0"/>
                          <a:ea typeface="Verdana" panose="020B0604030504040204" pitchFamily="34" charset="0"/>
                          <a:cs typeface="Verdana" panose="020B0604030504040204" pitchFamily="34" charset="0"/>
                        </a:rPr>
                        <a:t>Selbstschulung</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27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E9EDF4"/>
                    </a:solidFill>
                  </a:tcPr>
                </a:tc>
                <a:tc>
                  <a:txBody>
                    <a:bodyPr/>
                    <a:lstStyle/>
                    <a:p>
                      <a:pPr algn="l" fontAlgn="ct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GB" sz="700" u="none" strike="noStrike" dirty="0" err="1">
                          <a:effectLst/>
                          <a:latin typeface="Verdana" panose="020B0604030504040204" pitchFamily="34" charset="0"/>
                          <a:ea typeface="Verdana" panose="020B0604030504040204" pitchFamily="34" charset="0"/>
                          <a:cs typeface="Verdana" panose="020B0604030504040204" pitchFamily="34" charset="0"/>
                        </a:rPr>
                        <a:t>Schulung</a:t>
                      </a: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 </a:t>
                      </a:r>
                      <a:r>
                        <a:rPr lang="en-GB" sz="700" u="none" strike="noStrike" dirty="0" err="1">
                          <a:effectLst/>
                          <a:latin typeface="Verdana" panose="020B0604030504040204" pitchFamily="34" charset="0"/>
                          <a:ea typeface="Verdana" panose="020B0604030504040204" pitchFamily="34" charset="0"/>
                          <a:cs typeface="Verdana" panose="020B0604030504040204" pitchFamily="34" charset="0"/>
                        </a:rPr>
                        <a:t>durch</a:t>
                      </a: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 Trainer</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27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E9EDF4"/>
                    </a:solidFill>
                  </a:tcPr>
                </a:tc>
                <a:tc>
                  <a:txBody>
                    <a:bodyPr/>
                    <a:lstStyle/>
                    <a:p>
                      <a:pPr algn="l" fontAlgn="ct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 </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GB" sz="700" u="none" strike="noStrike" dirty="0" err="1">
                          <a:effectLst/>
                          <a:latin typeface="Verdana" panose="020B0604030504040204" pitchFamily="34" charset="0"/>
                          <a:ea typeface="Verdana" panose="020B0604030504040204" pitchFamily="34" charset="0"/>
                          <a:cs typeface="Verdana" panose="020B0604030504040204" pitchFamily="34" charset="0"/>
                        </a:rPr>
                        <a:t>Kommentar</a:t>
                      </a: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 </a:t>
                      </a:r>
                    </a:p>
                    <a:p>
                      <a:pPr marL="0" marR="0" indent="0" algn="r" defTabSz="914400" rtl="0" eaLnBrk="1" fontAlgn="ctr" latinLnBrk="0" hangingPunct="1">
                        <a:lnSpc>
                          <a:spcPct val="100000"/>
                        </a:lnSpc>
                        <a:spcBef>
                          <a:spcPts val="0"/>
                        </a:spcBef>
                        <a:spcAft>
                          <a:spcPts val="0"/>
                        </a:spcAft>
                        <a:buClrTx/>
                        <a:buSzTx/>
                        <a:buFontTx/>
                        <a:buNone/>
                        <a:tabLst/>
                        <a:defRPr/>
                      </a:pP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comments: </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27000" marT="0" marB="0" anchor="ct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solidFill>
                      <a:srgbClr val="E9EDF4"/>
                    </a:solidFill>
                  </a:tcPr>
                </a:tc>
                <a:tc rowSpan="2">
                  <a:txBody>
                    <a:bodyPr/>
                    <a:lstStyle/>
                    <a:p>
                      <a:pPr algn="ctr" fontAlgn="ct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33350">
                <a:tc>
                  <a:txBody>
                    <a:bodyPr/>
                    <a:lstStyle/>
                    <a:p>
                      <a:pPr algn="l" fontAlgn="ct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subject to training</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solidFill>
                      <a:srgbClr val="E9EDF4"/>
                    </a:solidFill>
                  </a:tcPr>
                </a:tc>
                <a:tc>
                  <a:txBody>
                    <a:bodyPr/>
                    <a:lstStyle/>
                    <a:p>
                      <a:pPr algn="l" fontAlgn="ctr"/>
                      <a:r>
                        <a:rPr lang="en-GB" sz="700" u="none" strike="noStrike" dirty="0" err="1">
                          <a:effectLst/>
                          <a:latin typeface="Verdana" panose="020B0604030504040204" pitchFamily="34" charset="0"/>
                          <a:ea typeface="Verdana" panose="020B0604030504040204" pitchFamily="34" charset="0"/>
                          <a:cs typeface="Verdana" panose="020B0604030504040204" pitchFamily="34" charset="0"/>
                        </a:rPr>
                        <a:t>nein</a:t>
                      </a: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/no</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R w="6350" cap="flat" cmpd="sng" algn="ctr">
                      <a:solidFill>
                        <a:schemeClr val="tx1"/>
                      </a:solidFill>
                      <a:prstDash val="solid"/>
                      <a:round/>
                      <a:headEnd type="none" w="med" len="med"/>
                      <a:tailEnd type="none" w="med" len="med"/>
                    </a:lnR>
                    <a:solidFill>
                      <a:srgbClr val="E9EDF4"/>
                    </a:solidFill>
                  </a:tcPr>
                </a:tc>
                <a:tc>
                  <a:txBody>
                    <a:bodyPr/>
                    <a:lstStyle/>
                    <a:p>
                      <a:pPr algn="ctr" fontAlgn="ctr"/>
                      <a:r>
                        <a:rPr lang="en-GB" sz="700" u="none" strike="noStrike"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 </a:t>
                      </a:r>
                      <a:endParaRPr lang="en-GB" sz="700" b="0" i="0" u="none" strike="noStrike" dirty="0">
                        <a:solidFill>
                          <a:srgbClr val="14316C"/>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self-instruction</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27000" marT="0" marB="0" anchor="ct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solidFill>
                      <a:srgbClr val="E9EDF4"/>
                    </a:solidFill>
                  </a:tcPr>
                </a:tc>
                <a:tc>
                  <a:txBody>
                    <a:bodyPr/>
                    <a:lstStyle/>
                    <a:p>
                      <a:pPr algn="l" fontAlgn="ct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r" fontAlgn="ct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instruction by trainer</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27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E9EDF4"/>
                    </a:solidFill>
                  </a:tcPr>
                </a:tc>
                <a:tc>
                  <a:txBody>
                    <a:bodyPr/>
                    <a:lstStyle/>
                    <a:p>
                      <a:pPr algn="l" fontAlgn="ct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 </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EDF4"/>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0002"/>
                  </a:ext>
                </a:extLst>
              </a:tr>
              <a:tr h="72000">
                <a:tc gridSpan="9">
                  <a:txBody>
                    <a:bodyPr/>
                    <a:lstStyle/>
                    <a:p>
                      <a:pPr algn="l" fontAlgn="ct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 </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solidFill>
                      <a:srgbClr val="E9EDF4"/>
                    </a:solidFill>
                  </a:tcPr>
                </a:tc>
                <a:tc hMerge="1">
                  <a:txBody>
                    <a:bodyPr/>
                    <a:lstStyle/>
                    <a:p>
                      <a:pPr algn="l" fontAlgn="ctr"/>
                      <a:endParaRPr lang="en-GB" sz="800" b="0" i="0" u="none" strike="noStrike" dirty="0">
                        <a:solidFill>
                          <a:srgbClr val="000000"/>
                        </a:solidFill>
                        <a:effectLst/>
                        <a:latin typeface="Verdana"/>
                      </a:endParaRPr>
                    </a:p>
                  </a:txBody>
                  <a:tcPr marL="0" marR="0" marT="0" marB="0" anchor="ctr">
                    <a:solidFill>
                      <a:srgbClr val="E9EDF4"/>
                    </a:solidFill>
                  </a:tcPr>
                </a:tc>
                <a:tc hMerge="1">
                  <a:txBody>
                    <a:bodyPr/>
                    <a:lstStyle/>
                    <a:p>
                      <a:pPr algn="l" fontAlgn="ctr"/>
                      <a:endParaRPr lang="en-GB" sz="800" b="0" i="0" u="none" strike="noStrike">
                        <a:solidFill>
                          <a:srgbClr val="000000"/>
                        </a:solidFill>
                        <a:effectLst/>
                        <a:latin typeface="Verdana"/>
                      </a:endParaRPr>
                    </a:p>
                  </a:txBody>
                  <a:tcPr marL="0" marR="0" marT="0" marB="0" anchor="ctr">
                    <a:lnT w="12700" cap="flat" cmpd="sng" algn="ctr">
                      <a:solidFill>
                        <a:schemeClr val="tx1"/>
                      </a:solidFill>
                      <a:prstDash val="solid"/>
                      <a:round/>
                      <a:headEnd type="none" w="med" len="med"/>
                      <a:tailEnd type="none" w="med" len="med"/>
                    </a:lnT>
                    <a:solidFill>
                      <a:srgbClr val="E9EDF4"/>
                    </a:solidFill>
                  </a:tcPr>
                </a:tc>
                <a:tc hMerge="1">
                  <a:txBody>
                    <a:bodyPr/>
                    <a:lstStyle/>
                    <a:p>
                      <a:pPr algn="r" fontAlgn="ctr"/>
                      <a:endParaRPr lang="en-GB" sz="800" b="0" i="0" u="none" strike="noStrike" dirty="0">
                        <a:solidFill>
                          <a:srgbClr val="000000"/>
                        </a:solidFill>
                        <a:effectLst/>
                        <a:latin typeface="Verdana"/>
                      </a:endParaRPr>
                    </a:p>
                  </a:txBody>
                  <a:tcPr marL="0" marR="0" marT="0" marB="0" anchor="ctr">
                    <a:solidFill>
                      <a:srgbClr val="E9EDF4"/>
                    </a:solidFill>
                  </a:tcPr>
                </a:tc>
                <a:tc hMerge="1">
                  <a:txBody>
                    <a:bodyPr/>
                    <a:lstStyle/>
                    <a:p>
                      <a:pPr algn="l" fontAlgn="ctr"/>
                      <a:endParaRPr lang="en-GB" sz="800" b="0" i="0" u="none" strike="noStrike" dirty="0">
                        <a:solidFill>
                          <a:srgbClr val="000000"/>
                        </a:solidFill>
                        <a:effectLst/>
                        <a:latin typeface="Verdana"/>
                      </a:endParaRPr>
                    </a:p>
                  </a:txBody>
                  <a:tcPr marL="0" marR="0" marT="0" marB="0" anchor="ctr">
                    <a:lnT w="12700" cap="flat" cmpd="sng" algn="ctr">
                      <a:solidFill>
                        <a:schemeClr val="tx1"/>
                      </a:solidFill>
                      <a:prstDash val="solid"/>
                      <a:round/>
                      <a:headEnd type="none" w="med" len="med"/>
                      <a:tailEnd type="none" w="med" len="med"/>
                    </a:lnT>
                    <a:solidFill>
                      <a:srgbClr val="E9EDF4"/>
                    </a:solidFill>
                  </a:tcPr>
                </a:tc>
                <a:tc hMerge="1">
                  <a:txBody>
                    <a:bodyPr/>
                    <a:lstStyle/>
                    <a:p>
                      <a:pPr algn="r" fontAlgn="ctr"/>
                      <a:endParaRPr lang="en-GB" sz="800" b="0" i="0" u="none" strike="noStrike" dirty="0">
                        <a:solidFill>
                          <a:srgbClr val="000000"/>
                        </a:solidFill>
                        <a:effectLst/>
                        <a:latin typeface="Verdana"/>
                      </a:endParaRPr>
                    </a:p>
                  </a:txBody>
                  <a:tcPr marL="0" marR="0" marT="0" marB="0" anchor="ctr">
                    <a:solidFill>
                      <a:srgbClr val="E9EDF4"/>
                    </a:solidFill>
                  </a:tcPr>
                </a:tc>
                <a:tc hMerge="1">
                  <a:txBody>
                    <a:bodyPr/>
                    <a:lstStyle/>
                    <a:p>
                      <a:pPr algn="l" fontAlgn="ctr"/>
                      <a:endParaRPr lang="en-GB" sz="800" b="0" i="0" u="none" strike="noStrike">
                        <a:solidFill>
                          <a:srgbClr val="000000"/>
                        </a:solidFill>
                        <a:effectLst/>
                        <a:latin typeface="Verdana"/>
                      </a:endParaRPr>
                    </a:p>
                  </a:txBody>
                  <a:tcPr marL="0" marR="0" marT="0" marB="0" anchor="ctr">
                    <a:lnT w="12700" cap="flat" cmpd="sng" algn="ctr">
                      <a:solidFill>
                        <a:schemeClr val="tx1"/>
                      </a:solidFill>
                      <a:prstDash val="solid"/>
                      <a:round/>
                      <a:headEnd type="none" w="med" len="med"/>
                      <a:tailEnd type="none" w="med" len="med"/>
                    </a:lnT>
                    <a:solidFill>
                      <a:srgbClr val="E9EDF4"/>
                    </a:solidFill>
                  </a:tcPr>
                </a:tc>
                <a:tc hMerge="1">
                  <a:txBody>
                    <a:bodyPr/>
                    <a:lstStyle/>
                    <a:p>
                      <a:pPr algn="ctr" fontAlgn="ctr"/>
                      <a:endParaRPr lang="en-GB" sz="600" b="0" i="0" u="none" strike="noStrike" dirty="0">
                        <a:solidFill>
                          <a:srgbClr val="000000"/>
                        </a:solidFill>
                        <a:effectLst/>
                        <a:latin typeface="Verdana"/>
                      </a:endParaRPr>
                    </a:p>
                  </a:txBody>
                  <a:tcPr marL="0" marR="0" marT="0" marB="0" anchor="ctr">
                    <a:solidFill>
                      <a:srgbClr val="E9EDF4"/>
                    </a:solidFill>
                  </a:tcPr>
                </a:tc>
                <a:tc hMerge="1">
                  <a:txBody>
                    <a:bodyPr/>
                    <a:lstStyle/>
                    <a:p>
                      <a:endParaRPr lang="en-GB"/>
                    </a:p>
                  </a:txBody>
                  <a:tcPr/>
                </a:tc>
                <a:extLst>
                  <a:ext uri="{0D108BD9-81ED-4DB2-BD59-A6C34878D82A}">
                    <a16:rowId xmlns:a16="http://schemas.microsoft.com/office/drawing/2014/main" val="10003"/>
                  </a:ext>
                </a:extLst>
              </a:tr>
            </a:tbl>
          </a:graphicData>
        </a:graphic>
      </p:graphicFrame>
      <p:graphicFrame>
        <p:nvGraphicFramePr>
          <p:cNvPr id="9" name="Tabelle 8">
            <a:extLst>
              <a:ext uri="{FF2B5EF4-FFF2-40B4-BE49-F238E27FC236}">
                <a16:creationId xmlns:a16="http://schemas.microsoft.com/office/drawing/2014/main" id="{B2FDA4F8-C17B-204F-9B9B-7E4A9EE89202}"/>
              </a:ext>
            </a:extLst>
          </p:cNvPr>
          <p:cNvGraphicFramePr>
            <a:graphicFrameLocks noGrp="1"/>
          </p:cNvGraphicFramePr>
          <p:nvPr userDrawn="1"/>
        </p:nvGraphicFramePr>
        <p:xfrm>
          <a:off x="242648" y="3408083"/>
          <a:ext cx="8428975" cy="1722720"/>
        </p:xfrm>
        <a:graphic>
          <a:graphicData uri="http://schemas.openxmlformats.org/drawingml/2006/table">
            <a:tbl>
              <a:tblPr firstRow="1" firstCol="1" bandRow="1"/>
              <a:tblGrid>
                <a:gridCol w="927784">
                  <a:extLst>
                    <a:ext uri="{9D8B030D-6E8A-4147-A177-3AD203B41FA5}">
                      <a16:colId xmlns:a16="http://schemas.microsoft.com/office/drawing/2014/main" val="20000"/>
                    </a:ext>
                  </a:extLst>
                </a:gridCol>
                <a:gridCol w="1915669">
                  <a:extLst>
                    <a:ext uri="{9D8B030D-6E8A-4147-A177-3AD203B41FA5}">
                      <a16:colId xmlns:a16="http://schemas.microsoft.com/office/drawing/2014/main" val="20001"/>
                    </a:ext>
                  </a:extLst>
                </a:gridCol>
                <a:gridCol w="1691640">
                  <a:extLst>
                    <a:ext uri="{9D8B030D-6E8A-4147-A177-3AD203B41FA5}">
                      <a16:colId xmlns:a16="http://schemas.microsoft.com/office/drawing/2014/main" val="20002"/>
                    </a:ext>
                  </a:extLst>
                </a:gridCol>
                <a:gridCol w="1527002">
                  <a:extLst>
                    <a:ext uri="{9D8B030D-6E8A-4147-A177-3AD203B41FA5}">
                      <a16:colId xmlns:a16="http://schemas.microsoft.com/office/drawing/2014/main" val="2813174626"/>
                    </a:ext>
                  </a:extLst>
                </a:gridCol>
                <a:gridCol w="1062551">
                  <a:extLst>
                    <a:ext uri="{9D8B030D-6E8A-4147-A177-3AD203B41FA5}">
                      <a16:colId xmlns:a16="http://schemas.microsoft.com/office/drawing/2014/main" val="20003"/>
                    </a:ext>
                  </a:extLst>
                </a:gridCol>
                <a:gridCol w="1304329">
                  <a:extLst>
                    <a:ext uri="{9D8B030D-6E8A-4147-A177-3AD203B41FA5}">
                      <a16:colId xmlns:a16="http://schemas.microsoft.com/office/drawing/2014/main" val="20004"/>
                    </a:ext>
                  </a:extLst>
                </a:gridCol>
              </a:tblGrid>
              <a:tr h="192424">
                <a:tc gridSpan="6">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l">
                        <a:lnSpc>
                          <a:spcPct val="130000"/>
                        </a:lnSpc>
                        <a:spcAft>
                          <a:spcPts val="0"/>
                        </a:spcAft>
                      </a:pPr>
                      <a:r>
                        <a:rPr lang="de-AT" sz="800" b="1" kern="1200"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Freigabe / </a:t>
                      </a:r>
                      <a:r>
                        <a:rPr lang="en-GB" sz="800" b="1" kern="1200" noProof="0" dirty="0" err="1">
                          <a:solidFill>
                            <a:srgbClr val="14316C"/>
                          </a:solidFill>
                          <a:effectLst/>
                          <a:latin typeface="Verdana" panose="020B0604030504040204" pitchFamily="34" charset="0"/>
                          <a:ea typeface="Verdana" panose="020B0604030504040204" pitchFamily="34" charset="0"/>
                          <a:cs typeface="Verdana" panose="020B0604030504040204" pitchFamily="34" charset="0"/>
                        </a:rPr>
                        <a:t>Approva</a:t>
                      </a:r>
                      <a:r>
                        <a:rPr lang="de-AT" sz="800" b="1" kern="1200"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l</a:t>
                      </a:r>
                      <a:endParaRPr lang="de-AT" sz="700" b="0" kern="1200" dirty="0">
                        <a:solidFill>
                          <a:srgbClr val="14316C"/>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hMerge="1">
                  <a:txBody>
                    <a:bodyPr/>
                    <a:lstStyle/>
                    <a:p>
                      <a:pPr algn="l">
                        <a:spcAft>
                          <a:spcPts val="0"/>
                        </a:spcAft>
                      </a:pPr>
                      <a:endParaRPr lang="de-AT" sz="700" dirty="0">
                        <a:effectLst/>
                        <a:latin typeface="Verdana"/>
                        <a:ea typeface="Calibri"/>
                        <a:cs typeface="Times New Roman"/>
                      </a:endParaRPr>
                    </a:p>
                  </a:txBody>
                  <a:tcPr marL="68580" marR="68580" marT="0" marB="0" anchor="ctr">
                    <a:solidFill>
                      <a:schemeClr val="accent1">
                        <a:lumMod val="40000"/>
                        <a:lumOff val="60000"/>
                      </a:schemeClr>
                    </a:solidFill>
                  </a:tcPr>
                </a:tc>
                <a:tc hMerge="1">
                  <a:txBody>
                    <a:bodyPr/>
                    <a:lstStyle/>
                    <a:p>
                      <a:endParaRPr lang="de-AT" sz="700" dirty="0"/>
                    </a:p>
                  </a:txBody>
                  <a:tcPr marL="68580" marR="68580" marT="0" marB="0" anchor="ctr">
                    <a:solidFill>
                      <a:schemeClr val="accent1">
                        <a:lumMod val="40000"/>
                        <a:lumOff val="60000"/>
                      </a:schemeClr>
                    </a:solidFill>
                  </a:tcPr>
                </a:tc>
                <a:tc hMerge="1">
                  <a:txBody>
                    <a:bodyPr/>
                    <a:lstStyle/>
                    <a:p>
                      <a:endParaRPr lang="de-AT"/>
                    </a:p>
                  </a:txBody>
                  <a:tcPr/>
                </a:tc>
                <a:tc hMerge="1">
                  <a:txBody>
                    <a:bodyPr/>
                    <a:lstStyle/>
                    <a:p>
                      <a:pPr algn="l">
                        <a:spcAft>
                          <a:spcPts val="0"/>
                        </a:spcAft>
                      </a:pPr>
                      <a:endParaRPr lang="de-AT" sz="700" dirty="0">
                        <a:effectLst/>
                        <a:latin typeface="Verdana"/>
                        <a:ea typeface="Calibri"/>
                        <a:cs typeface="Times New Roman"/>
                      </a:endParaRPr>
                    </a:p>
                  </a:txBody>
                  <a:tcPr marL="68580" marR="68580" marT="0" marB="0" anchor="ctr">
                    <a:solidFill>
                      <a:schemeClr val="accent1">
                        <a:lumMod val="40000"/>
                        <a:lumOff val="60000"/>
                      </a:schemeClr>
                    </a:solidFill>
                  </a:tcPr>
                </a:tc>
                <a:tc hMerge="1">
                  <a:txBody>
                    <a:bodyPr/>
                    <a:lstStyle/>
                    <a:p>
                      <a:pPr algn="l">
                        <a:spcAft>
                          <a:spcPts val="0"/>
                        </a:spcAft>
                      </a:pPr>
                      <a:endParaRPr lang="de-AT" sz="700" dirty="0">
                        <a:effectLst/>
                        <a:latin typeface="Verdana"/>
                        <a:ea typeface="Calibri"/>
                        <a:cs typeface="Times New Roman"/>
                      </a:endParaRPr>
                    </a:p>
                  </a:txBody>
                  <a:tcPr marL="68580" marR="68580" marT="0" marB="0" anchor="ctr">
                    <a:solidFill>
                      <a:schemeClr val="accent1">
                        <a:lumMod val="40000"/>
                        <a:lumOff val="60000"/>
                      </a:schemeClr>
                    </a:solidFill>
                  </a:tcPr>
                </a:tc>
                <a:extLst>
                  <a:ext uri="{0D108BD9-81ED-4DB2-BD59-A6C34878D82A}">
                    <a16:rowId xmlns:a16="http://schemas.microsoft.com/office/drawing/2014/main" val="10000"/>
                  </a:ext>
                </a:extLst>
              </a:tr>
              <a:tr h="144145">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l">
                        <a:lnSpc>
                          <a:spcPct val="130000"/>
                        </a:lnSpc>
                        <a:spcAft>
                          <a:spcPts val="0"/>
                        </a:spcAft>
                      </a:pPr>
                      <a:r>
                        <a:rPr lang="en-GB" sz="800" dirty="0">
                          <a:effectLst/>
                        </a:rPr>
                        <a:t> </a:t>
                      </a:r>
                      <a:endParaRPr lang="de-AT" sz="1000" dirty="0">
                        <a:effectLst/>
                        <a:latin typeface="Verdana"/>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spcAft>
                          <a:spcPts val="0"/>
                        </a:spcAft>
                      </a:pPr>
                      <a:r>
                        <a:rPr lang="en-GB" sz="700" dirty="0">
                          <a:effectLst/>
                        </a:rPr>
                        <a:t>Name </a:t>
                      </a:r>
                      <a:endParaRPr lang="de-AT" sz="700" dirty="0">
                        <a:effectLst/>
                        <a:latin typeface="Verdana"/>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r>
                        <a:rPr lang="de-AT" sz="700" dirty="0"/>
                        <a:t>Funktion / </a:t>
                      </a:r>
                      <a:r>
                        <a:rPr lang="en-GB" sz="700" noProof="0" dirty="0"/>
                        <a:t>Function</a:t>
                      </a: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p>
                      <a:pPr algn="l">
                        <a:spcAft>
                          <a:spcPts val="0"/>
                        </a:spcAft>
                      </a:pPr>
                      <a:r>
                        <a:rPr lang="de-AT" sz="700" dirty="0">
                          <a:effectLst/>
                          <a:latin typeface="Verdana"/>
                          <a:ea typeface="Calibri"/>
                          <a:cs typeface="Times New Roman"/>
                        </a:rPr>
                        <a:t>Bemerkung / </a:t>
                      </a:r>
                      <a:r>
                        <a:rPr lang="de-AT" sz="700" dirty="0" err="1">
                          <a:effectLst/>
                          <a:latin typeface="Verdana"/>
                          <a:ea typeface="Calibri"/>
                          <a:cs typeface="Times New Roman"/>
                        </a:rPr>
                        <a:t>Remark</a:t>
                      </a:r>
                      <a:endParaRPr lang="de-AT" sz="700" dirty="0">
                        <a:effectLst/>
                        <a:latin typeface="Verdana"/>
                        <a:ea typeface="Calibri"/>
                        <a:cs typeface="Times New Roman"/>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spcAft>
                          <a:spcPts val="0"/>
                        </a:spcAft>
                      </a:pPr>
                      <a:r>
                        <a:rPr lang="en-GB" sz="700" dirty="0">
                          <a:effectLst/>
                        </a:rPr>
                        <a:t>Datum / Date</a:t>
                      </a:r>
                      <a:endParaRPr lang="de-AT" sz="700" dirty="0">
                        <a:effectLst/>
                        <a:latin typeface="Verdana"/>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spcAft>
                          <a:spcPts val="0"/>
                        </a:spcAft>
                      </a:pPr>
                      <a:r>
                        <a:rPr lang="de-AT" sz="700" noProof="0" dirty="0">
                          <a:effectLst/>
                        </a:rPr>
                        <a:t>Unterschrift</a:t>
                      </a:r>
                      <a:r>
                        <a:rPr lang="en-GB" sz="700" dirty="0">
                          <a:effectLst/>
                        </a:rPr>
                        <a:t> / Signature</a:t>
                      </a:r>
                      <a:endParaRPr lang="de-AT" sz="700" dirty="0">
                        <a:effectLst/>
                        <a:latin typeface="Verdana"/>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extLst>
                  <a:ext uri="{0D108BD9-81ED-4DB2-BD59-A6C34878D82A}">
                    <a16:rowId xmlns:a16="http://schemas.microsoft.com/office/drawing/2014/main" val="10001"/>
                  </a:ext>
                </a:extLst>
              </a:tr>
              <a:tr h="237665">
                <a:tc rowSpan="2">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700" b="0" noProof="0" dirty="0">
                          <a:solidFill>
                            <a:srgbClr val="14316C"/>
                          </a:solidFill>
                          <a:effectLst/>
                        </a:rPr>
                        <a:t>erstellt von / </a:t>
                      </a:r>
                    </a:p>
                    <a:p>
                      <a:pPr marL="0" marR="0" indent="0" algn="l" defTabSz="914400" rtl="0" eaLnBrk="1" fontAlgn="auto" latinLnBrk="0" hangingPunct="1">
                        <a:lnSpc>
                          <a:spcPct val="100000"/>
                        </a:lnSpc>
                        <a:spcBef>
                          <a:spcPts val="0"/>
                        </a:spcBef>
                        <a:spcAft>
                          <a:spcPts val="0"/>
                        </a:spcAft>
                        <a:buClrTx/>
                        <a:buSzTx/>
                        <a:buFontTx/>
                        <a:buNone/>
                        <a:tabLst/>
                        <a:defRPr/>
                      </a:pPr>
                      <a:r>
                        <a:rPr lang="en-GB" sz="700" b="0" dirty="0">
                          <a:solidFill>
                            <a:srgbClr val="14316C"/>
                          </a:solidFill>
                          <a:effectLst/>
                        </a:rPr>
                        <a:t>prepared by</a:t>
                      </a:r>
                      <a:endParaRPr lang="de-AT" sz="700" b="0" dirty="0">
                        <a:solidFill>
                          <a:srgbClr val="14316C"/>
                        </a:solidFill>
                        <a:effectLst/>
                        <a:latin typeface="+mn-lt"/>
                        <a:ea typeface="Calibri"/>
                        <a:cs typeface="Times New Roman"/>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r>
                        <a:rPr lang="en-GB" sz="800" dirty="0">
                          <a:effectLst/>
                          <a:latin typeface="+mn-lt"/>
                        </a:rPr>
                        <a:t> </a:t>
                      </a: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r>
                        <a:rPr lang="en-GB" sz="800" dirty="0">
                          <a:effectLst/>
                          <a:latin typeface="+mn-lt"/>
                        </a:rPr>
                        <a:t> </a:t>
                      </a: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2"/>
                  </a:ext>
                </a:extLst>
              </a:tr>
              <a:tr h="241402">
                <a:tc vMerge="1">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l">
                        <a:spcBef>
                          <a:spcPts val="0"/>
                        </a:spcBef>
                        <a:spcAft>
                          <a:spcPts val="0"/>
                        </a:spcAft>
                      </a:pPr>
                      <a:endParaRPr lang="de-AT" sz="700" b="0" noProof="0" dirty="0">
                        <a:solidFill>
                          <a:srgbClr val="14316C"/>
                        </a:solidFill>
                        <a:effectLst/>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r>
                        <a:rPr lang="en-GB" sz="800" dirty="0">
                          <a:effectLst/>
                          <a:latin typeface="+mn-lt"/>
                        </a:rPr>
                        <a:t> </a:t>
                      </a: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r>
                        <a:rPr lang="en-GB" sz="800" dirty="0">
                          <a:effectLst/>
                          <a:latin typeface="+mn-lt"/>
                        </a:rPr>
                        <a:t> </a:t>
                      </a: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r>
                        <a:rPr lang="en-GB" sz="800" dirty="0">
                          <a:effectLst/>
                          <a:latin typeface="+mn-lt"/>
                        </a:rPr>
                        <a:t> </a:t>
                      </a: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3"/>
                  </a:ext>
                </a:extLst>
              </a:tr>
              <a:tr h="226771">
                <a:tc rowSpan="2">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l">
                        <a:spcBef>
                          <a:spcPts val="0"/>
                        </a:spcBef>
                        <a:spcAft>
                          <a:spcPts val="0"/>
                        </a:spcAft>
                      </a:pPr>
                      <a:r>
                        <a:rPr lang="de-AT" sz="700" b="0" noProof="0" dirty="0">
                          <a:solidFill>
                            <a:srgbClr val="14316C"/>
                          </a:solidFill>
                          <a:effectLst/>
                        </a:rPr>
                        <a:t>geprüft von / </a:t>
                      </a:r>
                    </a:p>
                    <a:p>
                      <a:pPr algn="l">
                        <a:spcBef>
                          <a:spcPts val="0"/>
                        </a:spcBef>
                        <a:spcAft>
                          <a:spcPts val="0"/>
                        </a:spcAft>
                      </a:pPr>
                      <a:r>
                        <a:rPr lang="de-AT" sz="700" b="0" noProof="0" dirty="0" err="1">
                          <a:solidFill>
                            <a:srgbClr val="14316C"/>
                          </a:solidFill>
                          <a:effectLst/>
                        </a:rPr>
                        <a:t>checked</a:t>
                      </a:r>
                      <a:r>
                        <a:rPr lang="de-AT" sz="700" b="0" noProof="0" dirty="0">
                          <a:solidFill>
                            <a:srgbClr val="14316C"/>
                          </a:solidFill>
                          <a:effectLst/>
                        </a:rPr>
                        <a:t> </a:t>
                      </a:r>
                      <a:r>
                        <a:rPr lang="de-AT" sz="700" b="0" noProof="0" dirty="0" err="1">
                          <a:solidFill>
                            <a:srgbClr val="14316C"/>
                          </a:solidFill>
                          <a:effectLst/>
                        </a:rPr>
                        <a:t>by</a:t>
                      </a:r>
                      <a:endParaRPr lang="de-AT" sz="700" b="0" noProof="0" dirty="0">
                        <a:solidFill>
                          <a:srgbClr val="14316C"/>
                        </a:solidFill>
                        <a:effectLst/>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r>
                        <a:rPr lang="en-GB" sz="800" dirty="0">
                          <a:effectLst/>
                          <a:latin typeface="+mn-lt"/>
                        </a:rPr>
                        <a:t> </a:t>
                      </a: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r>
                        <a:rPr lang="en-GB" sz="800" dirty="0">
                          <a:effectLst/>
                          <a:latin typeface="+mn-lt"/>
                        </a:rPr>
                        <a:t> </a:t>
                      </a: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r>
                        <a:rPr lang="en-GB" sz="800" dirty="0">
                          <a:effectLst/>
                          <a:latin typeface="+mn-lt"/>
                        </a:rPr>
                        <a:t> </a:t>
                      </a: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4"/>
                  </a:ext>
                </a:extLst>
              </a:tr>
              <a:tr h="226771">
                <a:tc vMerge="1">
                  <a:txBody>
                    <a:bodyPr/>
                    <a:lstStyle/>
                    <a:p>
                      <a:pPr algn="l">
                        <a:spcBef>
                          <a:spcPts val="0"/>
                        </a:spcBef>
                        <a:spcAft>
                          <a:spcPts val="0"/>
                        </a:spcAft>
                      </a:pPr>
                      <a:endParaRPr lang="de-AT" sz="700" b="0" noProof="0" dirty="0">
                        <a:solidFill>
                          <a:srgbClr val="14316C"/>
                        </a:solidFill>
                        <a:effectLst/>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2848497032"/>
                  </a:ext>
                </a:extLst>
              </a:tr>
              <a:tr h="226771">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700" b="0" noProof="0"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freigegeben von / </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700" b="0" noProof="0" dirty="0" err="1">
                          <a:solidFill>
                            <a:srgbClr val="14316C"/>
                          </a:solidFill>
                          <a:effectLst/>
                          <a:latin typeface="Verdana" panose="020B0604030504040204" pitchFamily="34" charset="0"/>
                          <a:ea typeface="Verdana" panose="020B0604030504040204" pitchFamily="34" charset="0"/>
                          <a:cs typeface="Verdana" panose="020B0604030504040204" pitchFamily="34" charset="0"/>
                        </a:rPr>
                        <a:t>approved</a:t>
                      </a:r>
                      <a:r>
                        <a:rPr lang="de-AT" sz="700" b="0" noProof="0"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 </a:t>
                      </a:r>
                      <a:r>
                        <a:rPr lang="de-AT" sz="700" b="0" noProof="0" dirty="0" err="1">
                          <a:solidFill>
                            <a:srgbClr val="14316C"/>
                          </a:solidFill>
                          <a:effectLst/>
                          <a:latin typeface="Verdana" panose="020B0604030504040204" pitchFamily="34" charset="0"/>
                          <a:ea typeface="Verdana" panose="020B0604030504040204" pitchFamily="34" charset="0"/>
                          <a:cs typeface="Verdana" panose="020B0604030504040204" pitchFamily="34" charset="0"/>
                        </a:rPr>
                        <a:t>by</a:t>
                      </a:r>
                      <a:endParaRPr lang="de-AT" sz="700" b="0" noProof="0" dirty="0">
                        <a:solidFill>
                          <a:srgbClr val="14316C"/>
                        </a:solidFill>
                        <a:effectLst/>
                        <a:latin typeface="Verdana" panose="020B0604030504040204" pitchFamily="34" charset="0"/>
                        <a:ea typeface="Verdana" panose="020B0604030504040204" pitchFamily="34" charset="0"/>
                        <a:cs typeface="Verdana" panose="020B0604030504040204" pitchFamily="34" charset="0"/>
                      </a:endParaRPr>
                    </a:p>
                    <a:p>
                      <a:pPr algn="l">
                        <a:spcBef>
                          <a:spcPts val="0"/>
                        </a:spcBef>
                        <a:spcAft>
                          <a:spcPts val="0"/>
                        </a:spcAft>
                      </a:pPr>
                      <a:endParaRPr lang="de-AT" sz="700" b="0" noProof="0" dirty="0">
                        <a:solidFill>
                          <a:srgbClr val="14316C"/>
                        </a:solidFill>
                        <a:effectLst/>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310234632"/>
                  </a:ext>
                </a:extLst>
              </a:tr>
              <a:tr h="226771">
                <a:tc vMerge="1">
                  <a:txBody>
                    <a:bodyPr/>
                    <a:lstStyle/>
                    <a:p>
                      <a:pPr algn="l">
                        <a:spcBef>
                          <a:spcPts val="0"/>
                        </a:spcBef>
                        <a:spcAft>
                          <a:spcPts val="0"/>
                        </a:spcAft>
                      </a:pPr>
                      <a:endParaRPr lang="de-AT" sz="700" b="0" noProof="0" dirty="0">
                        <a:solidFill>
                          <a:srgbClr val="14316C"/>
                        </a:solidFill>
                        <a:effectLst/>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2756051"/>
                  </a:ext>
                </a:extLst>
              </a:tr>
            </a:tbl>
          </a:graphicData>
        </a:graphic>
      </p:graphicFrame>
      <p:graphicFrame>
        <p:nvGraphicFramePr>
          <p:cNvPr id="10" name="Tabelle 9">
            <a:extLst>
              <a:ext uri="{FF2B5EF4-FFF2-40B4-BE49-F238E27FC236}">
                <a16:creationId xmlns:a16="http://schemas.microsoft.com/office/drawing/2014/main" id="{DD7BD878-362D-984A-97F3-017689C804F1}"/>
              </a:ext>
            </a:extLst>
          </p:cNvPr>
          <p:cNvGraphicFramePr>
            <a:graphicFrameLocks noGrp="1"/>
          </p:cNvGraphicFramePr>
          <p:nvPr userDrawn="1"/>
        </p:nvGraphicFramePr>
        <p:xfrm>
          <a:off x="242647" y="2316928"/>
          <a:ext cx="5539250" cy="879008"/>
        </p:xfrm>
        <a:graphic>
          <a:graphicData uri="http://schemas.openxmlformats.org/drawingml/2006/table">
            <a:tbl>
              <a:tblPr firstRow="1" firstCol="1" bandRow="1"/>
              <a:tblGrid>
                <a:gridCol w="582376">
                  <a:extLst>
                    <a:ext uri="{9D8B030D-6E8A-4147-A177-3AD203B41FA5}">
                      <a16:colId xmlns:a16="http://schemas.microsoft.com/office/drawing/2014/main" val="20000"/>
                    </a:ext>
                  </a:extLst>
                </a:gridCol>
                <a:gridCol w="935025">
                  <a:extLst>
                    <a:ext uri="{9D8B030D-6E8A-4147-A177-3AD203B41FA5}">
                      <a16:colId xmlns:a16="http://schemas.microsoft.com/office/drawing/2014/main" val="20001"/>
                    </a:ext>
                  </a:extLst>
                </a:gridCol>
                <a:gridCol w="4021849">
                  <a:extLst>
                    <a:ext uri="{9D8B030D-6E8A-4147-A177-3AD203B41FA5}">
                      <a16:colId xmlns:a16="http://schemas.microsoft.com/office/drawing/2014/main" val="20002"/>
                    </a:ext>
                  </a:extLst>
                </a:gridCol>
              </a:tblGrid>
              <a:tr h="180000">
                <a:tc gridSpan="3">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marL="0" algn="l" defTabSz="914400" rtl="0" eaLnBrk="1" latinLnBrk="0" hangingPunct="1">
                        <a:lnSpc>
                          <a:spcPct val="130000"/>
                        </a:lnSpc>
                        <a:spcAft>
                          <a:spcPts val="0"/>
                        </a:spcAft>
                      </a:pPr>
                      <a:r>
                        <a:rPr lang="de-AT" sz="7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Dokumentenhistorie</a:t>
                      </a:r>
                      <a:r>
                        <a:rPr lang="de-AT" sz="700" kern="1200" baseline="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 </a:t>
                      </a:r>
                      <a:r>
                        <a:rPr lang="en-GB" sz="700" kern="1200" baseline="0" noProof="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Document History</a:t>
                      </a:r>
                      <a:endParaRPr lang="en-GB" sz="700" kern="1200" noProof="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9CDE5"/>
                    </a:solidFill>
                  </a:tcPr>
                </a:tc>
                <a:tc hMerge="1">
                  <a:txBody>
                    <a:bodyPr/>
                    <a:lstStyle/>
                    <a:p>
                      <a:pPr marL="0" algn="l" defTabSz="914400" rtl="0" eaLnBrk="1" latinLnBrk="0" hangingPunct="1">
                        <a:lnSpc>
                          <a:spcPct val="130000"/>
                        </a:lnSpc>
                        <a:spcAft>
                          <a:spcPts val="0"/>
                        </a:spcAft>
                      </a:pPr>
                      <a:endParaRPr lang="de-AT" sz="800" kern="1200" dirty="0">
                        <a:solidFill>
                          <a:schemeClr val="dk1"/>
                        </a:solidFill>
                        <a:effectLst/>
                        <a:latin typeface="+mn-lt"/>
                        <a:ea typeface="+mn-ea"/>
                        <a:cs typeface="+mn-cs"/>
                      </a:endParaRPr>
                    </a:p>
                  </a:txBody>
                  <a:tcPr marL="68580" marR="68580" marT="0" marB="0" anchor="ctr">
                    <a:solidFill>
                      <a:schemeClr val="accent1">
                        <a:lumMod val="40000"/>
                        <a:lumOff val="60000"/>
                      </a:schemeClr>
                    </a:solidFill>
                  </a:tcPr>
                </a:tc>
                <a:tc hMerge="1">
                  <a:txBody>
                    <a:bodyPr/>
                    <a:lstStyle/>
                    <a:p>
                      <a:pPr marL="0" algn="l" defTabSz="914400" rtl="0" eaLnBrk="1" latinLnBrk="0" hangingPunct="1">
                        <a:lnSpc>
                          <a:spcPct val="130000"/>
                        </a:lnSpc>
                        <a:spcAft>
                          <a:spcPts val="0"/>
                        </a:spcAft>
                      </a:pPr>
                      <a:endParaRPr lang="de-AT" sz="800" kern="1200" dirty="0">
                        <a:solidFill>
                          <a:schemeClr val="dk1"/>
                        </a:solidFill>
                        <a:effectLst/>
                        <a:latin typeface="+mn-lt"/>
                        <a:ea typeface="+mn-ea"/>
                        <a:cs typeface="+mn-cs"/>
                      </a:endParaRPr>
                    </a:p>
                  </a:txBody>
                  <a:tcPr marL="68580" marR="68580" marT="0" marB="0" anchor="ctr">
                    <a:solidFill>
                      <a:schemeClr val="accent1">
                        <a:lumMod val="40000"/>
                        <a:lumOff val="60000"/>
                      </a:schemeClr>
                    </a:solidFill>
                  </a:tcPr>
                </a:tc>
                <a:extLst>
                  <a:ext uri="{0D108BD9-81ED-4DB2-BD59-A6C34878D82A}">
                    <a16:rowId xmlns:a16="http://schemas.microsoft.com/office/drawing/2014/main" val="10000"/>
                  </a:ext>
                </a:extLst>
              </a:tr>
              <a:tr h="108000">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marL="0" algn="l" defTabSz="914400" rtl="0" eaLnBrk="1" latinLnBrk="0" hangingPunct="1">
                        <a:lnSpc>
                          <a:spcPct val="130000"/>
                        </a:lnSpc>
                        <a:spcAft>
                          <a:spcPts val="0"/>
                        </a:spcAft>
                      </a:pPr>
                      <a:r>
                        <a:rPr lang="en-GB" sz="700" b="0" kern="1200" dirty="0" err="1">
                          <a:solidFill>
                            <a:srgbClr val="00336E"/>
                          </a:solidFill>
                          <a:effectLst/>
                          <a:latin typeface="Verdana" panose="020B0604030504040204" pitchFamily="34" charset="0"/>
                          <a:ea typeface="Verdana" panose="020B0604030504040204" pitchFamily="34" charset="0"/>
                          <a:cs typeface="Verdana" panose="020B0604030504040204" pitchFamily="34" charset="0"/>
                        </a:rPr>
                        <a:t>Vers</a:t>
                      </a:r>
                      <a:endParaRPr lang="de-AT" sz="700" b="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marL="0" algn="l" defTabSz="914400" rtl="0" eaLnBrk="1" latinLnBrk="0" hangingPunct="1">
                        <a:lnSpc>
                          <a:spcPct val="130000"/>
                        </a:lnSpc>
                        <a:spcAft>
                          <a:spcPts val="0"/>
                        </a:spcAft>
                      </a:pPr>
                      <a:r>
                        <a:rPr lang="en-GB" sz="7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Datum</a:t>
                      </a:r>
                      <a:r>
                        <a:rPr lang="en-GB" sz="700" kern="1200" baseline="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 </a:t>
                      </a:r>
                      <a:r>
                        <a:rPr lang="en-GB" sz="7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Date</a:t>
                      </a:r>
                      <a:endParaRPr lang="de-AT" sz="7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marL="0" algn="l" defTabSz="914400" rtl="0" eaLnBrk="1" latinLnBrk="0" hangingPunct="1">
                        <a:lnSpc>
                          <a:spcPct val="130000"/>
                        </a:lnSpc>
                        <a:spcAft>
                          <a:spcPts val="0"/>
                        </a:spcAft>
                      </a:pPr>
                      <a:r>
                        <a:rPr lang="en-GB" sz="700" kern="1200" dirty="0" err="1">
                          <a:solidFill>
                            <a:srgbClr val="00336E"/>
                          </a:solidFill>
                          <a:effectLst/>
                          <a:latin typeface="Verdana" panose="020B0604030504040204" pitchFamily="34" charset="0"/>
                          <a:ea typeface="Verdana" panose="020B0604030504040204" pitchFamily="34" charset="0"/>
                          <a:cs typeface="Verdana" panose="020B0604030504040204" pitchFamily="34" charset="0"/>
                        </a:rPr>
                        <a:t>Beschreibung</a:t>
                      </a:r>
                      <a:r>
                        <a:rPr lang="en-GB" sz="700" kern="1200" baseline="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 </a:t>
                      </a:r>
                      <a:r>
                        <a:rPr lang="en-GB" sz="7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Description</a:t>
                      </a:r>
                      <a:endParaRPr lang="de-AT" sz="7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extLst>
                  <a:ext uri="{0D108BD9-81ED-4DB2-BD59-A6C34878D82A}">
                    <a16:rowId xmlns:a16="http://schemas.microsoft.com/office/drawing/2014/main" val="10001"/>
                  </a:ext>
                </a:extLst>
              </a:tr>
              <a:tr h="144145">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ctr">
                        <a:lnSpc>
                          <a:spcPct val="130000"/>
                        </a:lnSpc>
                        <a:spcAft>
                          <a:spcPts val="0"/>
                        </a:spcAft>
                      </a:pPr>
                      <a:endParaRPr lang="en-GB" sz="800" b="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ctr">
                        <a:lnSpc>
                          <a:spcPct val="130000"/>
                        </a:lnSpc>
                        <a:spcAft>
                          <a:spcPts val="0"/>
                        </a:spcAft>
                      </a:pP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nSpc>
                          <a:spcPct val="130000"/>
                        </a:lnSpc>
                        <a:spcAft>
                          <a:spcPts val="0"/>
                        </a:spcAft>
                      </a:pP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2"/>
                  </a:ext>
                </a:extLst>
              </a:tr>
              <a:tr h="144145">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ctr">
                        <a:lnSpc>
                          <a:spcPct val="130000"/>
                        </a:lnSpc>
                        <a:spcAft>
                          <a:spcPts val="0"/>
                        </a:spcAft>
                      </a:pPr>
                      <a:r>
                        <a:rPr lang="en-GB"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a:t>
                      </a: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ctr">
                        <a:lnSpc>
                          <a:spcPct val="130000"/>
                        </a:lnSpc>
                        <a:spcAft>
                          <a:spcPts val="0"/>
                        </a:spcAft>
                      </a:pPr>
                      <a:r>
                        <a:rPr lang="en-GB"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a:t>
                      </a: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nSpc>
                          <a:spcPct val="130000"/>
                        </a:lnSpc>
                        <a:spcAft>
                          <a:spcPts val="0"/>
                        </a:spcAft>
                      </a:pPr>
                      <a:r>
                        <a:rPr lang="en-GB"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a:t>
                      </a: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3"/>
                  </a:ext>
                </a:extLst>
              </a:tr>
              <a:tr h="144145">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ctr">
                        <a:lnSpc>
                          <a:spcPct val="130000"/>
                        </a:lnSpc>
                        <a:spcAft>
                          <a:spcPts val="0"/>
                        </a:spcAft>
                      </a:pPr>
                      <a:r>
                        <a:rPr lang="en-GB"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a:t>
                      </a: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ctr">
                        <a:lnSpc>
                          <a:spcPct val="130000"/>
                        </a:lnSpc>
                        <a:spcAft>
                          <a:spcPts val="0"/>
                        </a:spcAft>
                      </a:pPr>
                      <a:r>
                        <a:rPr lang="en-GB"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a:t>
                      </a: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nSpc>
                          <a:spcPct val="130000"/>
                        </a:lnSpc>
                        <a:spcAft>
                          <a:spcPts val="0"/>
                        </a:spcAft>
                      </a:pPr>
                      <a:r>
                        <a:rPr lang="en-GB"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a:t>
                      </a: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4"/>
                  </a:ext>
                </a:extLst>
              </a:tr>
              <a:tr h="144145">
                <a:tc>
                  <a:txBody>
                    <a:bodyPr/>
                    <a:lstStyle/>
                    <a:p>
                      <a:pPr algn="ctr">
                        <a:lnSpc>
                          <a:spcPct val="130000"/>
                        </a:lnSpc>
                        <a:spcAft>
                          <a:spcPts val="0"/>
                        </a:spcAft>
                      </a:pP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p>
                      <a:pPr algn="ctr">
                        <a:lnSpc>
                          <a:spcPct val="130000"/>
                        </a:lnSpc>
                        <a:spcAft>
                          <a:spcPts val="0"/>
                        </a:spcAft>
                      </a:pP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p>
                      <a:pPr>
                        <a:lnSpc>
                          <a:spcPct val="130000"/>
                        </a:lnSpc>
                        <a:spcAft>
                          <a:spcPts val="0"/>
                        </a:spcAft>
                      </a:pP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2566926910"/>
                  </a:ext>
                </a:extLst>
              </a:tr>
            </a:tbl>
          </a:graphicData>
        </a:graphic>
      </p:graphicFrame>
      <p:graphicFrame>
        <p:nvGraphicFramePr>
          <p:cNvPr id="11" name="Tabelle 10">
            <a:extLst>
              <a:ext uri="{FF2B5EF4-FFF2-40B4-BE49-F238E27FC236}">
                <a16:creationId xmlns:a16="http://schemas.microsoft.com/office/drawing/2014/main" id="{FC70FFEA-4ABA-854A-A3ED-50504B10B67F}"/>
              </a:ext>
            </a:extLst>
          </p:cNvPr>
          <p:cNvGraphicFramePr>
            <a:graphicFrameLocks noGrp="1"/>
          </p:cNvGraphicFramePr>
          <p:nvPr userDrawn="1"/>
        </p:nvGraphicFramePr>
        <p:xfrm>
          <a:off x="242647" y="525572"/>
          <a:ext cx="6731226" cy="842428"/>
        </p:xfrm>
        <a:graphic>
          <a:graphicData uri="http://schemas.openxmlformats.org/drawingml/2006/table">
            <a:tbl>
              <a:tblPr bandRow="1"/>
              <a:tblGrid>
                <a:gridCol w="4178003">
                  <a:extLst>
                    <a:ext uri="{9D8B030D-6E8A-4147-A177-3AD203B41FA5}">
                      <a16:colId xmlns:a16="http://schemas.microsoft.com/office/drawing/2014/main" val="20000"/>
                    </a:ext>
                  </a:extLst>
                </a:gridCol>
                <a:gridCol w="2553223">
                  <a:extLst>
                    <a:ext uri="{9D8B030D-6E8A-4147-A177-3AD203B41FA5}">
                      <a16:colId xmlns:a16="http://schemas.microsoft.com/office/drawing/2014/main" val="20001"/>
                    </a:ext>
                  </a:extLst>
                </a:gridCol>
              </a:tblGrid>
              <a:tr h="108000">
                <a:tc gridSpan="2">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nSpc>
                          <a:spcPct val="130000"/>
                        </a:lnSpc>
                        <a:spcAft>
                          <a:spcPts val="0"/>
                        </a:spcAft>
                      </a:pPr>
                      <a:r>
                        <a:rPr lang="en-GB" sz="700" dirty="0" err="1">
                          <a:solidFill>
                            <a:srgbClr val="00336E"/>
                          </a:solidFill>
                          <a:effectLst/>
                        </a:rPr>
                        <a:t>Dokumententitel</a:t>
                      </a:r>
                      <a:r>
                        <a:rPr lang="en-GB" sz="700" dirty="0">
                          <a:solidFill>
                            <a:srgbClr val="00336E"/>
                          </a:solidFill>
                          <a:effectLst/>
                        </a:rPr>
                        <a:t> / Document Title </a:t>
                      </a:r>
                      <a:endParaRPr lang="de-AT" sz="1000" dirty="0">
                        <a:solidFill>
                          <a:srgbClr val="00336E"/>
                        </a:solidFill>
                        <a:effectLst/>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9CDE5"/>
                    </a:solidFill>
                  </a:tcPr>
                </a:tc>
                <a:tc hMerge="1">
                  <a:txBody>
                    <a:bodyPr/>
                    <a:lstStyle/>
                    <a:p>
                      <a:endParaRPr lang="de-AT"/>
                    </a:p>
                  </a:txBody>
                  <a:tcPr/>
                </a:tc>
                <a:extLst>
                  <a:ext uri="{0D108BD9-81ED-4DB2-BD59-A6C34878D82A}">
                    <a16:rowId xmlns:a16="http://schemas.microsoft.com/office/drawing/2014/main" val="10000"/>
                  </a:ext>
                </a:extLst>
              </a:tr>
              <a:tr h="720000">
                <a:tc gridSpan="2">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Bef>
                          <a:spcPts val="500"/>
                        </a:spcBef>
                        <a:spcAft>
                          <a:spcPts val="500"/>
                        </a:spcAft>
                      </a:pPr>
                      <a:endParaRPr lang="de-AT" sz="400" b="1" dirty="0">
                        <a:solidFill>
                          <a:srgbClr val="00336E"/>
                        </a:solidFill>
                        <a:effectLst/>
                        <a:latin typeface="Verdana"/>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xBody>
                    <a:bodyPr/>
                    <a:lstStyle/>
                    <a:p>
                      <a:endParaRPr lang="de-AT"/>
                    </a:p>
                  </a:txBody>
                  <a:tcPr/>
                </a:tc>
                <a:extLst>
                  <a:ext uri="{0D108BD9-81ED-4DB2-BD59-A6C34878D82A}">
                    <a16:rowId xmlns:a16="http://schemas.microsoft.com/office/drawing/2014/main" val="10001"/>
                  </a:ext>
                </a:extLst>
              </a:tr>
            </a:tbl>
          </a:graphicData>
        </a:graphic>
      </p:graphicFrame>
      <p:sp>
        <p:nvSpPr>
          <p:cNvPr id="24" name="Textfeld 23">
            <a:extLst>
              <a:ext uri="{FF2B5EF4-FFF2-40B4-BE49-F238E27FC236}">
                <a16:creationId xmlns:a16="http://schemas.microsoft.com/office/drawing/2014/main" id="{E1F525B4-1986-224B-8F16-7A12E71D9CAF}"/>
              </a:ext>
            </a:extLst>
          </p:cNvPr>
          <p:cNvSpPr txBox="1"/>
          <p:nvPr userDrawn="1"/>
        </p:nvSpPr>
        <p:spPr>
          <a:xfrm>
            <a:off x="234284" y="6708345"/>
            <a:ext cx="1740429" cy="46166"/>
          </a:xfrm>
          <a:prstGeom prst="rect">
            <a:avLst/>
          </a:prstGeom>
          <a:noFill/>
        </p:spPr>
        <p:txBody>
          <a:bodyPr wrap="square" lIns="27000" tIns="0" rIns="27000" bIns="0" rtlCol="0">
            <a:spAutoFit/>
          </a:bodyPr>
          <a:lstStyle/>
          <a:p>
            <a:pPr algn="l"/>
            <a:r>
              <a:rPr lang="de-AT" sz="300" dirty="0">
                <a:solidFill>
                  <a:srgbClr val="14316C"/>
                </a:solidFill>
                <a:latin typeface="Verdana" panose="020B0604030504040204" pitchFamily="34" charset="0"/>
                <a:ea typeface="Verdana" panose="020B0604030504040204" pitchFamily="34" charset="0"/>
                <a:cs typeface="Verdana" panose="020B0604030504040204" pitchFamily="34" charset="0"/>
              </a:rPr>
              <a:t>Zugrundeliegende Vorlage</a:t>
            </a:r>
            <a:r>
              <a:rPr lang="de-AT" sz="300" baseline="0" dirty="0">
                <a:solidFill>
                  <a:srgbClr val="14316C"/>
                </a:solidFill>
                <a:latin typeface="Verdana" panose="020B0604030504040204" pitchFamily="34" charset="0"/>
                <a:ea typeface="Verdana" panose="020B0604030504040204" pitchFamily="34" charset="0"/>
                <a:cs typeface="Verdana" panose="020B0604030504040204" pitchFamily="34" charset="0"/>
              </a:rPr>
              <a:t> / </a:t>
            </a:r>
            <a:r>
              <a:rPr lang="de-AT" sz="300" baseline="0" dirty="0" err="1">
                <a:solidFill>
                  <a:srgbClr val="14316C"/>
                </a:solidFill>
                <a:latin typeface="Verdana" panose="020B0604030504040204" pitchFamily="34" charset="0"/>
                <a:ea typeface="Verdana" panose="020B0604030504040204" pitchFamily="34" charset="0"/>
                <a:cs typeface="Verdana" panose="020B0604030504040204" pitchFamily="34" charset="0"/>
              </a:rPr>
              <a:t>underlying</a:t>
            </a:r>
            <a:r>
              <a:rPr lang="de-AT" sz="300" baseline="0" dirty="0">
                <a:solidFill>
                  <a:srgbClr val="14316C"/>
                </a:solidFill>
                <a:latin typeface="Verdana" panose="020B0604030504040204" pitchFamily="34" charset="0"/>
                <a:ea typeface="Verdana" panose="020B0604030504040204" pitchFamily="34" charset="0"/>
                <a:cs typeface="Verdana" panose="020B0604030504040204" pitchFamily="34" charset="0"/>
              </a:rPr>
              <a:t> </a:t>
            </a:r>
            <a:r>
              <a:rPr lang="de-AT" sz="300" baseline="0" dirty="0" err="1">
                <a:solidFill>
                  <a:srgbClr val="14316C"/>
                </a:solidFill>
                <a:latin typeface="Verdana" panose="020B0604030504040204" pitchFamily="34" charset="0"/>
                <a:ea typeface="Verdana" panose="020B0604030504040204" pitchFamily="34" charset="0"/>
                <a:cs typeface="Verdana" panose="020B0604030504040204" pitchFamily="34" charset="0"/>
              </a:rPr>
              <a:t>template</a:t>
            </a:r>
            <a:r>
              <a:rPr lang="de-AT" sz="300" baseline="0" dirty="0">
                <a:solidFill>
                  <a:srgbClr val="14316C"/>
                </a:solidFill>
                <a:latin typeface="Verdana" panose="020B0604030504040204" pitchFamily="34" charset="0"/>
                <a:ea typeface="Verdana" panose="020B0604030504040204" pitchFamily="34" charset="0"/>
                <a:cs typeface="Verdana" panose="020B0604030504040204" pitchFamily="34" charset="0"/>
              </a:rPr>
              <a:t>. ZA000_10700_1310013, v15.0</a:t>
            </a:r>
            <a:endParaRPr lang="de-AT" sz="300" dirty="0">
              <a:solidFill>
                <a:srgbClr val="14316C"/>
              </a:solidFill>
              <a:latin typeface="Verdana" panose="020B0604030504040204" pitchFamily="34" charset="0"/>
              <a:ea typeface="Verdana" panose="020B0604030504040204" pitchFamily="34" charset="0"/>
              <a:cs typeface="Verdana" panose="020B0604030504040204" pitchFamily="34" charset="0"/>
            </a:endParaRPr>
          </a:p>
        </p:txBody>
      </p:sp>
      <p:sp>
        <p:nvSpPr>
          <p:cNvPr id="27" name="Textplatzhalter 29">
            <a:extLst>
              <a:ext uri="{FF2B5EF4-FFF2-40B4-BE49-F238E27FC236}">
                <a16:creationId xmlns:a16="http://schemas.microsoft.com/office/drawing/2014/main" id="{894C8BAD-1BD1-CE4B-B298-CF9BB9B34F95}"/>
              </a:ext>
            </a:extLst>
          </p:cNvPr>
          <p:cNvSpPr>
            <a:spLocks noGrp="1"/>
          </p:cNvSpPr>
          <p:nvPr>
            <p:ph type="body" sz="quarter" idx="12" hasCustomPrompt="1"/>
          </p:nvPr>
        </p:nvSpPr>
        <p:spPr>
          <a:xfrm>
            <a:off x="242648" y="739730"/>
            <a:ext cx="6731225" cy="602694"/>
          </a:xfrm>
        </p:spPr>
        <p:txBody>
          <a:bodyPr>
            <a:normAutofit/>
          </a:bodyPr>
          <a:lstStyle>
            <a:lvl1pPr marL="0" indent="0">
              <a:buFontTx/>
              <a:buNone/>
              <a:defRPr sz="12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Title</a:t>
            </a:r>
          </a:p>
        </p:txBody>
      </p:sp>
      <p:sp>
        <p:nvSpPr>
          <p:cNvPr id="28" name="Textplatzhalter 29">
            <a:extLst>
              <a:ext uri="{FF2B5EF4-FFF2-40B4-BE49-F238E27FC236}">
                <a16:creationId xmlns:a16="http://schemas.microsoft.com/office/drawing/2014/main" id="{3081F266-9B71-864D-A225-B8C4C6CA942B}"/>
              </a:ext>
            </a:extLst>
          </p:cNvPr>
          <p:cNvSpPr>
            <a:spLocks noGrp="1"/>
          </p:cNvSpPr>
          <p:nvPr>
            <p:ph type="body" sz="quarter" idx="13" hasCustomPrompt="1"/>
          </p:nvPr>
        </p:nvSpPr>
        <p:spPr>
          <a:xfrm>
            <a:off x="242648" y="1655954"/>
            <a:ext cx="2430705" cy="204609"/>
          </a:xfrm>
        </p:spPr>
        <p:txBody>
          <a:bodyPr>
            <a:normAutofit/>
          </a:bodyPr>
          <a:lstStyle>
            <a:lvl1pPr marL="0" indent="0">
              <a:buFontTx/>
              <a:buNone/>
              <a:defRPr sz="10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err="1"/>
              <a:t>AAnnn_XXXXX_YYMMDDn</a:t>
            </a:r>
            <a:endParaRPr lang="de-DE" dirty="0"/>
          </a:p>
        </p:txBody>
      </p:sp>
      <p:sp>
        <p:nvSpPr>
          <p:cNvPr id="29" name="Textplatzhalter 29">
            <a:extLst>
              <a:ext uri="{FF2B5EF4-FFF2-40B4-BE49-F238E27FC236}">
                <a16:creationId xmlns:a16="http://schemas.microsoft.com/office/drawing/2014/main" id="{5399CC37-005C-D845-8ABF-6C39FC6040F1}"/>
              </a:ext>
            </a:extLst>
          </p:cNvPr>
          <p:cNvSpPr>
            <a:spLocks noGrp="1"/>
          </p:cNvSpPr>
          <p:nvPr>
            <p:ph type="body" sz="quarter" idx="14" hasCustomPrompt="1"/>
          </p:nvPr>
        </p:nvSpPr>
        <p:spPr>
          <a:xfrm>
            <a:off x="2812925" y="1666951"/>
            <a:ext cx="1230755" cy="184869"/>
          </a:xfrm>
        </p:spPr>
        <p:txBody>
          <a:bodyPr>
            <a:normAutofit/>
          </a:bodyPr>
          <a:lstStyle>
            <a:lvl1pPr marL="0" indent="0">
              <a:buFontTx/>
              <a:buNone/>
              <a:defRPr sz="10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err="1"/>
              <a:t>AAnnn</a:t>
            </a:r>
            <a:endParaRPr lang="de-DE" dirty="0"/>
          </a:p>
        </p:txBody>
      </p:sp>
      <p:sp>
        <p:nvSpPr>
          <p:cNvPr id="30" name="Textplatzhalter 29">
            <a:extLst>
              <a:ext uri="{FF2B5EF4-FFF2-40B4-BE49-F238E27FC236}">
                <a16:creationId xmlns:a16="http://schemas.microsoft.com/office/drawing/2014/main" id="{0F30D979-A73B-EE4B-A259-5193483CC008}"/>
              </a:ext>
            </a:extLst>
          </p:cNvPr>
          <p:cNvSpPr>
            <a:spLocks noGrp="1"/>
          </p:cNvSpPr>
          <p:nvPr>
            <p:ph type="body" sz="quarter" idx="15" hasCustomPrompt="1"/>
          </p:nvPr>
        </p:nvSpPr>
        <p:spPr>
          <a:xfrm>
            <a:off x="4143300" y="1666950"/>
            <a:ext cx="1604295" cy="192725"/>
          </a:xfrm>
        </p:spPr>
        <p:txBody>
          <a:bodyPr>
            <a:normAutofit/>
          </a:bodyPr>
          <a:lstStyle>
            <a:lvl1pPr marL="0" indent="0">
              <a:buFontTx/>
              <a:buNone/>
              <a:defRPr sz="10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XXXXX</a:t>
            </a:r>
          </a:p>
        </p:txBody>
      </p:sp>
      <p:sp>
        <p:nvSpPr>
          <p:cNvPr id="31" name="Textplatzhalter 29">
            <a:extLst>
              <a:ext uri="{FF2B5EF4-FFF2-40B4-BE49-F238E27FC236}">
                <a16:creationId xmlns:a16="http://schemas.microsoft.com/office/drawing/2014/main" id="{82C3BE5E-09F4-DC4F-AF25-17D8BCA143D8}"/>
              </a:ext>
            </a:extLst>
          </p:cNvPr>
          <p:cNvSpPr>
            <a:spLocks noGrp="1"/>
          </p:cNvSpPr>
          <p:nvPr>
            <p:ph type="body" sz="quarter" idx="16" hasCustomPrompt="1"/>
          </p:nvPr>
        </p:nvSpPr>
        <p:spPr>
          <a:xfrm>
            <a:off x="5866969" y="1653217"/>
            <a:ext cx="1198035" cy="194787"/>
          </a:xfrm>
        </p:spPr>
        <p:txBody>
          <a:bodyPr>
            <a:noAutofit/>
          </a:bodyPr>
          <a:lstStyle>
            <a:lvl1pPr marL="0" indent="0">
              <a:buFontTx/>
              <a:buNone/>
              <a:defRPr sz="10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err="1"/>
              <a:t>n.n</a:t>
            </a:r>
            <a:endParaRPr lang="de-DE" dirty="0"/>
          </a:p>
        </p:txBody>
      </p:sp>
      <p:sp>
        <p:nvSpPr>
          <p:cNvPr id="32" name="Textplatzhalter 29">
            <a:extLst>
              <a:ext uri="{FF2B5EF4-FFF2-40B4-BE49-F238E27FC236}">
                <a16:creationId xmlns:a16="http://schemas.microsoft.com/office/drawing/2014/main" id="{AC7C0562-9BE6-8546-BDC7-D19D0A6D57A3}"/>
              </a:ext>
            </a:extLst>
          </p:cNvPr>
          <p:cNvSpPr>
            <a:spLocks noGrp="1"/>
          </p:cNvSpPr>
          <p:nvPr>
            <p:ph type="body" sz="quarter" idx="17" hasCustomPrompt="1"/>
          </p:nvPr>
        </p:nvSpPr>
        <p:spPr>
          <a:xfrm>
            <a:off x="7171750" y="1666950"/>
            <a:ext cx="1414381" cy="217509"/>
          </a:xfrm>
        </p:spPr>
        <p:txBody>
          <a:bodyPr>
            <a:noAutofit/>
          </a:bodyPr>
          <a:lstStyle>
            <a:lvl1pPr marL="0" indent="0">
              <a:buFontTx/>
              <a:buNone/>
              <a:defRPr sz="10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YYYY-MM-DD</a:t>
            </a:r>
          </a:p>
        </p:txBody>
      </p:sp>
      <p:sp>
        <p:nvSpPr>
          <p:cNvPr id="33" name="Textplatzhalter 29">
            <a:extLst>
              <a:ext uri="{FF2B5EF4-FFF2-40B4-BE49-F238E27FC236}">
                <a16:creationId xmlns:a16="http://schemas.microsoft.com/office/drawing/2014/main" id="{67BA2CED-9E2D-4D46-BADC-8F57F43F602B}"/>
              </a:ext>
            </a:extLst>
          </p:cNvPr>
          <p:cNvSpPr>
            <a:spLocks noGrp="1"/>
          </p:cNvSpPr>
          <p:nvPr>
            <p:ph type="body" sz="quarter" idx="18" hasCustomPrompt="1"/>
          </p:nvPr>
        </p:nvSpPr>
        <p:spPr>
          <a:xfrm>
            <a:off x="242645" y="1991841"/>
            <a:ext cx="3361433" cy="128322"/>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NN</a:t>
            </a:r>
          </a:p>
        </p:txBody>
      </p:sp>
      <p:sp>
        <p:nvSpPr>
          <p:cNvPr id="34" name="Textplatzhalter 29">
            <a:extLst>
              <a:ext uri="{FF2B5EF4-FFF2-40B4-BE49-F238E27FC236}">
                <a16:creationId xmlns:a16="http://schemas.microsoft.com/office/drawing/2014/main" id="{54829390-31F8-2D45-AC80-ACBA28882E2D}"/>
              </a:ext>
            </a:extLst>
          </p:cNvPr>
          <p:cNvSpPr>
            <a:spLocks noGrp="1"/>
          </p:cNvSpPr>
          <p:nvPr>
            <p:ph type="body" sz="quarter" idx="19" hasCustomPrompt="1"/>
          </p:nvPr>
        </p:nvSpPr>
        <p:spPr>
          <a:xfrm>
            <a:off x="4137948" y="1974567"/>
            <a:ext cx="1609648" cy="131675"/>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 Freigabe / </a:t>
            </a:r>
            <a:r>
              <a:rPr lang="de-DE" dirty="0" err="1"/>
              <a:t>release</a:t>
            </a:r>
            <a:r>
              <a:rPr lang="de-DE" dirty="0"/>
              <a:t> </a:t>
            </a:r>
            <a:r>
              <a:rPr lang="de-DE" dirty="0" err="1"/>
              <a:t>date</a:t>
            </a:r>
            <a:endParaRPr lang="de-DE" dirty="0"/>
          </a:p>
        </p:txBody>
      </p:sp>
      <p:sp>
        <p:nvSpPr>
          <p:cNvPr id="35" name="Textplatzhalter 29">
            <a:extLst>
              <a:ext uri="{FF2B5EF4-FFF2-40B4-BE49-F238E27FC236}">
                <a16:creationId xmlns:a16="http://schemas.microsoft.com/office/drawing/2014/main" id="{59D96100-CA5C-384A-82D4-00999B0D1F46}"/>
              </a:ext>
            </a:extLst>
          </p:cNvPr>
          <p:cNvSpPr>
            <a:spLocks noGrp="1"/>
          </p:cNvSpPr>
          <p:nvPr>
            <p:ph type="body" sz="quarter" idx="20" hasCustomPrompt="1"/>
          </p:nvPr>
        </p:nvSpPr>
        <p:spPr>
          <a:xfrm>
            <a:off x="5866970" y="1988025"/>
            <a:ext cx="1198034" cy="126752"/>
          </a:xfrm>
        </p:spPr>
        <p:txBody>
          <a:bodyPr>
            <a:noAutofit/>
          </a:bodyPr>
          <a:lstStyle>
            <a:lvl1pPr marL="0" indent="0" algn="ctr">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not </a:t>
            </a:r>
            <a:r>
              <a:rPr lang="de-DE" dirty="0" err="1"/>
              <a:t>defined</a:t>
            </a:r>
            <a:endParaRPr lang="de-DE" dirty="0"/>
          </a:p>
        </p:txBody>
      </p:sp>
      <p:sp>
        <p:nvSpPr>
          <p:cNvPr id="36" name="Textplatzhalter 29">
            <a:extLst>
              <a:ext uri="{FF2B5EF4-FFF2-40B4-BE49-F238E27FC236}">
                <a16:creationId xmlns:a16="http://schemas.microsoft.com/office/drawing/2014/main" id="{64D0DA75-D901-C642-AF2D-C6BBFF8924F8}"/>
              </a:ext>
            </a:extLst>
          </p:cNvPr>
          <p:cNvSpPr>
            <a:spLocks noGrp="1"/>
          </p:cNvSpPr>
          <p:nvPr>
            <p:ph type="body" sz="quarter" idx="21" hasCustomPrompt="1"/>
          </p:nvPr>
        </p:nvSpPr>
        <p:spPr>
          <a:xfrm>
            <a:off x="7171751" y="1974568"/>
            <a:ext cx="1567308" cy="152846"/>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nach Bedarf / on </a:t>
            </a:r>
            <a:r>
              <a:rPr lang="de-DE" dirty="0" err="1"/>
              <a:t>demand</a:t>
            </a:r>
            <a:endParaRPr lang="de-DE" dirty="0"/>
          </a:p>
        </p:txBody>
      </p:sp>
      <p:sp>
        <p:nvSpPr>
          <p:cNvPr id="37" name="Textplatzhalter 29">
            <a:extLst>
              <a:ext uri="{FF2B5EF4-FFF2-40B4-BE49-F238E27FC236}">
                <a16:creationId xmlns:a16="http://schemas.microsoft.com/office/drawing/2014/main" id="{B4AC1211-90DC-B740-8215-1EA7E21A10B8}"/>
              </a:ext>
            </a:extLst>
          </p:cNvPr>
          <p:cNvSpPr>
            <a:spLocks noGrp="1"/>
          </p:cNvSpPr>
          <p:nvPr>
            <p:ph type="body" sz="quarter" idx="22" hasCustomPrompt="1"/>
          </p:nvPr>
        </p:nvSpPr>
        <p:spPr>
          <a:xfrm>
            <a:off x="1110264" y="3819548"/>
            <a:ext cx="1969794" cy="154008"/>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Last </a:t>
            </a:r>
            <a:r>
              <a:rPr lang="de-DE" dirty="0" err="1"/>
              <a:t>name</a:t>
            </a:r>
            <a:r>
              <a:rPr lang="de-DE" dirty="0"/>
              <a:t>, </a:t>
            </a:r>
            <a:r>
              <a:rPr lang="de-DE" dirty="0" err="1"/>
              <a:t>first</a:t>
            </a:r>
            <a:r>
              <a:rPr lang="de-DE" dirty="0"/>
              <a:t> </a:t>
            </a:r>
            <a:r>
              <a:rPr lang="de-DE" dirty="0" err="1"/>
              <a:t>name</a:t>
            </a:r>
            <a:endParaRPr lang="de-DE" dirty="0"/>
          </a:p>
        </p:txBody>
      </p:sp>
      <p:sp>
        <p:nvSpPr>
          <p:cNvPr id="38" name="Textplatzhalter 29">
            <a:extLst>
              <a:ext uri="{FF2B5EF4-FFF2-40B4-BE49-F238E27FC236}">
                <a16:creationId xmlns:a16="http://schemas.microsoft.com/office/drawing/2014/main" id="{140C9B38-1264-C149-ACB1-D5766B17772E}"/>
              </a:ext>
            </a:extLst>
          </p:cNvPr>
          <p:cNvSpPr>
            <a:spLocks noGrp="1"/>
          </p:cNvSpPr>
          <p:nvPr>
            <p:ph type="body" sz="quarter" idx="23" hasCustomPrompt="1"/>
          </p:nvPr>
        </p:nvSpPr>
        <p:spPr>
          <a:xfrm>
            <a:off x="1110264" y="4045625"/>
            <a:ext cx="1969794" cy="154008"/>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Last </a:t>
            </a:r>
            <a:r>
              <a:rPr lang="de-DE" dirty="0" err="1"/>
              <a:t>name</a:t>
            </a:r>
            <a:r>
              <a:rPr lang="de-DE" dirty="0"/>
              <a:t>, </a:t>
            </a:r>
            <a:r>
              <a:rPr lang="de-DE" dirty="0" err="1"/>
              <a:t>first</a:t>
            </a:r>
            <a:r>
              <a:rPr lang="de-DE" dirty="0"/>
              <a:t> </a:t>
            </a:r>
            <a:r>
              <a:rPr lang="de-DE" dirty="0" err="1"/>
              <a:t>name</a:t>
            </a:r>
            <a:endParaRPr lang="de-DE" dirty="0"/>
          </a:p>
        </p:txBody>
      </p:sp>
      <p:sp>
        <p:nvSpPr>
          <p:cNvPr id="39" name="Textplatzhalter 29">
            <a:extLst>
              <a:ext uri="{FF2B5EF4-FFF2-40B4-BE49-F238E27FC236}">
                <a16:creationId xmlns:a16="http://schemas.microsoft.com/office/drawing/2014/main" id="{C83512B8-9BD3-AC40-AC55-6F05E6C88125}"/>
              </a:ext>
            </a:extLst>
          </p:cNvPr>
          <p:cNvSpPr>
            <a:spLocks noGrp="1"/>
          </p:cNvSpPr>
          <p:nvPr>
            <p:ph type="body" sz="quarter" idx="24" hasCustomPrompt="1"/>
          </p:nvPr>
        </p:nvSpPr>
        <p:spPr>
          <a:xfrm>
            <a:off x="1110264" y="4264163"/>
            <a:ext cx="1969794" cy="154008"/>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Last </a:t>
            </a:r>
            <a:r>
              <a:rPr lang="de-DE" dirty="0" err="1"/>
              <a:t>name</a:t>
            </a:r>
            <a:r>
              <a:rPr lang="de-DE" dirty="0"/>
              <a:t>, </a:t>
            </a:r>
            <a:r>
              <a:rPr lang="de-DE" dirty="0" err="1"/>
              <a:t>first</a:t>
            </a:r>
            <a:r>
              <a:rPr lang="de-DE" dirty="0"/>
              <a:t> </a:t>
            </a:r>
            <a:r>
              <a:rPr lang="de-DE" dirty="0" err="1"/>
              <a:t>name</a:t>
            </a:r>
            <a:endParaRPr lang="de-DE" dirty="0"/>
          </a:p>
        </p:txBody>
      </p:sp>
      <p:sp>
        <p:nvSpPr>
          <p:cNvPr id="40" name="Textplatzhalter 29">
            <a:extLst>
              <a:ext uri="{FF2B5EF4-FFF2-40B4-BE49-F238E27FC236}">
                <a16:creationId xmlns:a16="http://schemas.microsoft.com/office/drawing/2014/main" id="{DB50EEE0-B59E-F74B-8D9B-135D67204B36}"/>
              </a:ext>
            </a:extLst>
          </p:cNvPr>
          <p:cNvSpPr>
            <a:spLocks noGrp="1"/>
          </p:cNvSpPr>
          <p:nvPr>
            <p:ph type="body" sz="quarter" idx="25" hasCustomPrompt="1"/>
          </p:nvPr>
        </p:nvSpPr>
        <p:spPr>
          <a:xfrm>
            <a:off x="3139562" y="3783226"/>
            <a:ext cx="1624696" cy="204260"/>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err="1"/>
              <a:t>xxxxxxx</a:t>
            </a:r>
            <a:endParaRPr lang="de-DE" dirty="0"/>
          </a:p>
        </p:txBody>
      </p:sp>
      <p:sp>
        <p:nvSpPr>
          <p:cNvPr id="43" name="Textplatzhalter 29">
            <a:extLst>
              <a:ext uri="{FF2B5EF4-FFF2-40B4-BE49-F238E27FC236}">
                <a16:creationId xmlns:a16="http://schemas.microsoft.com/office/drawing/2014/main" id="{04BF880B-FCE6-4F41-A274-5BF3B31B9537}"/>
              </a:ext>
            </a:extLst>
          </p:cNvPr>
          <p:cNvSpPr>
            <a:spLocks noGrp="1"/>
          </p:cNvSpPr>
          <p:nvPr>
            <p:ph type="body" sz="quarter" idx="28" hasCustomPrompt="1"/>
          </p:nvPr>
        </p:nvSpPr>
        <p:spPr>
          <a:xfrm>
            <a:off x="4819663" y="3761762"/>
            <a:ext cx="1443979" cy="187248"/>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46" name="Textplatzhalter 29">
            <a:extLst>
              <a:ext uri="{FF2B5EF4-FFF2-40B4-BE49-F238E27FC236}">
                <a16:creationId xmlns:a16="http://schemas.microsoft.com/office/drawing/2014/main" id="{DDD1EA5E-289E-9441-B823-B6650E5746D7}"/>
              </a:ext>
            </a:extLst>
          </p:cNvPr>
          <p:cNvSpPr>
            <a:spLocks noGrp="1"/>
          </p:cNvSpPr>
          <p:nvPr>
            <p:ph type="body" sz="quarter" idx="31" hasCustomPrompt="1"/>
          </p:nvPr>
        </p:nvSpPr>
        <p:spPr>
          <a:xfrm>
            <a:off x="792492" y="2609277"/>
            <a:ext cx="904458" cy="147252"/>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YYYY-MM-DD</a:t>
            </a:r>
          </a:p>
        </p:txBody>
      </p:sp>
      <p:sp>
        <p:nvSpPr>
          <p:cNvPr id="47" name="Textplatzhalter 29">
            <a:extLst>
              <a:ext uri="{FF2B5EF4-FFF2-40B4-BE49-F238E27FC236}">
                <a16:creationId xmlns:a16="http://schemas.microsoft.com/office/drawing/2014/main" id="{1D05C094-DD21-3B4C-8310-DD497ADECEA1}"/>
              </a:ext>
            </a:extLst>
          </p:cNvPr>
          <p:cNvSpPr>
            <a:spLocks noGrp="1"/>
          </p:cNvSpPr>
          <p:nvPr>
            <p:ph type="body" sz="quarter" idx="32" hasCustomPrompt="1"/>
          </p:nvPr>
        </p:nvSpPr>
        <p:spPr>
          <a:xfrm>
            <a:off x="292023" y="2607415"/>
            <a:ext cx="465643" cy="143925"/>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1.0</a:t>
            </a:r>
          </a:p>
        </p:txBody>
      </p:sp>
      <p:sp>
        <p:nvSpPr>
          <p:cNvPr id="48" name="Textplatzhalter 29">
            <a:extLst>
              <a:ext uri="{FF2B5EF4-FFF2-40B4-BE49-F238E27FC236}">
                <a16:creationId xmlns:a16="http://schemas.microsoft.com/office/drawing/2014/main" id="{0AF2F1EE-2B30-E941-9912-60F0B5C40594}"/>
              </a:ext>
            </a:extLst>
          </p:cNvPr>
          <p:cNvSpPr>
            <a:spLocks noGrp="1"/>
          </p:cNvSpPr>
          <p:nvPr>
            <p:ph type="body" sz="quarter" idx="33" hasCustomPrompt="1"/>
          </p:nvPr>
        </p:nvSpPr>
        <p:spPr>
          <a:xfrm>
            <a:off x="1755028" y="2602350"/>
            <a:ext cx="3968790" cy="151505"/>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Erstausgabe / First </a:t>
            </a:r>
            <a:r>
              <a:rPr lang="de-DE" dirty="0" err="1"/>
              <a:t>Issue</a:t>
            </a:r>
            <a:endParaRPr lang="de-DE" dirty="0"/>
          </a:p>
        </p:txBody>
      </p:sp>
      <p:sp>
        <p:nvSpPr>
          <p:cNvPr id="49" name="Textplatzhalter 29">
            <a:extLst>
              <a:ext uri="{FF2B5EF4-FFF2-40B4-BE49-F238E27FC236}">
                <a16:creationId xmlns:a16="http://schemas.microsoft.com/office/drawing/2014/main" id="{75353B1B-B994-C44D-B3E1-58C565176343}"/>
              </a:ext>
            </a:extLst>
          </p:cNvPr>
          <p:cNvSpPr>
            <a:spLocks noGrp="1"/>
          </p:cNvSpPr>
          <p:nvPr>
            <p:ph type="body" sz="quarter" idx="34" hasCustomPrompt="1"/>
          </p:nvPr>
        </p:nvSpPr>
        <p:spPr>
          <a:xfrm>
            <a:off x="292024" y="2767370"/>
            <a:ext cx="465642" cy="127209"/>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50" name="Textplatzhalter 29">
            <a:extLst>
              <a:ext uri="{FF2B5EF4-FFF2-40B4-BE49-F238E27FC236}">
                <a16:creationId xmlns:a16="http://schemas.microsoft.com/office/drawing/2014/main" id="{92DED64F-B0FC-FE4B-BCE1-2CB2AF977390}"/>
              </a:ext>
            </a:extLst>
          </p:cNvPr>
          <p:cNvSpPr>
            <a:spLocks noGrp="1"/>
          </p:cNvSpPr>
          <p:nvPr>
            <p:ph type="body" sz="quarter" idx="35" hasCustomPrompt="1"/>
          </p:nvPr>
        </p:nvSpPr>
        <p:spPr>
          <a:xfrm>
            <a:off x="292024" y="2907112"/>
            <a:ext cx="465642" cy="138786"/>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51" name="Textplatzhalter 29">
            <a:extLst>
              <a:ext uri="{FF2B5EF4-FFF2-40B4-BE49-F238E27FC236}">
                <a16:creationId xmlns:a16="http://schemas.microsoft.com/office/drawing/2014/main" id="{91268A1A-2289-8F45-ABBE-945D6918D139}"/>
              </a:ext>
            </a:extLst>
          </p:cNvPr>
          <p:cNvSpPr>
            <a:spLocks noGrp="1"/>
          </p:cNvSpPr>
          <p:nvPr>
            <p:ph type="body" sz="quarter" idx="37" hasCustomPrompt="1"/>
          </p:nvPr>
        </p:nvSpPr>
        <p:spPr>
          <a:xfrm>
            <a:off x="792492" y="2764015"/>
            <a:ext cx="904453" cy="153393"/>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52" name="Textplatzhalter 29">
            <a:extLst>
              <a:ext uri="{FF2B5EF4-FFF2-40B4-BE49-F238E27FC236}">
                <a16:creationId xmlns:a16="http://schemas.microsoft.com/office/drawing/2014/main" id="{60ADE633-7690-6B46-B67C-6D5ECEB0F4CD}"/>
              </a:ext>
            </a:extLst>
          </p:cNvPr>
          <p:cNvSpPr>
            <a:spLocks noGrp="1"/>
          </p:cNvSpPr>
          <p:nvPr>
            <p:ph type="body" sz="quarter" idx="38" hasCustomPrompt="1"/>
          </p:nvPr>
        </p:nvSpPr>
        <p:spPr>
          <a:xfrm>
            <a:off x="792492" y="2924894"/>
            <a:ext cx="904452" cy="145701"/>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53" name="Textplatzhalter 29">
            <a:extLst>
              <a:ext uri="{FF2B5EF4-FFF2-40B4-BE49-F238E27FC236}">
                <a16:creationId xmlns:a16="http://schemas.microsoft.com/office/drawing/2014/main" id="{4EBA737B-6762-8C42-9C33-E1098A1C9BB2}"/>
              </a:ext>
            </a:extLst>
          </p:cNvPr>
          <p:cNvSpPr>
            <a:spLocks noGrp="1"/>
          </p:cNvSpPr>
          <p:nvPr>
            <p:ph type="body" sz="quarter" idx="40" hasCustomPrompt="1"/>
          </p:nvPr>
        </p:nvSpPr>
        <p:spPr>
          <a:xfrm>
            <a:off x="1755026" y="2764015"/>
            <a:ext cx="3968789" cy="151190"/>
          </a:xfrm>
        </p:spPr>
        <p:txBody>
          <a:bodyPr>
            <a:normAutofit/>
          </a:bodyPr>
          <a:lstStyle>
            <a:lvl1pPr marL="0" indent="0">
              <a:buFontTx/>
              <a:buNone/>
              <a:defRPr sz="6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54" name="Textplatzhalter 29">
            <a:extLst>
              <a:ext uri="{FF2B5EF4-FFF2-40B4-BE49-F238E27FC236}">
                <a16:creationId xmlns:a16="http://schemas.microsoft.com/office/drawing/2014/main" id="{CAA6B481-78F6-804B-80A7-FBB03BD21BC7}"/>
              </a:ext>
            </a:extLst>
          </p:cNvPr>
          <p:cNvSpPr>
            <a:spLocks noGrp="1"/>
          </p:cNvSpPr>
          <p:nvPr>
            <p:ph type="body" sz="quarter" idx="41" hasCustomPrompt="1"/>
          </p:nvPr>
        </p:nvSpPr>
        <p:spPr>
          <a:xfrm>
            <a:off x="1755026" y="2907605"/>
            <a:ext cx="3968790" cy="122781"/>
          </a:xfrm>
        </p:spPr>
        <p:txBody>
          <a:bodyPr>
            <a:normAutofit/>
          </a:bodyPr>
          <a:lstStyle>
            <a:lvl1pPr marL="0" indent="0">
              <a:buFontTx/>
              <a:buNone/>
              <a:defRPr sz="6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60" name="Textplatzhalter 29">
            <a:extLst>
              <a:ext uri="{FF2B5EF4-FFF2-40B4-BE49-F238E27FC236}">
                <a16:creationId xmlns:a16="http://schemas.microsoft.com/office/drawing/2014/main" id="{A8322084-B6F0-F040-AC3E-9A33D0286C3E}"/>
              </a:ext>
            </a:extLst>
          </p:cNvPr>
          <p:cNvSpPr>
            <a:spLocks noGrp="1"/>
          </p:cNvSpPr>
          <p:nvPr>
            <p:ph type="body" sz="quarter" idx="49" hasCustomPrompt="1"/>
          </p:nvPr>
        </p:nvSpPr>
        <p:spPr>
          <a:xfrm>
            <a:off x="1580412" y="5462444"/>
            <a:ext cx="174616" cy="205217"/>
          </a:xfrm>
        </p:spPr>
        <p:txBody>
          <a:bodyPr>
            <a:noAutofit/>
          </a:bodyPr>
          <a:lstStyle>
            <a:lvl1pPr marL="0" indent="0">
              <a:buFontTx/>
              <a:buNone/>
              <a:defRPr sz="600" b="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61" name="Textplatzhalter 29">
            <a:extLst>
              <a:ext uri="{FF2B5EF4-FFF2-40B4-BE49-F238E27FC236}">
                <a16:creationId xmlns:a16="http://schemas.microsoft.com/office/drawing/2014/main" id="{A04E35FB-3710-E54A-9C7F-A5E27CDD817F}"/>
              </a:ext>
            </a:extLst>
          </p:cNvPr>
          <p:cNvSpPr>
            <a:spLocks noGrp="1"/>
          </p:cNvSpPr>
          <p:nvPr>
            <p:ph type="body" sz="quarter" idx="50" hasCustomPrompt="1"/>
          </p:nvPr>
        </p:nvSpPr>
        <p:spPr>
          <a:xfrm>
            <a:off x="1580412" y="5616195"/>
            <a:ext cx="174616" cy="151344"/>
          </a:xfrm>
        </p:spPr>
        <p:txBody>
          <a:bodyPr>
            <a:noAutofit/>
          </a:bodyPr>
          <a:lstStyle>
            <a:lvl1pPr marL="0" indent="0">
              <a:buFontTx/>
              <a:buNone/>
              <a:defRPr sz="600" b="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16" name="Textplatzhalter 29">
            <a:extLst>
              <a:ext uri="{FF2B5EF4-FFF2-40B4-BE49-F238E27FC236}">
                <a16:creationId xmlns:a16="http://schemas.microsoft.com/office/drawing/2014/main" id="{B3BE34B6-08E8-384A-9586-0A67318F25B8}"/>
              </a:ext>
            </a:extLst>
          </p:cNvPr>
          <p:cNvSpPr>
            <a:spLocks noGrp="1"/>
          </p:cNvSpPr>
          <p:nvPr>
            <p:ph type="body" sz="quarter" idx="51" hasCustomPrompt="1"/>
          </p:nvPr>
        </p:nvSpPr>
        <p:spPr>
          <a:xfrm>
            <a:off x="1117314" y="4495426"/>
            <a:ext cx="1969794" cy="154008"/>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Last </a:t>
            </a:r>
            <a:r>
              <a:rPr lang="de-DE" dirty="0" err="1"/>
              <a:t>name</a:t>
            </a:r>
            <a:r>
              <a:rPr lang="de-DE" dirty="0"/>
              <a:t>, </a:t>
            </a:r>
            <a:r>
              <a:rPr lang="de-DE" dirty="0" err="1"/>
              <a:t>first</a:t>
            </a:r>
            <a:r>
              <a:rPr lang="de-DE" dirty="0"/>
              <a:t> </a:t>
            </a:r>
            <a:r>
              <a:rPr lang="de-DE" dirty="0" err="1"/>
              <a:t>name</a:t>
            </a:r>
            <a:endParaRPr lang="de-DE" dirty="0"/>
          </a:p>
        </p:txBody>
      </p:sp>
      <p:sp>
        <p:nvSpPr>
          <p:cNvPr id="117" name="Textplatzhalter 29">
            <a:extLst>
              <a:ext uri="{FF2B5EF4-FFF2-40B4-BE49-F238E27FC236}">
                <a16:creationId xmlns:a16="http://schemas.microsoft.com/office/drawing/2014/main" id="{07BD47CC-B43E-C945-A078-05B231509E16}"/>
              </a:ext>
            </a:extLst>
          </p:cNvPr>
          <p:cNvSpPr>
            <a:spLocks noGrp="1"/>
          </p:cNvSpPr>
          <p:nvPr>
            <p:ph type="body" sz="quarter" idx="52" hasCustomPrompt="1"/>
          </p:nvPr>
        </p:nvSpPr>
        <p:spPr>
          <a:xfrm>
            <a:off x="1110264" y="4718043"/>
            <a:ext cx="1969794" cy="154008"/>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Last </a:t>
            </a:r>
            <a:r>
              <a:rPr lang="de-DE" dirty="0" err="1"/>
              <a:t>name</a:t>
            </a:r>
            <a:r>
              <a:rPr lang="de-DE" dirty="0"/>
              <a:t>, </a:t>
            </a:r>
            <a:r>
              <a:rPr lang="de-DE" dirty="0" err="1"/>
              <a:t>first</a:t>
            </a:r>
            <a:r>
              <a:rPr lang="de-DE" dirty="0"/>
              <a:t> </a:t>
            </a:r>
            <a:r>
              <a:rPr lang="de-DE" dirty="0" err="1"/>
              <a:t>name</a:t>
            </a:r>
            <a:endParaRPr lang="de-DE" dirty="0"/>
          </a:p>
        </p:txBody>
      </p:sp>
      <p:sp>
        <p:nvSpPr>
          <p:cNvPr id="118" name="Textplatzhalter 29">
            <a:extLst>
              <a:ext uri="{FF2B5EF4-FFF2-40B4-BE49-F238E27FC236}">
                <a16:creationId xmlns:a16="http://schemas.microsoft.com/office/drawing/2014/main" id="{437E725A-4033-D14F-B8CB-2BC62BF1DEC2}"/>
              </a:ext>
            </a:extLst>
          </p:cNvPr>
          <p:cNvSpPr>
            <a:spLocks noGrp="1"/>
          </p:cNvSpPr>
          <p:nvPr>
            <p:ph type="body" sz="quarter" idx="53" hasCustomPrompt="1"/>
          </p:nvPr>
        </p:nvSpPr>
        <p:spPr>
          <a:xfrm>
            <a:off x="1117314" y="4953385"/>
            <a:ext cx="1969794" cy="154008"/>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Last </a:t>
            </a:r>
            <a:r>
              <a:rPr lang="de-DE" dirty="0" err="1"/>
              <a:t>name</a:t>
            </a:r>
            <a:r>
              <a:rPr lang="de-DE" dirty="0"/>
              <a:t>, </a:t>
            </a:r>
            <a:r>
              <a:rPr lang="de-DE" dirty="0" err="1"/>
              <a:t>first</a:t>
            </a:r>
            <a:r>
              <a:rPr lang="de-DE" dirty="0"/>
              <a:t> </a:t>
            </a:r>
            <a:r>
              <a:rPr lang="de-DE" dirty="0" err="1"/>
              <a:t>name</a:t>
            </a:r>
            <a:endParaRPr lang="de-DE" dirty="0"/>
          </a:p>
        </p:txBody>
      </p:sp>
      <p:pic>
        <p:nvPicPr>
          <p:cNvPr id="120" name="Grafik 119">
            <a:extLst>
              <a:ext uri="{FF2B5EF4-FFF2-40B4-BE49-F238E27FC236}">
                <a16:creationId xmlns:a16="http://schemas.microsoft.com/office/drawing/2014/main" id="{BB078A5A-24A4-3B4E-B231-300F6E94AC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2777"/>
            <a:ext cx="6991815" cy="200809"/>
          </a:xfrm>
          <a:prstGeom prst="rect">
            <a:avLst/>
          </a:prstGeom>
        </p:spPr>
      </p:pic>
      <p:sp>
        <p:nvSpPr>
          <p:cNvPr id="121" name="Textplatzhalter 29">
            <a:extLst>
              <a:ext uri="{FF2B5EF4-FFF2-40B4-BE49-F238E27FC236}">
                <a16:creationId xmlns:a16="http://schemas.microsoft.com/office/drawing/2014/main" id="{0F3BC434-EDFC-1744-A554-82C5A0CB07FD}"/>
              </a:ext>
            </a:extLst>
          </p:cNvPr>
          <p:cNvSpPr>
            <a:spLocks noGrp="1"/>
          </p:cNvSpPr>
          <p:nvPr>
            <p:ph type="body" sz="quarter" idx="54" hasCustomPrompt="1"/>
          </p:nvPr>
        </p:nvSpPr>
        <p:spPr>
          <a:xfrm>
            <a:off x="295110" y="3041828"/>
            <a:ext cx="462555" cy="168858"/>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22" name="Textplatzhalter 29">
            <a:extLst>
              <a:ext uri="{FF2B5EF4-FFF2-40B4-BE49-F238E27FC236}">
                <a16:creationId xmlns:a16="http://schemas.microsoft.com/office/drawing/2014/main" id="{E5655591-8149-534A-9635-622749E1304A}"/>
              </a:ext>
            </a:extLst>
          </p:cNvPr>
          <p:cNvSpPr>
            <a:spLocks noGrp="1"/>
          </p:cNvSpPr>
          <p:nvPr>
            <p:ph type="body" sz="quarter" idx="55" hasCustomPrompt="1"/>
          </p:nvPr>
        </p:nvSpPr>
        <p:spPr>
          <a:xfrm>
            <a:off x="795580" y="3070595"/>
            <a:ext cx="901364" cy="144162"/>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23" name="Textplatzhalter 29">
            <a:extLst>
              <a:ext uri="{FF2B5EF4-FFF2-40B4-BE49-F238E27FC236}">
                <a16:creationId xmlns:a16="http://schemas.microsoft.com/office/drawing/2014/main" id="{9BCD28DB-7FBC-F945-B47E-E2A8C2B71610}"/>
              </a:ext>
            </a:extLst>
          </p:cNvPr>
          <p:cNvSpPr>
            <a:spLocks noGrp="1"/>
          </p:cNvSpPr>
          <p:nvPr>
            <p:ph type="body" sz="quarter" idx="56" hasCustomPrompt="1"/>
          </p:nvPr>
        </p:nvSpPr>
        <p:spPr>
          <a:xfrm>
            <a:off x="1755025" y="3037730"/>
            <a:ext cx="3971878" cy="168233"/>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24" name="Textplatzhalter 29">
            <a:extLst>
              <a:ext uri="{FF2B5EF4-FFF2-40B4-BE49-F238E27FC236}">
                <a16:creationId xmlns:a16="http://schemas.microsoft.com/office/drawing/2014/main" id="{C162FB3B-6818-1D47-B4E2-0FD9BE9D943C}"/>
              </a:ext>
            </a:extLst>
          </p:cNvPr>
          <p:cNvSpPr>
            <a:spLocks noGrp="1"/>
          </p:cNvSpPr>
          <p:nvPr>
            <p:ph type="body" sz="quarter" idx="57" hasCustomPrompt="1"/>
          </p:nvPr>
        </p:nvSpPr>
        <p:spPr>
          <a:xfrm>
            <a:off x="4816712" y="4005074"/>
            <a:ext cx="1443979" cy="187248"/>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25" name="Textplatzhalter 29">
            <a:extLst>
              <a:ext uri="{FF2B5EF4-FFF2-40B4-BE49-F238E27FC236}">
                <a16:creationId xmlns:a16="http://schemas.microsoft.com/office/drawing/2014/main" id="{E455FA25-F83A-6847-B04D-829B5A834E35}"/>
              </a:ext>
            </a:extLst>
          </p:cNvPr>
          <p:cNvSpPr>
            <a:spLocks noGrp="1"/>
          </p:cNvSpPr>
          <p:nvPr>
            <p:ph type="body" sz="quarter" idx="58" hasCustomPrompt="1"/>
          </p:nvPr>
        </p:nvSpPr>
        <p:spPr>
          <a:xfrm>
            <a:off x="4819662" y="4248161"/>
            <a:ext cx="1443979" cy="187248"/>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26" name="Textplatzhalter 29">
            <a:extLst>
              <a:ext uri="{FF2B5EF4-FFF2-40B4-BE49-F238E27FC236}">
                <a16:creationId xmlns:a16="http://schemas.microsoft.com/office/drawing/2014/main" id="{6A63400C-EB81-F24F-83F7-695492D00AD4}"/>
              </a:ext>
            </a:extLst>
          </p:cNvPr>
          <p:cNvSpPr>
            <a:spLocks noGrp="1"/>
          </p:cNvSpPr>
          <p:nvPr>
            <p:ph type="body" sz="quarter" idx="59" hasCustomPrompt="1"/>
          </p:nvPr>
        </p:nvSpPr>
        <p:spPr>
          <a:xfrm>
            <a:off x="4816712" y="4461035"/>
            <a:ext cx="1443979" cy="187248"/>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27" name="Textplatzhalter 29">
            <a:extLst>
              <a:ext uri="{FF2B5EF4-FFF2-40B4-BE49-F238E27FC236}">
                <a16:creationId xmlns:a16="http://schemas.microsoft.com/office/drawing/2014/main" id="{49BF8F05-620D-1C40-90B4-F2B825455B0D}"/>
              </a:ext>
            </a:extLst>
          </p:cNvPr>
          <p:cNvSpPr>
            <a:spLocks noGrp="1"/>
          </p:cNvSpPr>
          <p:nvPr>
            <p:ph type="body" sz="quarter" idx="60" hasCustomPrompt="1"/>
          </p:nvPr>
        </p:nvSpPr>
        <p:spPr>
          <a:xfrm>
            <a:off x="4816711" y="4693419"/>
            <a:ext cx="1443979" cy="187248"/>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28" name="Textplatzhalter 29">
            <a:extLst>
              <a:ext uri="{FF2B5EF4-FFF2-40B4-BE49-F238E27FC236}">
                <a16:creationId xmlns:a16="http://schemas.microsoft.com/office/drawing/2014/main" id="{CF9CD660-3884-844D-B339-64088098A8C8}"/>
              </a:ext>
            </a:extLst>
          </p:cNvPr>
          <p:cNvSpPr>
            <a:spLocks noGrp="1"/>
          </p:cNvSpPr>
          <p:nvPr>
            <p:ph type="body" sz="quarter" idx="61" hasCustomPrompt="1"/>
          </p:nvPr>
        </p:nvSpPr>
        <p:spPr>
          <a:xfrm>
            <a:off x="4816711" y="4917395"/>
            <a:ext cx="1443979" cy="187248"/>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29" name="Textplatzhalter 29">
            <a:extLst>
              <a:ext uri="{FF2B5EF4-FFF2-40B4-BE49-F238E27FC236}">
                <a16:creationId xmlns:a16="http://schemas.microsoft.com/office/drawing/2014/main" id="{CCFCBEE1-1A5C-4F43-B54C-9FE1371E45B8}"/>
              </a:ext>
            </a:extLst>
          </p:cNvPr>
          <p:cNvSpPr>
            <a:spLocks noGrp="1"/>
          </p:cNvSpPr>
          <p:nvPr>
            <p:ph type="body" sz="quarter" idx="62" hasCustomPrompt="1"/>
          </p:nvPr>
        </p:nvSpPr>
        <p:spPr>
          <a:xfrm>
            <a:off x="6313145" y="3761763"/>
            <a:ext cx="1000380" cy="199857"/>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YYYY-MM-DD</a:t>
            </a:r>
          </a:p>
        </p:txBody>
      </p:sp>
      <p:sp>
        <p:nvSpPr>
          <p:cNvPr id="130" name="Textplatzhalter 29">
            <a:extLst>
              <a:ext uri="{FF2B5EF4-FFF2-40B4-BE49-F238E27FC236}">
                <a16:creationId xmlns:a16="http://schemas.microsoft.com/office/drawing/2014/main" id="{486058E5-118A-A94F-8C81-E23180D1B977}"/>
              </a:ext>
            </a:extLst>
          </p:cNvPr>
          <p:cNvSpPr>
            <a:spLocks noGrp="1"/>
          </p:cNvSpPr>
          <p:nvPr>
            <p:ph type="body" sz="quarter" idx="63" hasCustomPrompt="1"/>
          </p:nvPr>
        </p:nvSpPr>
        <p:spPr>
          <a:xfrm>
            <a:off x="6313145" y="4015646"/>
            <a:ext cx="1000380" cy="204307"/>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YYYY-MM-DD</a:t>
            </a:r>
          </a:p>
        </p:txBody>
      </p:sp>
      <p:sp>
        <p:nvSpPr>
          <p:cNvPr id="131" name="Textplatzhalter 29">
            <a:extLst>
              <a:ext uri="{FF2B5EF4-FFF2-40B4-BE49-F238E27FC236}">
                <a16:creationId xmlns:a16="http://schemas.microsoft.com/office/drawing/2014/main" id="{58FA51E3-4A98-934B-9ABF-26E64F4FF8F3}"/>
              </a:ext>
            </a:extLst>
          </p:cNvPr>
          <p:cNvSpPr>
            <a:spLocks noGrp="1"/>
          </p:cNvSpPr>
          <p:nvPr>
            <p:ph type="body" sz="quarter" idx="64" hasCustomPrompt="1"/>
          </p:nvPr>
        </p:nvSpPr>
        <p:spPr>
          <a:xfrm>
            <a:off x="6313145" y="4239636"/>
            <a:ext cx="1000380" cy="204307"/>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YYYY-MM-DD</a:t>
            </a:r>
          </a:p>
        </p:txBody>
      </p:sp>
      <p:sp>
        <p:nvSpPr>
          <p:cNvPr id="132" name="Textplatzhalter 29">
            <a:extLst>
              <a:ext uri="{FF2B5EF4-FFF2-40B4-BE49-F238E27FC236}">
                <a16:creationId xmlns:a16="http://schemas.microsoft.com/office/drawing/2014/main" id="{76764023-91F4-9347-861A-1494523046B6}"/>
              </a:ext>
            </a:extLst>
          </p:cNvPr>
          <p:cNvSpPr>
            <a:spLocks noGrp="1"/>
          </p:cNvSpPr>
          <p:nvPr>
            <p:ph type="body" sz="quarter" idx="65" hasCustomPrompt="1"/>
          </p:nvPr>
        </p:nvSpPr>
        <p:spPr>
          <a:xfrm>
            <a:off x="6313145" y="4472437"/>
            <a:ext cx="1000380" cy="204307"/>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YYYY-MM-DD</a:t>
            </a:r>
          </a:p>
        </p:txBody>
      </p:sp>
      <p:sp>
        <p:nvSpPr>
          <p:cNvPr id="133" name="Textplatzhalter 29">
            <a:extLst>
              <a:ext uri="{FF2B5EF4-FFF2-40B4-BE49-F238E27FC236}">
                <a16:creationId xmlns:a16="http://schemas.microsoft.com/office/drawing/2014/main" id="{513B8066-17DC-E245-B1AF-FE5D290FD6A7}"/>
              </a:ext>
            </a:extLst>
          </p:cNvPr>
          <p:cNvSpPr>
            <a:spLocks noGrp="1"/>
          </p:cNvSpPr>
          <p:nvPr>
            <p:ph type="body" sz="quarter" idx="66" hasCustomPrompt="1"/>
          </p:nvPr>
        </p:nvSpPr>
        <p:spPr>
          <a:xfrm>
            <a:off x="6313145" y="4695008"/>
            <a:ext cx="1000380" cy="204307"/>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YYYY-MM-DD</a:t>
            </a:r>
          </a:p>
        </p:txBody>
      </p:sp>
      <p:sp>
        <p:nvSpPr>
          <p:cNvPr id="134" name="Textplatzhalter 29">
            <a:extLst>
              <a:ext uri="{FF2B5EF4-FFF2-40B4-BE49-F238E27FC236}">
                <a16:creationId xmlns:a16="http://schemas.microsoft.com/office/drawing/2014/main" id="{AF5CDEE7-3AA0-CC4C-BFFA-D98E6270ABDB}"/>
              </a:ext>
            </a:extLst>
          </p:cNvPr>
          <p:cNvSpPr>
            <a:spLocks noGrp="1"/>
          </p:cNvSpPr>
          <p:nvPr>
            <p:ph type="body" sz="quarter" idx="67" hasCustomPrompt="1"/>
          </p:nvPr>
        </p:nvSpPr>
        <p:spPr>
          <a:xfrm>
            <a:off x="6313145" y="4920236"/>
            <a:ext cx="1000380" cy="204307"/>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YYYY-MM-DD</a:t>
            </a:r>
          </a:p>
        </p:txBody>
      </p:sp>
      <p:sp>
        <p:nvSpPr>
          <p:cNvPr id="135" name="Textplatzhalter 29">
            <a:extLst>
              <a:ext uri="{FF2B5EF4-FFF2-40B4-BE49-F238E27FC236}">
                <a16:creationId xmlns:a16="http://schemas.microsoft.com/office/drawing/2014/main" id="{78B6D638-20DA-954B-8DBC-3C08E3AF7D07}"/>
              </a:ext>
            </a:extLst>
          </p:cNvPr>
          <p:cNvSpPr>
            <a:spLocks noGrp="1"/>
          </p:cNvSpPr>
          <p:nvPr>
            <p:ph type="body" sz="quarter" idx="68" hasCustomPrompt="1"/>
          </p:nvPr>
        </p:nvSpPr>
        <p:spPr>
          <a:xfrm>
            <a:off x="3139562" y="3995373"/>
            <a:ext cx="1624696" cy="204260"/>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err="1"/>
              <a:t>xxxxxxx</a:t>
            </a:r>
            <a:endParaRPr lang="de-DE" dirty="0"/>
          </a:p>
        </p:txBody>
      </p:sp>
      <p:sp>
        <p:nvSpPr>
          <p:cNvPr id="136" name="Textplatzhalter 29">
            <a:extLst>
              <a:ext uri="{FF2B5EF4-FFF2-40B4-BE49-F238E27FC236}">
                <a16:creationId xmlns:a16="http://schemas.microsoft.com/office/drawing/2014/main" id="{76AEA1D2-D520-8A44-9C7B-C45A01CCF574}"/>
              </a:ext>
            </a:extLst>
          </p:cNvPr>
          <p:cNvSpPr>
            <a:spLocks noGrp="1"/>
          </p:cNvSpPr>
          <p:nvPr>
            <p:ph type="body" sz="quarter" idx="69" hasCustomPrompt="1"/>
          </p:nvPr>
        </p:nvSpPr>
        <p:spPr>
          <a:xfrm>
            <a:off x="3139562" y="4222173"/>
            <a:ext cx="1624696" cy="204260"/>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err="1"/>
              <a:t>xxxxxxx</a:t>
            </a:r>
            <a:endParaRPr lang="de-DE" dirty="0"/>
          </a:p>
        </p:txBody>
      </p:sp>
      <p:sp>
        <p:nvSpPr>
          <p:cNvPr id="137" name="Textplatzhalter 29">
            <a:extLst>
              <a:ext uri="{FF2B5EF4-FFF2-40B4-BE49-F238E27FC236}">
                <a16:creationId xmlns:a16="http://schemas.microsoft.com/office/drawing/2014/main" id="{46E50CE8-B938-7D4E-8C54-6D051DDA5C6F}"/>
              </a:ext>
            </a:extLst>
          </p:cNvPr>
          <p:cNvSpPr>
            <a:spLocks noGrp="1"/>
          </p:cNvSpPr>
          <p:nvPr>
            <p:ph type="body" sz="quarter" idx="70" hasCustomPrompt="1"/>
          </p:nvPr>
        </p:nvSpPr>
        <p:spPr>
          <a:xfrm>
            <a:off x="3139562" y="4464133"/>
            <a:ext cx="1624696" cy="204260"/>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err="1"/>
              <a:t>xxxxxxx</a:t>
            </a:r>
            <a:endParaRPr lang="de-DE" dirty="0"/>
          </a:p>
        </p:txBody>
      </p:sp>
      <p:sp>
        <p:nvSpPr>
          <p:cNvPr id="138" name="Textplatzhalter 29">
            <a:extLst>
              <a:ext uri="{FF2B5EF4-FFF2-40B4-BE49-F238E27FC236}">
                <a16:creationId xmlns:a16="http://schemas.microsoft.com/office/drawing/2014/main" id="{140B05F8-7252-FB45-9AD6-171B8FB1BC8F}"/>
              </a:ext>
            </a:extLst>
          </p:cNvPr>
          <p:cNvSpPr>
            <a:spLocks noGrp="1"/>
          </p:cNvSpPr>
          <p:nvPr>
            <p:ph type="body" sz="quarter" idx="71" hasCustomPrompt="1"/>
          </p:nvPr>
        </p:nvSpPr>
        <p:spPr>
          <a:xfrm>
            <a:off x="3139562" y="4698589"/>
            <a:ext cx="1624696" cy="204260"/>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err="1"/>
              <a:t>xxxxxxx</a:t>
            </a:r>
            <a:endParaRPr lang="de-DE" dirty="0"/>
          </a:p>
        </p:txBody>
      </p:sp>
      <p:sp>
        <p:nvSpPr>
          <p:cNvPr id="139" name="Textplatzhalter 29">
            <a:extLst>
              <a:ext uri="{FF2B5EF4-FFF2-40B4-BE49-F238E27FC236}">
                <a16:creationId xmlns:a16="http://schemas.microsoft.com/office/drawing/2014/main" id="{C79E242F-6FCB-1344-ACD2-70E52123F77B}"/>
              </a:ext>
            </a:extLst>
          </p:cNvPr>
          <p:cNvSpPr>
            <a:spLocks noGrp="1"/>
          </p:cNvSpPr>
          <p:nvPr>
            <p:ph type="body" sz="quarter" idx="72" hasCustomPrompt="1"/>
          </p:nvPr>
        </p:nvSpPr>
        <p:spPr>
          <a:xfrm>
            <a:off x="3139562" y="4930618"/>
            <a:ext cx="1624696" cy="204260"/>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err="1"/>
              <a:t>xxxxxxx</a:t>
            </a:r>
            <a:endParaRPr lang="de-DE" dirty="0"/>
          </a:p>
        </p:txBody>
      </p:sp>
      <p:sp>
        <p:nvSpPr>
          <p:cNvPr id="57" name="Textplatzhalter 29">
            <a:extLst>
              <a:ext uri="{FF2B5EF4-FFF2-40B4-BE49-F238E27FC236}">
                <a16:creationId xmlns:a16="http://schemas.microsoft.com/office/drawing/2014/main" id="{A31009AD-15D7-4A45-9D3C-1DA901DAC217}"/>
              </a:ext>
            </a:extLst>
          </p:cNvPr>
          <p:cNvSpPr>
            <a:spLocks noGrp="1"/>
          </p:cNvSpPr>
          <p:nvPr>
            <p:ph type="body" sz="quarter" idx="46" hasCustomPrompt="1"/>
          </p:nvPr>
        </p:nvSpPr>
        <p:spPr>
          <a:xfrm>
            <a:off x="5937700" y="5538951"/>
            <a:ext cx="2733920" cy="228588"/>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58" name="Textplatzhalter 29">
            <a:extLst>
              <a:ext uri="{FF2B5EF4-FFF2-40B4-BE49-F238E27FC236}">
                <a16:creationId xmlns:a16="http://schemas.microsoft.com/office/drawing/2014/main" id="{A1A62064-901F-9F49-8048-B02CF9E2E5C9}"/>
              </a:ext>
            </a:extLst>
          </p:cNvPr>
          <p:cNvSpPr>
            <a:spLocks noGrp="1"/>
          </p:cNvSpPr>
          <p:nvPr>
            <p:ph type="body" sz="quarter" idx="47" hasCustomPrompt="1"/>
          </p:nvPr>
        </p:nvSpPr>
        <p:spPr>
          <a:xfrm>
            <a:off x="4855464" y="5471132"/>
            <a:ext cx="174616" cy="170005"/>
          </a:xfrm>
        </p:spPr>
        <p:txBody>
          <a:bodyPr>
            <a:noAutofit/>
          </a:bodyPr>
          <a:lstStyle>
            <a:lvl1pPr marL="0" indent="0">
              <a:buFontTx/>
              <a:buNone/>
              <a:defRPr sz="600" b="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59" name="Textplatzhalter 29">
            <a:extLst>
              <a:ext uri="{FF2B5EF4-FFF2-40B4-BE49-F238E27FC236}">
                <a16:creationId xmlns:a16="http://schemas.microsoft.com/office/drawing/2014/main" id="{81B0A986-A67D-344B-B57C-563C92FE3674}"/>
              </a:ext>
            </a:extLst>
          </p:cNvPr>
          <p:cNvSpPr>
            <a:spLocks noGrp="1"/>
          </p:cNvSpPr>
          <p:nvPr>
            <p:ph type="body" sz="quarter" idx="48" hasCustomPrompt="1"/>
          </p:nvPr>
        </p:nvSpPr>
        <p:spPr>
          <a:xfrm>
            <a:off x="3374066" y="5468471"/>
            <a:ext cx="230013" cy="145576"/>
          </a:xfrm>
        </p:spPr>
        <p:txBody>
          <a:bodyPr>
            <a:noAutofit/>
          </a:bodyPr>
          <a:lstStyle>
            <a:lvl1pPr marL="0" indent="0" algn="ctr">
              <a:buFontTx/>
              <a:buNone/>
              <a:defRPr sz="600" b="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graphicFrame>
        <p:nvGraphicFramePr>
          <p:cNvPr id="142" name="Tabelle 141">
            <a:extLst>
              <a:ext uri="{FF2B5EF4-FFF2-40B4-BE49-F238E27FC236}">
                <a16:creationId xmlns:a16="http://schemas.microsoft.com/office/drawing/2014/main" id="{864C7CC3-26F0-0A4B-A186-39EF3A283DC2}"/>
              </a:ext>
            </a:extLst>
          </p:cNvPr>
          <p:cNvGraphicFramePr>
            <a:graphicFrameLocks noGrp="1"/>
          </p:cNvGraphicFramePr>
          <p:nvPr userDrawn="1"/>
        </p:nvGraphicFramePr>
        <p:xfrm>
          <a:off x="234284" y="6025007"/>
          <a:ext cx="8429659" cy="606027"/>
        </p:xfrm>
        <a:graphic>
          <a:graphicData uri="http://schemas.openxmlformats.org/drawingml/2006/table">
            <a:tbl>
              <a:tblPr bandRow="1"/>
              <a:tblGrid>
                <a:gridCol w="5391014">
                  <a:extLst>
                    <a:ext uri="{9D8B030D-6E8A-4147-A177-3AD203B41FA5}">
                      <a16:colId xmlns:a16="http://schemas.microsoft.com/office/drawing/2014/main" val="20000"/>
                    </a:ext>
                  </a:extLst>
                </a:gridCol>
                <a:gridCol w="2470952">
                  <a:extLst>
                    <a:ext uri="{9D8B030D-6E8A-4147-A177-3AD203B41FA5}">
                      <a16:colId xmlns:a16="http://schemas.microsoft.com/office/drawing/2014/main" val="20004"/>
                    </a:ext>
                  </a:extLst>
                </a:gridCol>
                <a:gridCol w="567693">
                  <a:extLst>
                    <a:ext uri="{9D8B030D-6E8A-4147-A177-3AD203B41FA5}">
                      <a16:colId xmlns:a16="http://schemas.microsoft.com/office/drawing/2014/main" val="1041234662"/>
                    </a:ext>
                  </a:extLst>
                </a:gridCol>
              </a:tblGrid>
              <a:tr h="120062">
                <a:tc rowSpan="2">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nSpc>
                          <a:spcPct val="130000"/>
                        </a:lnSpc>
                        <a:spcAft>
                          <a:spcPts val="0"/>
                        </a:spcAft>
                      </a:pPr>
                      <a:r>
                        <a:rPr lang="de-AT" sz="700" dirty="0">
                          <a:effectLst/>
                        </a:rPr>
                        <a:t>Weitergabe sowie Vervielfältigung dieses Dokuments, Verwertung und Mitteilung seines Inhalts sind verboten, soweit nicht ausdrücklich gestattet. </a:t>
                      </a:r>
                      <a:r>
                        <a:rPr lang="en-GB" sz="700" dirty="0" err="1">
                          <a:effectLst/>
                        </a:rPr>
                        <a:t>Zuwiderhandlungen</a:t>
                      </a:r>
                      <a:r>
                        <a:rPr lang="en-GB" sz="700" dirty="0">
                          <a:effectLst/>
                        </a:rPr>
                        <a:t> </a:t>
                      </a:r>
                      <a:r>
                        <a:rPr lang="en-GB" sz="700" dirty="0" err="1">
                          <a:effectLst/>
                        </a:rPr>
                        <a:t>verpflichten</a:t>
                      </a:r>
                      <a:r>
                        <a:rPr lang="en-GB" sz="700" dirty="0">
                          <a:effectLst/>
                        </a:rPr>
                        <a:t> </a:t>
                      </a:r>
                      <a:r>
                        <a:rPr lang="en-GB" sz="700" dirty="0" err="1">
                          <a:effectLst/>
                        </a:rPr>
                        <a:t>zu</a:t>
                      </a:r>
                      <a:r>
                        <a:rPr lang="en-GB" sz="700" dirty="0">
                          <a:effectLst/>
                        </a:rPr>
                        <a:t> </a:t>
                      </a:r>
                      <a:r>
                        <a:rPr lang="en-GB" sz="700" dirty="0" err="1">
                          <a:effectLst/>
                        </a:rPr>
                        <a:t>Schadenersatz</a:t>
                      </a:r>
                      <a:r>
                        <a:rPr lang="en-GB" sz="700" dirty="0">
                          <a:effectLst/>
                        </a:rPr>
                        <a:t>. </a:t>
                      </a:r>
                      <a:endParaRPr lang="de-AT" sz="700" dirty="0">
                        <a:effectLst/>
                      </a:endParaRPr>
                    </a:p>
                    <a:p>
                      <a:pPr>
                        <a:lnSpc>
                          <a:spcPct val="130000"/>
                        </a:lnSpc>
                        <a:spcAft>
                          <a:spcPts val="0"/>
                        </a:spcAft>
                      </a:pPr>
                      <a:r>
                        <a:rPr lang="en-GB" sz="700" dirty="0">
                          <a:effectLst/>
                        </a:rPr>
                        <a:t>The Reproduction, distribution and utilization of this document as well as communication of its contents to others without express authorization is prohibited. Offenders will be held liable for the payment of damages.</a:t>
                      </a:r>
                      <a:endParaRPr lang="de-AT" sz="700" dirty="0">
                        <a:effectLst/>
                        <a:latin typeface="Verdana" panose="020B0604030504040204" pitchFamily="34" charset="0"/>
                        <a:ea typeface="Calibri" panose="020F0502020204030204" pitchFamily="34" charset="0"/>
                        <a:cs typeface="Times New Roman" panose="02020603050405020304" pitchFamily="18" charset="0"/>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baseline="0" dirty="0" err="1">
                          <a:solidFill>
                            <a:srgbClr val="00336E"/>
                          </a:solidFill>
                          <a:effectLst/>
                        </a:rPr>
                        <a:t>Schutzklasse</a:t>
                      </a:r>
                      <a:r>
                        <a:rPr lang="en-GB" sz="700" baseline="0" dirty="0">
                          <a:solidFill>
                            <a:srgbClr val="00336E"/>
                          </a:solidFill>
                          <a:effectLst/>
                        </a:rPr>
                        <a:t> / Protection Class</a:t>
                      </a:r>
                      <a:endParaRPr lang="de-AT" sz="700" dirty="0">
                        <a:solidFill>
                          <a:srgbClr val="00336E"/>
                        </a:solidFill>
                        <a:effectLst/>
                        <a:latin typeface="Verdana"/>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AT" sz="700" dirty="0">
                        <a:solidFill>
                          <a:srgbClr val="00336E"/>
                        </a:solidFill>
                        <a:effectLst/>
                        <a:latin typeface="Verdana"/>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3"/>
                  </a:ext>
                </a:extLst>
              </a:tr>
              <a:tr h="485965">
                <a:tc vMerge="1">
                  <a:txBody>
                    <a:bodyPr/>
                    <a:lstStyle/>
                    <a:p>
                      <a:endParaRPr lang="de-AT"/>
                    </a:p>
                  </a:txBody>
                  <a:tcPr/>
                </a:tc>
                <a:tc>
                  <a:txBody>
                    <a:bodyPr/>
                    <a:lstStyle/>
                    <a:p>
                      <a:pPr algn="ctr">
                        <a:spcAft>
                          <a:spcPts val="0"/>
                        </a:spcAft>
                      </a:pPr>
                      <a:endParaRPr lang="de-AT" sz="700" dirty="0">
                        <a:solidFill>
                          <a:srgbClr val="00336E"/>
                        </a:solidFill>
                        <a:effectLst/>
                        <a:latin typeface="Verdana"/>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algn="ctr">
                        <a:spcAft>
                          <a:spcPts val="0"/>
                        </a:spcAft>
                      </a:pPr>
                      <a:endParaRPr lang="de-AT" sz="700" dirty="0">
                        <a:solidFill>
                          <a:srgbClr val="00336E"/>
                        </a:solidFill>
                        <a:effectLst/>
                        <a:latin typeface="Verdana"/>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15536113"/>
                  </a:ext>
                </a:extLst>
              </a:tr>
            </a:tbl>
          </a:graphicData>
        </a:graphic>
      </p:graphicFrame>
      <p:sp>
        <p:nvSpPr>
          <p:cNvPr id="143" name="Textplatzhalter 29">
            <a:extLst>
              <a:ext uri="{FF2B5EF4-FFF2-40B4-BE49-F238E27FC236}">
                <a16:creationId xmlns:a16="http://schemas.microsoft.com/office/drawing/2014/main" id="{F6965929-83B8-9541-B51D-929231ABA649}"/>
              </a:ext>
            </a:extLst>
          </p:cNvPr>
          <p:cNvSpPr>
            <a:spLocks noGrp="1"/>
          </p:cNvSpPr>
          <p:nvPr>
            <p:ph type="body" sz="quarter" idx="73" hasCustomPrompt="1"/>
          </p:nvPr>
        </p:nvSpPr>
        <p:spPr>
          <a:xfrm>
            <a:off x="5663376" y="6257530"/>
            <a:ext cx="1149961" cy="224618"/>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eingeschränkt</a:t>
            </a:r>
          </a:p>
        </p:txBody>
      </p:sp>
      <p:graphicFrame>
        <p:nvGraphicFramePr>
          <p:cNvPr id="144" name="Tabelle 143">
            <a:extLst>
              <a:ext uri="{FF2B5EF4-FFF2-40B4-BE49-F238E27FC236}">
                <a16:creationId xmlns:a16="http://schemas.microsoft.com/office/drawing/2014/main" id="{171F2E61-E0D6-4D43-AB2F-2C55A29922A5}"/>
              </a:ext>
            </a:extLst>
          </p:cNvPr>
          <p:cNvGraphicFramePr>
            <a:graphicFrameLocks noGrp="1"/>
          </p:cNvGraphicFramePr>
          <p:nvPr userDrawn="1"/>
        </p:nvGraphicFramePr>
        <p:xfrm>
          <a:off x="5781896" y="2316897"/>
          <a:ext cx="2837790" cy="879008"/>
        </p:xfrm>
        <a:graphic>
          <a:graphicData uri="http://schemas.openxmlformats.org/drawingml/2006/table">
            <a:tbl>
              <a:tblPr firstRow="1" firstCol="1" bandRow="1"/>
              <a:tblGrid>
                <a:gridCol w="2837790">
                  <a:extLst>
                    <a:ext uri="{9D8B030D-6E8A-4147-A177-3AD203B41FA5}">
                      <a16:colId xmlns:a16="http://schemas.microsoft.com/office/drawing/2014/main" val="20000"/>
                    </a:ext>
                  </a:extLst>
                </a:gridCol>
              </a:tblGrid>
              <a:tr h="180000">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marL="0" algn="l" defTabSz="914400" rtl="0" eaLnBrk="1" latinLnBrk="0" hangingPunct="1">
                        <a:lnSpc>
                          <a:spcPct val="130000"/>
                        </a:lnSpc>
                        <a:spcAft>
                          <a:spcPts val="0"/>
                        </a:spcAft>
                      </a:pPr>
                      <a:r>
                        <a:rPr lang="de-AT" sz="7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Dieses Dokument ersetzt das (die) Dokument(</a:t>
                      </a:r>
                      <a:r>
                        <a:rPr lang="de-AT" sz="700" kern="1200" dirty="0" err="1">
                          <a:solidFill>
                            <a:srgbClr val="00336E"/>
                          </a:solidFill>
                          <a:effectLst/>
                          <a:latin typeface="Verdana" panose="020B0604030504040204" pitchFamily="34" charset="0"/>
                          <a:ea typeface="Verdana" panose="020B0604030504040204" pitchFamily="34" charset="0"/>
                          <a:cs typeface="Verdana" panose="020B0604030504040204" pitchFamily="34" charset="0"/>
                        </a:rPr>
                        <a:t>e</a:t>
                      </a:r>
                      <a:r>
                        <a:rPr lang="de-AT" sz="7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a:t>
                      </a:r>
                      <a:endParaRPr lang="en-GB" sz="700" kern="1200" noProof="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9CDE5"/>
                    </a:solidFill>
                  </a:tcPr>
                </a:tc>
                <a:extLst>
                  <a:ext uri="{0D108BD9-81ED-4DB2-BD59-A6C34878D82A}">
                    <a16:rowId xmlns:a16="http://schemas.microsoft.com/office/drawing/2014/main" val="10000"/>
                  </a:ext>
                </a:extLst>
              </a:tr>
              <a:tr h="108000">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marL="0" algn="l" defTabSz="914400" rtl="0" eaLnBrk="1" latinLnBrk="0" hangingPunct="1">
                        <a:lnSpc>
                          <a:spcPct val="130000"/>
                        </a:lnSpc>
                        <a:spcAft>
                          <a:spcPts val="0"/>
                        </a:spcAft>
                      </a:pPr>
                      <a:r>
                        <a:rPr lang="en-GB" sz="700" b="1"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This document replaces the following document(s)</a:t>
                      </a:r>
                      <a:endParaRPr lang="de-AT" sz="700" b="1"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extLst>
                  <a:ext uri="{0D108BD9-81ED-4DB2-BD59-A6C34878D82A}">
                    <a16:rowId xmlns:a16="http://schemas.microsoft.com/office/drawing/2014/main" val="10001"/>
                  </a:ext>
                </a:extLst>
              </a:tr>
              <a:tr h="144145">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ctr">
                        <a:lnSpc>
                          <a:spcPct val="130000"/>
                        </a:lnSpc>
                        <a:spcAft>
                          <a:spcPts val="0"/>
                        </a:spcAft>
                      </a:pPr>
                      <a:endParaRPr lang="en-GB" sz="800" b="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2"/>
                  </a:ext>
                </a:extLst>
              </a:tr>
              <a:tr h="144145">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ctr">
                        <a:lnSpc>
                          <a:spcPct val="130000"/>
                        </a:lnSpc>
                        <a:spcAft>
                          <a:spcPts val="0"/>
                        </a:spcAft>
                      </a:pPr>
                      <a:r>
                        <a:rPr lang="en-GB"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a:t>
                      </a: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3"/>
                  </a:ext>
                </a:extLst>
              </a:tr>
              <a:tr h="144145">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ctr">
                        <a:lnSpc>
                          <a:spcPct val="130000"/>
                        </a:lnSpc>
                        <a:spcAft>
                          <a:spcPts val="0"/>
                        </a:spcAft>
                      </a:pPr>
                      <a:r>
                        <a:rPr lang="en-GB"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a:t>
                      </a: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4"/>
                  </a:ext>
                </a:extLst>
              </a:tr>
              <a:tr h="144145">
                <a:tc>
                  <a:txBody>
                    <a:bodyPr/>
                    <a:lstStyle/>
                    <a:p>
                      <a:pPr algn="ctr">
                        <a:lnSpc>
                          <a:spcPct val="130000"/>
                        </a:lnSpc>
                        <a:spcAft>
                          <a:spcPts val="0"/>
                        </a:spcAft>
                      </a:pP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2566926910"/>
                  </a:ext>
                </a:extLst>
              </a:tr>
            </a:tbl>
          </a:graphicData>
        </a:graphic>
      </p:graphicFrame>
      <p:sp>
        <p:nvSpPr>
          <p:cNvPr id="55" name="Textplatzhalter 29">
            <a:extLst>
              <a:ext uri="{FF2B5EF4-FFF2-40B4-BE49-F238E27FC236}">
                <a16:creationId xmlns:a16="http://schemas.microsoft.com/office/drawing/2014/main" id="{74CF9E6E-6BA9-4E47-A0B4-9FF2FBFC7A4B}"/>
              </a:ext>
            </a:extLst>
          </p:cNvPr>
          <p:cNvSpPr>
            <a:spLocks noGrp="1"/>
          </p:cNvSpPr>
          <p:nvPr>
            <p:ph type="body" sz="quarter" idx="43" hasCustomPrompt="1"/>
          </p:nvPr>
        </p:nvSpPr>
        <p:spPr>
          <a:xfrm>
            <a:off x="5816722" y="2611596"/>
            <a:ext cx="2710058" cy="154488"/>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45" name="Textplatzhalter 29">
            <a:extLst>
              <a:ext uri="{FF2B5EF4-FFF2-40B4-BE49-F238E27FC236}">
                <a16:creationId xmlns:a16="http://schemas.microsoft.com/office/drawing/2014/main" id="{4F655D48-CB61-2E48-A44D-61612E8EDF5B}"/>
              </a:ext>
            </a:extLst>
          </p:cNvPr>
          <p:cNvSpPr>
            <a:spLocks noGrp="1"/>
          </p:cNvSpPr>
          <p:nvPr>
            <p:ph type="body" sz="quarter" idx="74" hasCustomPrompt="1"/>
          </p:nvPr>
        </p:nvSpPr>
        <p:spPr>
          <a:xfrm>
            <a:off x="5816722" y="2753776"/>
            <a:ext cx="2710058" cy="154488"/>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46" name="Textplatzhalter 29">
            <a:extLst>
              <a:ext uri="{FF2B5EF4-FFF2-40B4-BE49-F238E27FC236}">
                <a16:creationId xmlns:a16="http://schemas.microsoft.com/office/drawing/2014/main" id="{53A6588D-AF29-0E4F-B411-38FDB013C080}"/>
              </a:ext>
            </a:extLst>
          </p:cNvPr>
          <p:cNvSpPr>
            <a:spLocks noGrp="1"/>
          </p:cNvSpPr>
          <p:nvPr>
            <p:ph type="body" sz="quarter" idx="75" hasCustomPrompt="1"/>
          </p:nvPr>
        </p:nvSpPr>
        <p:spPr>
          <a:xfrm>
            <a:off x="5816722" y="2885714"/>
            <a:ext cx="2710058" cy="154488"/>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47" name="Textplatzhalter 29">
            <a:extLst>
              <a:ext uri="{FF2B5EF4-FFF2-40B4-BE49-F238E27FC236}">
                <a16:creationId xmlns:a16="http://schemas.microsoft.com/office/drawing/2014/main" id="{EE432717-F9D9-814D-B4F4-C1B4E9A4B053}"/>
              </a:ext>
            </a:extLst>
          </p:cNvPr>
          <p:cNvSpPr>
            <a:spLocks noGrp="1"/>
          </p:cNvSpPr>
          <p:nvPr>
            <p:ph type="body" sz="quarter" idx="76" hasCustomPrompt="1"/>
          </p:nvPr>
        </p:nvSpPr>
        <p:spPr>
          <a:xfrm>
            <a:off x="5816722" y="3038042"/>
            <a:ext cx="2710058" cy="154488"/>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49" name="Rechteck 148">
            <a:extLst>
              <a:ext uri="{FF2B5EF4-FFF2-40B4-BE49-F238E27FC236}">
                <a16:creationId xmlns:a16="http://schemas.microsoft.com/office/drawing/2014/main" id="{B80F881B-DAC3-654B-B24B-49A536B61B03}"/>
              </a:ext>
            </a:extLst>
          </p:cNvPr>
          <p:cNvSpPr/>
          <p:nvPr userDrawn="1"/>
        </p:nvSpPr>
        <p:spPr>
          <a:xfrm>
            <a:off x="8115686" y="6160458"/>
            <a:ext cx="529200" cy="45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de-AT" sz="1350" dirty="0"/>
              <a:t>&lt;&lt;&lt;&lt;&lt;</a:t>
            </a:r>
          </a:p>
        </p:txBody>
      </p:sp>
      <p:pic>
        <p:nvPicPr>
          <p:cNvPr id="56" name="Picture 2" descr="C:\Users\nra\Desktop\mdc_plakette_13485_d1.jpg">
            <a:extLst>
              <a:ext uri="{FF2B5EF4-FFF2-40B4-BE49-F238E27FC236}">
                <a16:creationId xmlns:a16="http://schemas.microsoft.com/office/drawing/2014/main" id="{773C2802-7171-2143-B957-F57A4870F6D3}"/>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03128" y="6208553"/>
            <a:ext cx="350715" cy="343080"/>
          </a:xfrm>
          <a:prstGeom prst="rect">
            <a:avLst/>
          </a:prstGeom>
          <a:noFill/>
          <a:extLst>
            <a:ext uri="{909E8E84-426E-40DD-AFC4-6F175D3DCCD1}">
              <a14:hiddenFill xmlns:a14="http://schemas.microsoft.com/office/drawing/2010/main">
                <a:solidFill>
                  <a:srgbClr val="FFFFFF"/>
                </a:solidFill>
              </a14:hiddenFill>
            </a:ext>
          </a:extLst>
        </p:spPr>
      </p:pic>
      <p:sp>
        <p:nvSpPr>
          <p:cNvPr id="150" name="Rechteck 149">
            <a:extLst>
              <a:ext uri="{FF2B5EF4-FFF2-40B4-BE49-F238E27FC236}">
                <a16:creationId xmlns:a16="http://schemas.microsoft.com/office/drawing/2014/main" id="{082BC448-5C55-F24F-AE99-A0A8AE38B6FA}"/>
              </a:ext>
            </a:extLst>
          </p:cNvPr>
          <p:cNvSpPr/>
          <p:nvPr userDrawn="1"/>
        </p:nvSpPr>
        <p:spPr>
          <a:xfrm>
            <a:off x="7065005" y="1060500"/>
            <a:ext cx="1627871" cy="334707"/>
          </a:xfrm>
          <a:prstGeom prst="rect">
            <a:avLst/>
          </a:prstGeom>
        </p:spPr>
        <p:txBody>
          <a:bodyPr wrap="square">
            <a:spAutoFit/>
          </a:bodyPr>
          <a:lstStyle/>
          <a:p>
            <a:pPr marL="0" marR="0" lvl="0" indent="0" algn="r" defTabSz="685783" rtl="0" eaLnBrk="1" fontAlgn="auto" latinLnBrk="0" hangingPunct="1">
              <a:lnSpc>
                <a:spcPct val="100000"/>
              </a:lnSpc>
              <a:spcBef>
                <a:spcPts val="0"/>
              </a:spcBef>
              <a:spcAft>
                <a:spcPts val="0"/>
              </a:spcAft>
              <a:buClrTx/>
              <a:buSzTx/>
              <a:buFontTx/>
              <a:buNone/>
              <a:tabLst/>
              <a:defRPr/>
            </a:pPr>
            <a:r>
              <a:rPr lang="de-AT" sz="525"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Ausschließlich gültige Version dieses Dokuments ist anwendbar. </a:t>
            </a:r>
            <a:r>
              <a:rPr lang="en-US" sz="525"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Always confirm use of the valid version of this document.</a:t>
            </a:r>
            <a:endParaRPr lang="de-AT" sz="525" dirty="0">
              <a:solidFill>
                <a:srgbClr val="FF0000"/>
              </a:solidFill>
              <a:effectLst/>
              <a:latin typeface="Verdana" panose="020B0604030504040204" pitchFamily="34" charset="0"/>
              <a:ea typeface="Verdana" panose="020B0604030504040204" pitchFamily="34" charset="0"/>
              <a:cs typeface="Verdana" panose="020B0604030504040204" pitchFamily="34" charset="0"/>
            </a:endParaRPr>
          </a:p>
        </p:txBody>
      </p:sp>
      <p:pic>
        <p:nvPicPr>
          <p:cNvPr id="71" name="Grafik 70">
            <a:extLst>
              <a:ext uri="{FF2B5EF4-FFF2-40B4-BE49-F238E27FC236}">
                <a16:creationId xmlns:a16="http://schemas.microsoft.com/office/drawing/2014/main" id="{F11D38E2-8282-1348-8D34-F0570F9B27B7}"/>
              </a:ext>
            </a:extLst>
          </p:cNvPr>
          <p:cNvPicPr>
            <a:picLocks noChangeAspect="1"/>
          </p:cNvPicPr>
          <p:nvPr userDrawn="1"/>
        </p:nvPicPr>
        <p:blipFill>
          <a:blip r:embed="rId4"/>
          <a:stretch>
            <a:fillRect/>
          </a:stretch>
        </p:blipFill>
        <p:spPr>
          <a:xfrm>
            <a:off x="7171750" y="279031"/>
            <a:ext cx="1596992" cy="327859"/>
          </a:xfrm>
          <a:prstGeom prst="rect">
            <a:avLst/>
          </a:prstGeom>
        </p:spPr>
      </p:pic>
    </p:spTree>
    <p:extLst>
      <p:ext uri="{BB962C8B-B14F-4D97-AF65-F5344CB8AC3E}">
        <p14:creationId xmlns:p14="http://schemas.microsoft.com/office/powerpoint/2010/main" val="1375192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8B517B-9FCA-7147-B172-292A3732153A}"/>
              </a:ext>
            </a:extLst>
          </p:cNvPr>
          <p:cNvSpPr>
            <a:spLocks noGrp="1"/>
          </p:cNvSpPr>
          <p:nvPr>
            <p:ph type="title"/>
          </p:nvPr>
        </p:nvSpPr>
        <p:spPr>
          <a:xfrm>
            <a:off x="623888" y="1585051"/>
            <a:ext cx="7886700" cy="2852737"/>
          </a:xfrm>
        </p:spPr>
        <p:txBody>
          <a:bodyPr anchor="b"/>
          <a:lstStyle>
            <a:lvl1pPr>
              <a:defRPr sz="4500"/>
            </a:lvl1pPr>
          </a:lstStyle>
          <a:p>
            <a:r>
              <a:rPr lang="de-DE"/>
              <a:t>Mastertitelformat bearbeiten</a:t>
            </a:r>
            <a:endParaRPr lang="de-AT"/>
          </a:p>
        </p:txBody>
      </p:sp>
      <p:sp>
        <p:nvSpPr>
          <p:cNvPr id="7" name="Untertitel 2">
            <a:extLst>
              <a:ext uri="{FF2B5EF4-FFF2-40B4-BE49-F238E27FC236}">
                <a16:creationId xmlns:a16="http://schemas.microsoft.com/office/drawing/2014/main" id="{5FBEE194-A8D3-3647-B64D-2BCB40DA9990}"/>
              </a:ext>
            </a:extLst>
          </p:cNvPr>
          <p:cNvSpPr>
            <a:spLocks noGrp="1"/>
          </p:cNvSpPr>
          <p:nvPr>
            <p:ph type="subTitle" idx="1"/>
          </p:nvPr>
        </p:nvSpPr>
        <p:spPr>
          <a:xfrm>
            <a:off x="623888" y="4749518"/>
            <a:ext cx="7886700" cy="1289685"/>
          </a:xfrm>
        </p:spPr>
        <p:txBody>
          <a:bodyPr/>
          <a:lstStyle>
            <a:lvl1pPr marL="0" indent="0" algn="l">
              <a:buNone/>
              <a:defRPr sz="1800">
                <a:solidFill>
                  <a:srgbClr val="14316C"/>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de-DE" dirty="0"/>
              <a:t>Master-Untertitelformat bearbeiten</a:t>
            </a:r>
            <a:endParaRPr lang="de-AT" dirty="0"/>
          </a:p>
        </p:txBody>
      </p:sp>
      <p:pic>
        <p:nvPicPr>
          <p:cNvPr id="4" name="Grafik 3">
            <a:extLst>
              <a:ext uri="{FF2B5EF4-FFF2-40B4-BE49-F238E27FC236}">
                <a16:creationId xmlns:a16="http://schemas.microsoft.com/office/drawing/2014/main" id="{90B30C07-EA66-2B46-90E1-B52F064FCE9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187" y="4479927"/>
            <a:ext cx="4787900" cy="165100"/>
          </a:xfrm>
          <a:prstGeom prst="rect">
            <a:avLst/>
          </a:prstGeom>
        </p:spPr>
      </p:pic>
      <p:sp>
        <p:nvSpPr>
          <p:cNvPr id="5" name="Fußzeilenplatzhalter 4">
            <a:extLst>
              <a:ext uri="{FF2B5EF4-FFF2-40B4-BE49-F238E27FC236}">
                <a16:creationId xmlns:a16="http://schemas.microsoft.com/office/drawing/2014/main" id="{5D80AAE4-790F-6A4A-A220-98AE3E65E1EF}"/>
              </a:ext>
            </a:extLst>
          </p:cNvPr>
          <p:cNvSpPr>
            <a:spLocks noGrp="1"/>
          </p:cNvSpPr>
          <p:nvPr>
            <p:ph type="ftr" sz="quarter" idx="3"/>
          </p:nvPr>
        </p:nvSpPr>
        <p:spPr>
          <a:xfrm>
            <a:off x="1143000" y="6562437"/>
            <a:ext cx="5669280" cy="173748"/>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8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de-AT">
                <a:latin typeface="Verdana" charset="0"/>
              </a:rPr>
              <a:t>Dok-Nr.: AAnnn_XXXXX_YYMMDDn • Version: n.n •  Vertraulichkeit: xxx 
</a:t>
            </a:r>
            <a:endParaRPr lang="de-DE" dirty="0"/>
          </a:p>
        </p:txBody>
      </p:sp>
    </p:spTree>
    <p:extLst>
      <p:ext uri="{BB962C8B-B14F-4D97-AF65-F5344CB8AC3E}">
        <p14:creationId xmlns:p14="http://schemas.microsoft.com/office/powerpoint/2010/main" val="2979586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4AE46BF0-459B-DC46-BC11-1B9DCFD5EAA7}"/>
              </a:ext>
            </a:extLst>
          </p:cNvPr>
          <p:cNvSpPr>
            <a:spLocks noGrp="1"/>
          </p:cNvSpPr>
          <p:nvPr>
            <p:ph type="title"/>
          </p:nvPr>
        </p:nvSpPr>
        <p:spPr>
          <a:xfrm>
            <a:off x="2916406" y="1585051"/>
            <a:ext cx="5489839" cy="2852737"/>
          </a:xfrm>
        </p:spPr>
        <p:txBody>
          <a:bodyPr anchor="b">
            <a:normAutofit/>
          </a:bodyPr>
          <a:lstStyle>
            <a:lvl1pPr>
              <a:defRPr sz="3600"/>
            </a:lvl1pPr>
          </a:lstStyle>
          <a:p>
            <a:r>
              <a:rPr lang="de-DE" dirty="0"/>
              <a:t>Mastertitelformat bearbeiten</a:t>
            </a:r>
            <a:endParaRPr lang="de-AT" dirty="0"/>
          </a:p>
        </p:txBody>
      </p:sp>
      <p:sp>
        <p:nvSpPr>
          <p:cNvPr id="6" name="Untertitel 2">
            <a:extLst>
              <a:ext uri="{FF2B5EF4-FFF2-40B4-BE49-F238E27FC236}">
                <a16:creationId xmlns:a16="http://schemas.microsoft.com/office/drawing/2014/main" id="{83A4CEB9-EA62-2241-8344-1620E2A077E2}"/>
              </a:ext>
            </a:extLst>
          </p:cNvPr>
          <p:cNvSpPr>
            <a:spLocks noGrp="1"/>
          </p:cNvSpPr>
          <p:nvPr>
            <p:ph type="subTitle" idx="1"/>
          </p:nvPr>
        </p:nvSpPr>
        <p:spPr>
          <a:xfrm>
            <a:off x="2916406" y="4780691"/>
            <a:ext cx="5489839" cy="1289685"/>
          </a:xfrm>
        </p:spPr>
        <p:txBody>
          <a:bodyPr/>
          <a:lstStyle>
            <a:lvl1pPr marL="0" indent="0" algn="l">
              <a:buNone/>
              <a:defRPr sz="1800">
                <a:solidFill>
                  <a:srgbClr val="14316C"/>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de-DE" dirty="0"/>
              <a:t>Master-Untertitelformat bearbeiten</a:t>
            </a:r>
            <a:endParaRPr lang="de-AT" dirty="0"/>
          </a:p>
        </p:txBody>
      </p:sp>
      <p:pic>
        <p:nvPicPr>
          <p:cNvPr id="7" name="Grafik 6">
            <a:extLst>
              <a:ext uri="{FF2B5EF4-FFF2-40B4-BE49-F238E27FC236}">
                <a16:creationId xmlns:a16="http://schemas.microsoft.com/office/drawing/2014/main" id="{FF2DE78C-F65D-B549-A52B-96B51A6DAB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187" y="4479927"/>
            <a:ext cx="4787900" cy="165100"/>
          </a:xfrm>
          <a:prstGeom prst="rect">
            <a:avLst/>
          </a:prstGeom>
        </p:spPr>
      </p:pic>
      <p:sp>
        <p:nvSpPr>
          <p:cNvPr id="10" name="Foliennummernplatzhalter 8">
            <a:extLst>
              <a:ext uri="{FF2B5EF4-FFF2-40B4-BE49-F238E27FC236}">
                <a16:creationId xmlns:a16="http://schemas.microsoft.com/office/drawing/2014/main" id="{2443A69D-E14A-0B43-8F7E-E9BD8EF9F587}"/>
              </a:ext>
            </a:extLst>
          </p:cNvPr>
          <p:cNvSpPr>
            <a:spLocks noGrp="1"/>
          </p:cNvSpPr>
          <p:nvPr>
            <p:ph type="sldNum" sz="quarter" idx="4"/>
          </p:nvPr>
        </p:nvSpPr>
        <p:spPr>
          <a:xfrm>
            <a:off x="7060627" y="6429087"/>
            <a:ext cx="2057400" cy="365125"/>
          </a:xfrm>
          <a:prstGeom prst="rect">
            <a:avLst/>
          </a:prstGeom>
        </p:spPr>
        <p:txBody>
          <a:bodyPr vert="horz" lIns="91440" tIns="45720" rIns="91440" bIns="45720" rtlCol="0" anchor="ctr"/>
          <a:lstStyle>
            <a:lvl1pPr algn="r">
              <a:defRPr sz="900">
                <a:solidFill>
                  <a:schemeClr val="bg1"/>
                </a:solidFill>
              </a:defRPr>
            </a:lvl1pPr>
          </a:lstStyle>
          <a:p>
            <a:fld id="{A9F4B282-7904-614B-9E30-2097EED7D1ED}" type="slidenum">
              <a:rPr lang="de-AT" smtClean="0"/>
              <a:pPr/>
              <a:t>‹#›</a:t>
            </a:fld>
            <a:endParaRPr lang="de-AT" dirty="0"/>
          </a:p>
        </p:txBody>
      </p:sp>
      <p:sp>
        <p:nvSpPr>
          <p:cNvPr id="8" name="Fußzeilenplatzhalter 4">
            <a:extLst>
              <a:ext uri="{FF2B5EF4-FFF2-40B4-BE49-F238E27FC236}">
                <a16:creationId xmlns:a16="http://schemas.microsoft.com/office/drawing/2014/main" id="{1C6BE735-62B1-B64E-B5B8-B22E041BA8AE}"/>
              </a:ext>
            </a:extLst>
          </p:cNvPr>
          <p:cNvSpPr>
            <a:spLocks noGrp="1"/>
          </p:cNvSpPr>
          <p:nvPr>
            <p:ph type="ftr" sz="quarter" idx="3"/>
          </p:nvPr>
        </p:nvSpPr>
        <p:spPr>
          <a:xfrm>
            <a:off x="1143000" y="6562437"/>
            <a:ext cx="5669280" cy="173748"/>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8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de-AT">
                <a:latin typeface="Verdana" charset="0"/>
              </a:rPr>
              <a:t>Dok-Nr.: AAnnn_XXXXX_YYMMDDn • Version: n.n •  Vertraulichkeit: xxx 
</a:t>
            </a:r>
            <a:endParaRPr lang="de-DE" dirty="0"/>
          </a:p>
        </p:txBody>
      </p:sp>
    </p:spTree>
    <p:extLst>
      <p:ext uri="{BB962C8B-B14F-4D97-AF65-F5344CB8AC3E}">
        <p14:creationId xmlns:p14="http://schemas.microsoft.com/office/powerpoint/2010/main" val="31374754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983E83E-2864-8844-A931-75ADBB2E6216}"/>
              </a:ext>
            </a:extLst>
          </p:cNvPr>
          <p:cNvSpPr>
            <a:spLocks noGrp="1"/>
          </p:cNvSpPr>
          <p:nvPr>
            <p:ph type="title" hasCustomPrompt="1"/>
          </p:nvPr>
        </p:nvSpPr>
        <p:spPr>
          <a:xfrm>
            <a:off x="2916406" y="677001"/>
            <a:ext cx="5594182" cy="607431"/>
          </a:xfrm>
        </p:spPr>
        <p:txBody>
          <a:bodyPr anchor="b">
            <a:normAutofit/>
          </a:bodyPr>
          <a:lstStyle>
            <a:lvl1pPr>
              <a:defRPr sz="3200"/>
            </a:lvl1pPr>
          </a:lstStyle>
          <a:p>
            <a:r>
              <a:rPr lang="de-DE" dirty="0"/>
              <a:t>Add title</a:t>
            </a:r>
            <a:endParaRPr lang="de-AT" dirty="0"/>
          </a:p>
        </p:txBody>
      </p:sp>
      <p:sp>
        <p:nvSpPr>
          <p:cNvPr id="9" name="Untertitel 2">
            <a:extLst>
              <a:ext uri="{FF2B5EF4-FFF2-40B4-BE49-F238E27FC236}">
                <a16:creationId xmlns:a16="http://schemas.microsoft.com/office/drawing/2014/main" id="{5D57E0AD-7864-E84E-84E5-FE5678C247D7}"/>
              </a:ext>
            </a:extLst>
          </p:cNvPr>
          <p:cNvSpPr>
            <a:spLocks noGrp="1"/>
          </p:cNvSpPr>
          <p:nvPr>
            <p:ph type="subTitle" idx="1" hasCustomPrompt="1"/>
          </p:nvPr>
        </p:nvSpPr>
        <p:spPr>
          <a:xfrm>
            <a:off x="2916406" y="1631372"/>
            <a:ext cx="5594182" cy="4439003"/>
          </a:xfrm>
        </p:spPr>
        <p:txBody>
          <a:bodyPr/>
          <a:lstStyle>
            <a:lvl1pPr marL="342900" indent="-342900" algn="l">
              <a:buSzPct val="100000"/>
              <a:buFont typeface="+mj-lt"/>
              <a:buAutoNum type="arabicPeriod"/>
              <a:defRPr sz="2000">
                <a:solidFill>
                  <a:srgbClr val="14316C"/>
                </a:solidFill>
              </a:defRPr>
            </a:lvl1pPr>
            <a:lvl2pPr marL="685792" indent="-342900" algn="l">
              <a:buFont typeface="+mj-lt"/>
              <a:buAutoNum type="alphaLcPeriod"/>
              <a:defRPr sz="1500">
                <a:solidFill>
                  <a:srgbClr val="14316C"/>
                </a:solidFill>
              </a:defRPr>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de-DE" dirty="0"/>
              <a:t>Mastertextformat bearbeiten</a:t>
            </a:r>
          </a:p>
          <a:p>
            <a:pPr lvl="1"/>
            <a:r>
              <a:rPr lang="de-DE" dirty="0"/>
              <a:t>Zweite Ebene</a:t>
            </a:r>
          </a:p>
          <a:p>
            <a:endParaRPr lang="de-DE" dirty="0"/>
          </a:p>
          <a:p>
            <a:endParaRPr lang="de-AT" dirty="0"/>
          </a:p>
        </p:txBody>
      </p:sp>
      <p:pic>
        <p:nvPicPr>
          <p:cNvPr id="10" name="Grafik 9">
            <a:extLst>
              <a:ext uri="{FF2B5EF4-FFF2-40B4-BE49-F238E27FC236}">
                <a16:creationId xmlns:a16="http://schemas.microsoft.com/office/drawing/2014/main" id="{1AAB25C2-25B0-E241-964A-36A3C56332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4714" t="-35410"/>
          <a:stretch/>
        </p:blipFill>
        <p:spPr>
          <a:xfrm>
            <a:off x="0" y="1284432"/>
            <a:ext cx="2822888" cy="238415"/>
          </a:xfrm>
          <a:prstGeom prst="rect">
            <a:avLst/>
          </a:prstGeom>
        </p:spPr>
      </p:pic>
      <p:sp>
        <p:nvSpPr>
          <p:cNvPr id="12" name="Foliennummernplatzhalter 8">
            <a:extLst>
              <a:ext uri="{FF2B5EF4-FFF2-40B4-BE49-F238E27FC236}">
                <a16:creationId xmlns:a16="http://schemas.microsoft.com/office/drawing/2014/main" id="{38FE9B8C-B7A0-854A-BF1C-7908905181A9}"/>
              </a:ext>
            </a:extLst>
          </p:cNvPr>
          <p:cNvSpPr>
            <a:spLocks noGrp="1"/>
          </p:cNvSpPr>
          <p:nvPr>
            <p:ph type="sldNum" sz="quarter" idx="4"/>
          </p:nvPr>
        </p:nvSpPr>
        <p:spPr>
          <a:xfrm>
            <a:off x="7060627" y="6429087"/>
            <a:ext cx="2057400" cy="365125"/>
          </a:xfrm>
          <a:prstGeom prst="rect">
            <a:avLst/>
          </a:prstGeom>
        </p:spPr>
        <p:txBody>
          <a:bodyPr vert="horz" lIns="91440" tIns="45720" rIns="91440" bIns="45720" rtlCol="0" anchor="ctr"/>
          <a:lstStyle>
            <a:lvl1pPr algn="r">
              <a:defRPr sz="900">
                <a:solidFill>
                  <a:schemeClr val="bg1"/>
                </a:solidFill>
              </a:defRPr>
            </a:lvl1pPr>
          </a:lstStyle>
          <a:p>
            <a:fld id="{A9F4B282-7904-614B-9E30-2097EED7D1ED}" type="slidenum">
              <a:rPr lang="de-AT" smtClean="0"/>
              <a:pPr/>
              <a:t>‹#›</a:t>
            </a:fld>
            <a:endParaRPr lang="de-AT" dirty="0"/>
          </a:p>
        </p:txBody>
      </p:sp>
      <p:sp>
        <p:nvSpPr>
          <p:cNvPr id="6" name="Fußzeilenplatzhalter 4">
            <a:extLst>
              <a:ext uri="{FF2B5EF4-FFF2-40B4-BE49-F238E27FC236}">
                <a16:creationId xmlns:a16="http://schemas.microsoft.com/office/drawing/2014/main" id="{478B35E3-872C-6341-9A34-BE42F75A743F}"/>
              </a:ext>
            </a:extLst>
          </p:cNvPr>
          <p:cNvSpPr>
            <a:spLocks noGrp="1"/>
          </p:cNvSpPr>
          <p:nvPr>
            <p:ph type="ftr" sz="quarter" idx="3"/>
          </p:nvPr>
        </p:nvSpPr>
        <p:spPr>
          <a:xfrm>
            <a:off x="1143000" y="6562437"/>
            <a:ext cx="5669280" cy="173748"/>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8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de-AT">
                <a:latin typeface="Verdana" charset="0"/>
              </a:rPr>
              <a:t>Dok-Nr.: AAnnn_XXXXX_YYMMDDn • Version: n.n •  Vertraulichkeit: xxx 
</a:t>
            </a:r>
            <a:endParaRPr lang="de-DE" dirty="0"/>
          </a:p>
        </p:txBody>
      </p:sp>
    </p:spTree>
    <p:extLst>
      <p:ext uri="{BB962C8B-B14F-4D97-AF65-F5344CB8AC3E}">
        <p14:creationId xmlns:p14="http://schemas.microsoft.com/office/powerpoint/2010/main" val="14973860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8C2F22-6F93-A640-8292-569FE9940300}"/>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7888F849-FDB3-EB4D-BFE3-3697B95B1ABF}"/>
              </a:ext>
            </a:extLst>
          </p:cNvPr>
          <p:cNvSpPr>
            <a:spLocks noGrp="1"/>
          </p:cNvSpPr>
          <p:nvPr>
            <p:ph idx="1"/>
          </p:nvPr>
        </p:nvSpPr>
        <p:spPr/>
        <p:txBody>
          <a:bodyPr/>
          <a:lstStyle>
            <a:lvl1pPr>
              <a:defRPr/>
            </a:lvl1pPr>
            <a:lvl2pPr>
              <a:defRPr/>
            </a:lvl2pPr>
            <a:lvl3pPr>
              <a:defRPr/>
            </a:lvl3pPr>
          </a:lstStyle>
          <a:p>
            <a:r>
              <a:rPr lang="de-DE" dirty="0"/>
              <a:t>Mastertextformat bearbeiten</a:t>
            </a:r>
          </a:p>
          <a:p>
            <a:pPr lvl="1"/>
            <a:r>
              <a:rPr lang="de-DE" dirty="0"/>
              <a:t>Zweite Ebene</a:t>
            </a:r>
          </a:p>
          <a:p>
            <a:pPr lvl="2"/>
            <a:r>
              <a:rPr lang="de-DE" dirty="0"/>
              <a:t>Dritte Ebene
Vierte Ebene
Fünfte Ebene</a:t>
            </a:r>
            <a:endParaRPr lang="de-AT" dirty="0"/>
          </a:p>
        </p:txBody>
      </p:sp>
      <p:sp>
        <p:nvSpPr>
          <p:cNvPr id="5" name="Foliennummernplatzhalter 8">
            <a:extLst>
              <a:ext uri="{FF2B5EF4-FFF2-40B4-BE49-F238E27FC236}">
                <a16:creationId xmlns:a16="http://schemas.microsoft.com/office/drawing/2014/main" id="{46555DEE-F278-1541-A97D-AD5ABD389498}"/>
              </a:ext>
            </a:extLst>
          </p:cNvPr>
          <p:cNvSpPr>
            <a:spLocks noGrp="1"/>
          </p:cNvSpPr>
          <p:nvPr>
            <p:ph type="sldNum" sz="quarter" idx="4"/>
          </p:nvPr>
        </p:nvSpPr>
        <p:spPr>
          <a:xfrm>
            <a:off x="7060627" y="6429087"/>
            <a:ext cx="2057400" cy="365125"/>
          </a:xfrm>
          <a:prstGeom prst="rect">
            <a:avLst/>
          </a:prstGeom>
        </p:spPr>
        <p:txBody>
          <a:bodyPr vert="horz" lIns="91440" tIns="45720" rIns="91440" bIns="45720" rtlCol="0" anchor="ctr"/>
          <a:lstStyle>
            <a:lvl1pPr algn="r">
              <a:defRPr sz="900">
                <a:solidFill>
                  <a:schemeClr val="bg1"/>
                </a:solidFill>
              </a:defRPr>
            </a:lvl1pPr>
          </a:lstStyle>
          <a:p>
            <a:fld id="{A9F4B282-7904-614B-9E30-2097EED7D1ED}" type="slidenum">
              <a:rPr lang="de-AT" smtClean="0"/>
              <a:pPr/>
              <a:t>‹#›</a:t>
            </a:fld>
            <a:endParaRPr lang="de-AT" dirty="0"/>
          </a:p>
        </p:txBody>
      </p:sp>
      <p:sp>
        <p:nvSpPr>
          <p:cNvPr id="6" name="Fußzeilenplatzhalter 4">
            <a:extLst>
              <a:ext uri="{FF2B5EF4-FFF2-40B4-BE49-F238E27FC236}">
                <a16:creationId xmlns:a16="http://schemas.microsoft.com/office/drawing/2014/main" id="{FE076AE2-3765-7647-8413-63D600B389D7}"/>
              </a:ext>
            </a:extLst>
          </p:cNvPr>
          <p:cNvSpPr>
            <a:spLocks noGrp="1"/>
          </p:cNvSpPr>
          <p:nvPr>
            <p:ph type="ftr" sz="quarter" idx="3"/>
          </p:nvPr>
        </p:nvSpPr>
        <p:spPr>
          <a:xfrm>
            <a:off x="1143000" y="6562437"/>
            <a:ext cx="5669280" cy="173748"/>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8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de-AT">
                <a:latin typeface="Verdana" charset="0"/>
              </a:rPr>
              <a:t>Dok-Nr.: AAnnn_XXXXX_YYMMDDn • Version: n.n •  Vertraulichkeit: xxx 
</a:t>
            </a:r>
            <a:endParaRPr lang="de-DE" dirty="0"/>
          </a:p>
        </p:txBody>
      </p:sp>
    </p:spTree>
    <p:extLst>
      <p:ext uri="{BB962C8B-B14F-4D97-AF65-F5344CB8AC3E}">
        <p14:creationId xmlns:p14="http://schemas.microsoft.com/office/powerpoint/2010/main" val="584553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and two conten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4726C6-59A5-9046-8884-CD0D34964A0D}"/>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023A3221-B5A8-CA4F-BD1B-262F50B4CDA5}"/>
              </a:ext>
            </a:extLst>
          </p:cNvPr>
          <p:cNvSpPr>
            <a:spLocks noGrp="1"/>
          </p:cNvSpPr>
          <p:nvPr>
            <p:ph sz="half" idx="1"/>
          </p:nvPr>
        </p:nvSpPr>
        <p:spPr>
          <a:xfrm>
            <a:off x="182880" y="1485900"/>
            <a:ext cx="4331970" cy="4691063"/>
          </a:xfrm>
        </p:spPr>
        <p:txBody>
          <a:bodyPr/>
          <a:lstStyle>
            <a:lvl1pPr>
              <a:defRPr/>
            </a:lvl1pPr>
            <a:lvl2pPr>
              <a:defRPr/>
            </a:lvl2pPr>
            <a:lvl3pPr>
              <a:defRPr/>
            </a:lvl3pPr>
          </a:lstStyle>
          <a:p>
            <a:r>
              <a:rPr lang="de-DE" dirty="0"/>
              <a:t>Mastertextformat bearbeiten</a:t>
            </a:r>
          </a:p>
          <a:p>
            <a:pPr lvl="1"/>
            <a:r>
              <a:rPr lang="de-DE" dirty="0"/>
              <a:t>Zweite Ebene</a:t>
            </a:r>
          </a:p>
          <a:p>
            <a:pPr lvl="2"/>
            <a:r>
              <a:rPr lang="de-DE" dirty="0"/>
              <a:t>Dritte Ebene
Vierte Ebene
Fünfte Ebene</a:t>
            </a:r>
            <a:endParaRPr lang="de-AT" dirty="0"/>
          </a:p>
        </p:txBody>
      </p:sp>
      <p:sp>
        <p:nvSpPr>
          <p:cNvPr id="4" name="Inhaltsplatzhalter 3">
            <a:extLst>
              <a:ext uri="{FF2B5EF4-FFF2-40B4-BE49-F238E27FC236}">
                <a16:creationId xmlns:a16="http://schemas.microsoft.com/office/drawing/2014/main" id="{BD6C0F5B-5821-8C40-8C00-B3B6555FD0D9}"/>
              </a:ext>
            </a:extLst>
          </p:cNvPr>
          <p:cNvSpPr>
            <a:spLocks noGrp="1"/>
          </p:cNvSpPr>
          <p:nvPr>
            <p:ph sz="half" idx="2"/>
          </p:nvPr>
        </p:nvSpPr>
        <p:spPr>
          <a:xfrm>
            <a:off x="4629150" y="1485900"/>
            <a:ext cx="4293870" cy="4691063"/>
          </a:xfrm>
        </p:spPr>
        <p:txBody>
          <a:bodyPr/>
          <a:lstStyle>
            <a:lvl1pPr>
              <a:defRPr/>
            </a:lvl1pPr>
            <a:lvl2pPr>
              <a:defRPr/>
            </a:lvl2pPr>
            <a:lvl3pPr>
              <a:defRPr/>
            </a:lvl3pPr>
          </a:lstStyle>
          <a:p>
            <a:r>
              <a:rPr lang="de-DE" dirty="0"/>
              <a:t>Mastertextformat bearbeiten</a:t>
            </a:r>
          </a:p>
          <a:p>
            <a:pPr lvl="1"/>
            <a:r>
              <a:rPr lang="de-DE" dirty="0"/>
              <a:t>Zweite Ebene</a:t>
            </a:r>
          </a:p>
          <a:p>
            <a:pPr lvl="2"/>
            <a:r>
              <a:rPr lang="de-DE" dirty="0"/>
              <a:t>Dritte Ebene
Vierte Ebene
Fünfte Ebene</a:t>
            </a:r>
            <a:endParaRPr lang="de-AT" dirty="0"/>
          </a:p>
        </p:txBody>
      </p:sp>
      <p:sp>
        <p:nvSpPr>
          <p:cNvPr id="6" name="Foliennummernplatzhalter 8">
            <a:extLst>
              <a:ext uri="{FF2B5EF4-FFF2-40B4-BE49-F238E27FC236}">
                <a16:creationId xmlns:a16="http://schemas.microsoft.com/office/drawing/2014/main" id="{242F1823-9D68-F845-AF29-3B6A80FC88C3}"/>
              </a:ext>
            </a:extLst>
          </p:cNvPr>
          <p:cNvSpPr>
            <a:spLocks noGrp="1"/>
          </p:cNvSpPr>
          <p:nvPr>
            <p:ph type="sldNum" sz="quarter" idx="4"/>
          </p:nvPr>
        </p:nvSpPr>
        <p:spPr>
          <a:xfrm>
            <a:off x="7060627" y="6429087"/>
            <a:ext cx="2057400" cy="365125"/>
          </a:xfrm>
          <a:prstGeom prst="rect">
            <a:avLst/>
          </a:prstGeom>
        </p:spPr>
        <p:txBody>
          <a:bodyPr vert="horz" lIns="91440" tIns="45720" rIns="91440" bIns="45720" rtlCol="0" anchor="ctr"/>
          <a:lstStyle>
            <a:lvl1pPr algn="r">
              <a:defRPr sz="900">
                <a:solidFill>
                  <a:schemeClr val="bg1"/>
                </a:solidFill>
              </a:defRPr>
            </a:lvl1pPr>
          </a:lstStyle>
          <a:p>
            <a:fld id="{A9F4B282-7904-614B-9E30-2097EED7D1ED}" type="slidenum">
              <a:rPr lang="de-AT" smtClean="0"/>
              <a:pPr/>
              <a:t>‹#›</a:t>
            </a:fld>
            <a:endParaRPr lang="de-AT" dirty="0"/>
          </a:p>
        </p:txBody>
      </p:sp>
      <p:sp>
        <p:nvSpPr>
          <p:cNvPr id="7" name="Fußzeilenplatzhalter 4">
            <a:extLst>
              <a:ext uri="{FF2B5EF4-FFF2-40B4-BE49-F238E27FC236}">
                <a16:creationId xmlns:a16="http://schemas.microsoft.com/office/drawing/2014/main" id="{2014B924-80A2-7F40-AE13-9E765FEDAF93}"/>
              </a:ext>
            </a:extLst>
          </p:cNvPr>
          <p:cNvSpPr>
            <a:spLocks noGrp="1"/>
          </p:cNvSpPr>
          <p:nvPr>
            <p:ph type="ftr" sz="quarter" idx="3"/>
          </p:nvPr>
        </p:nvSpPr>
        <p:spPr>
          <a:xfrm>
            <a:off x="1143000" y="6562437"/>
            <a:ext cx="5669280" cy="173748"/>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8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de-AT">
                <a:latin typeface="Verdana" charset="0"/>
              </a:rPr>
              <a:t>Dok-Nr.: AAnnn_XXXXX_YYMMDDn • Version: n.n •  Vertraulichkeit: xxx 
</a:t>
            </a:r>
            <a:endParaRPr lang="de-DE" dirty="0"/>
          </a:p>
        </p:txBody>
      </p:sp>
    </p:spTree>
    <p:extLst>
      <p:ext uri="{BB962C8B-B14F-4D97-AF65-F5344CB8AC3E}">
        <p14:creationId xmlns:p14="http://schemas.microsoft.com/office/powerpoint/2010/main" val="33585275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8C2F22-6F93-A640-8292-569FE9940300}"/>
              </a:ext>
            </a:extLst>
          </p:cNvPr>
          <p:cNvSpPr>
            <a:spLocks noGrp="1"/>
          </p:cNvSpPr>
          <p:nvPr>
            <p:ph type="title"/>
          </p:nvPr>
        </p:nvSpPr>
        <p:spPr/>
        <p:txBody>
          <a:bodyPr/>
          <a:lstStyle/>
          <a:p>
            <a:r>
              <a:rPr lang="de-DE"/>
              <a:t>Mastertitelformat bearbeiten</a:t>
            </a:r>
            <a:endParaRPr lang="de-AT"/>
          </a:p>
        </p:txBody>
      </p:sp>
      <p:sp>
        <p:nvSpPr>
          <p:cNvPr id="4" name="Foliennummernplatzhalter 8">
            <a:extLst>
              <a:ext uri="{FF2B5EF4-FFF2-40B4-BE49-F238E27FC236}">
                <a16:creationId xmlns:a16="http://schemas.microsoft.com/office/drawing/2014/main" id="{FFDE2F36-2563-A049-B7A6-C861600048F8}"/>
              </a:ext>
            </a:extLst>
          </p:cNvPr>
          <p:cNvSpPr>
            <a:spLocks noGrp="1"/>
          </p:cNvSpPr>
          <p:nvPr>
            <p:ph type="sldNum" sz="quarter" idx="4"/>
          </p:nvPr>
        </p:nvSpPr>
        <p:spPr>
          <a:xfrm>
            <a:off x="7060627" y="6429087"/>
            <a:ext cx="2057400" cy="365125"/>
          </a:xfrm>
          <a:prstGeom prst="rect">
            <a:avLst/>
          </a:prstGeom>
        </p:spPr>
        <p:txBody>
          <a:bodyPr vert="horz" lIns="91440" tIns="45720" rIns="91440" bIns="45720" rtlCol="0" anchor="ctr"/>
          <a:lstStyle>
            <a:lvl1pPr algn="r">
              <a:defRPr sz="900">
                <a:solidFill>
                  <a:schemeClr val="bg1"/>
                </a:solidFill>
              </a:defRPr>
            </a:lvl1pPr>
          </a:lstStyle>
          <a:p>
            <a:fld id="{A9F4B282-7904-614B-9E30-2097EED7D1ED}" type="slidenum">
              <a:rPr lang="de-AT" smtClean="0"/>
              <a:pPr/>
              <a:t>‹#›</a:t>
            </a:fld>
            <a:endParaRPr lang="de-AT" dirty="0"/>
          </a:p>
        </p:txBody>
      </p:sp>
      <p:sp>
        <p:nvSpPr>
          <p:cNvPr id="5" name="Fußzeilenplatzhalter 4">
            <a:extLst>
              <a:ext uri="{FF2B5EF4-FFF2-40B4-BE49-F238E27FC236}">
                <a16:creationId xmlns:a16="http://schemas.microsoft.com/office/drawing/2014/main" id="{75C7EAB8-4A59-D242-895F-CDB091D461AE}"/>
              </a:ext>
            </a:extLst>
          </p:cNvPr>
          <p:cNvSpPr>
            <a:spLocks noGrp="1"/>
          </p:cNvSpPr>
          <p:nvPr>
            <p:ph type="ftr" sz="quarter" idx="3"/>
          </p:nvPr>
        </p:nvSpPr>
        <p:spPr>
          <a:xfrm>
            <a:off x="1143000" y="6562437"/>
            <a:ext cx="5669280" cy="173748"/>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8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de-AT">
                <a:latin typeface="Verdana" charset="0"/>
              </a:rPr>
              <a:t>Dok-Nr.: AAnnn_XXXXX_YYMMDDn • Version: n.n •  Vertraulichkeit: xxx 
</a:t>
            </a:r>
            <a:endParaRPr lang="de-DE" dirty="0"/>
          </a:p>
        </p:txBody>
      </p:sp>
    </p:spTree>
    <p:extLst>
      <p:ext uri="{BB962C8B-B14F-4D97-AF65-F5344CB8AC3E}">
        <p14:creationId xmlns:p14="http://schemas.microsoft.com/office/powerpoint/2010/main" val="2478600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lain">
    <p:spTree>
      <p:nvGrpSpPr>
        <p:cNvPr id="1" name=""/>
        <p:cNvGrpSpPr/>
        <p:nvPr/>
      </p:nvGrpSpPr>
      <p:grpSpPr>
        <a:xfrm>
          <a:off x="0" y="0"/>
          <a:ext cx="0" cy="0"/>
          <a:chOff x="0" y="0"/>
          <a:chExt cx="0" cy="0"/>
        </a:xfrm>
      </p:grpSpPr>
      <p:sp>
        <p:nvSpPr>
          <p:cNvPr id="3" name="Foliennummernplatzhalter 8">
            <a:extLst>
              <a:ext uri="{FF2B5EF4-FFF2-40B4-BE49-F238E27FC236}">
                <a16:creationId xmlns:a16="http://schemas.microsoft.com/office/drawing/2014/main" id="{1F7B4E6E-1FD4-9940-A5D0-CB9FCC46607A}"/>
              </a:ext>
            </a:extLst>
          </p:cNvPr>
          <p:cNvSpPr>
            <a:spLocks noGrp="1"/>
          </p:cNvSpPr>
          <p:nvPr>
            <p:ph type="sldNum" sz="quarter" idx="4"/>
          </p:nvPr>
        </p:nvSpPr>
        <p:spPr>
          <a:xfrm>
            <a:off x="7060627" y="6429087"/>
            <a:ext cx="2057400" cy="365125"/>
          </a:xfrm>
          <a:prstGeom prst="rect">
            <a:avLst/>
          </a:prstGeom>
        </p:spPr>
        <p:txBody>
          <a:bodyPr vert="horz" lIns="91440" tIns="45720" rIns="91440" bIns="45720" rtlCol="0" anchor="ctr"/>
          <a:lstStyle>
            <a:lvl1pPr algn="r">
              <a:defRPr sz="900">
                <a:solidFill>
                  <a:schemeClr val="bg1"/>
                </a:solidFill>
              </a:defRPr>
            </a:lvl1pPr>
          </a:lstStyle>
          <a:p>
            <a:fld id="{A9F4B282-7904-614B-9E30-2097EED7D1ED}" type="slidenum">
              <a:rPr lang="de-AT" smtClean="0"/>
              <a:pPr/>
              <a:t>‹#›</a:t>
            </a:fld>
            <a:endParaRPr lang="de-AT" dirty="0"/>
          </a:p>
        </p:txBody>
      </p:sp>
      <p:sp>
        <p:nvSpPr>
          <p:cNvPr id="4" name="Fußzeilenplatzhalter 4">
            <a:extLst>
              <a:ext uri="{FF2B5EF4-FFF2-40B4-BE49-F238E27FC236}">
                <a16:creationId xmlns:a16="http://schemas.microsoft.com/office/drawing/2014/main" id="{FF5F34D0-EF6F-C243-ABA2-67597298AF5A}"/>
              </a:ext>
            </a:extLst>
          </p:cNvPr>
          <p:cNvSpPr>
            <a:spLocks noGrp="1"/>
          </p:cNvSpPr>
          <p:nvPr>
            <p:ph type="ftr" sz="quarter" idx="3"/>
          </p:nvPr>
        </p:nvSpPr>
        <p:spPr>
          <a:xfrm>
            <a:off x="1143000" y="6562437"/>
            <a:ext cx="5669280" cy="173748"/>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8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de-AT">
                <a:latin typeface="Verdana" charset="0"/>
              </a:rPr>
              <a:t>Dok-Nr.: AAnnn_XXXXX_YYMMDDn • Version: n.n •  Vertraulichkeit: xxx 
</a:t>
            </a:r>
            <a:endParaRPr lang="de-DE" dirty="0"/>
          </a:p>
        </p:txBody>
      </p:sp>
    </p:spTree>
    <p:extLst>
      <p:ext uri="{BB962C8B-B14F-4D97-AF65-F5344CB8AC3E}">
        <p14:creationId xmlns:p14="http://schemas.microsoft.com/office/powerpoint/2010/main" val="37211364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983E83E-2864-8844-A931-75ADBB2E6216}"/>
              </a:ext>
            </a:extLst>
          </p:cNvPr>
          <p:cNvSpPr>
            <a:spLocks noGrp="1"/>
          </p:cNvSpPr>
          <p:nvPr>
            <p:ph type="title" hasCustomPrompt="1"/>
          </p:nvPr>
        </p:nvSpPr>
        <p:spPr>
          <a:xfrm>
            <a:off x="2916406" y="677001"/>
            <a:ext cx="5594182" cy="607431"/>
          </a:xfrm>
        </p:spPr>
        <p:txBody>
          <a:bodyPr anchor="b">
            <a:normAutofit/>
          </a:bodyPr>
          <a:lstStyle>
            <a:lvl1pPr>
              <a:defRPr sz="3200"/>
            </a:lvl1pPr>
          </a:lstStyle>
          <a:p>
            <a:r>
              <a:rPr lang="de-DE" dirty="0"/>
              <a:t>Add title</a:t>
            </a:r>
            <a:endParaRPr lang="de-AT" dirty="0"/>
          </a:p>
        </p:txBody>
      </p:sp>
      <p:sp>
        <p:nvSpPr>
          <p:cNvPr id="9" name="Untertitel 2">
            <a:extLst>
              <a:ext uri="{FF2B5EF4-FFF2-40B4-BE49-F238E27FC236}">
                <a16:creationId xmlns:a16="http://schemas.microsoft.com/office/drawing/2014/main" id="{5D57E0AD-7864-E84E-84E5-FE5678C247D7}"/>
              </a:ext>
            </a:extLst>
          </p:cNvPr>
          <p:cNvSpPr>
            <a:spLocks noGrp="1"/>
          </p:cNvSpPr>
          <p:nvPr>
            <p:ph type="subTitle" idx="1" hasCustomPrompt="1"/>
          </p:nvPr>
        </p:nvSpPr>
        <p:spPr>
          <a:xfrm>
            <a:off x="2916406" y="1631372"/>
            <a:ext cx="5594182" cy="4439003"/>
          </a:xfrm>
        </p:spPr>
        <p:txBody>
          <a:bodyPr/>
          <a:lstStyle>
            <a:lvl1pPr marL="342900" indent="-342900" algn="l">
              <a:buSzPct val="180000"/>
              <a:buFont typeface="Menlo Regular" panose="020B0609030804020204" pitchFamily="49" charset="0"/>
              <a:buChar char="⚛"/>
              <a:defRPr sz="2000">
                <a:solidFill>
                  <a:srgbClr val="14316C"/>
                </a:solidFill>
              </a:defRPr>
            </a:lvl1pPr>
            <a:lvl2pPr marL="685792" indent="-342900" algn="l">
              <a:buSzPct val="130000"/>
              <a:buFont typeface="Menlo Regular" panose="020B0609030804020204" pitchFamily="49" charset="0"/>
              <a:buChar char="⚛"/>
              <a:defRPr sz="1500">
                <a:solidFill>
                  <a:srgbClr val="14316C"/>
                </a:solidFill>
              </a:defRPr>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de-DE" dirty="0"/>
              <a:t>Mastertextformat bearbeiten</a:t>
            </a:r>
          </a:p>
          <a:p>
            <a:pPr lvl="1"/>
            <a:r>
              <a:rPr lang="de-DE" dirty="0"/>
              <a:t>Zweite Ebene</a:t>
            </a:r>
          </a:p>
          <a:p>
            <a:endParaRPr lang="de-DE" dirty="0"/>
          </a:p>
          <a:p>
            <a:endParaRPr lang="de-AT" dirty="0"/>
          </a:p>
        </p:txBody>
      </p:sp>
      <p:pic>
        <p:nvPicPr>
          <p:cNvPr id="10" name="Grafik 9">
            <a:extLst>
              <a:ext uri="{FF2B5EF4-FFF2-40B4-BE49-F238E27FC236}">
                <a16:creationId xmlns:a16="http://schemas.microsoft.com/office/drawing/2014/main" id="{1AAB25C2-25B0-E241-964A-36A3C56332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4714" t="-35410"/>
          <a:stretch/>
        </p:blipFill>
        <p:spPr>
          <a:xfrm>
            <a:off x="0" y="1284432"/>
            <a:ext cx="2822888" cy="238415"/>
          </a:xfrm>
          <a:prstGeom prst="rect">
            <a:avLst/>
          </a:prstGeom>
        </p:spPr>
      </p:pic>
      <p:sp>
        <p:nvSpPr>
          <p:cNvPr id="12" name="Foliennummernplatzhalter 8">
            <a:extLst>
              <a:ext uri="{FF2B5EF4-FFF2-40B4-BE49-F238E27FC236}">
                <a16:creationId xmlns:a16="http://schemas.microsoft.com/office/drawing/2014/main" id="{38FE9B8C-B7A0-854A-BF1C-7908905181A9}"/>
              </a:ext>
            </a:extLst>
          </p:cNvPr>
          <p:cNvSpPr>
            <a:spLocks noGrp="1"/>
          </p:cNvSpPr>
          <p:nvPr>
            <p:ph type="sldNum" sz="quarter" idx="4"/>
          </p:nvPr>
        </p:nvSpPr>
        <p:spPr>
          <a:xfrm>
            <a:off x="7060627" y="6429087"/>
            <a:ext cx="2057400" cy="365125"/>
          </a:xfrm>
          <a:prstGeom prst="rect">
            <a:avLst/>
          </a:prstGeom>
        </p:spPr>
        <p:txBody>
          <a:bodyPr vert="horz" lIns="91440" tIns="45720" rIns="91440" bIns="45720" rtlCol="0" anchor="ctr"/>
          <a:lstStyle>
            <a:lvl1pPr algn="r">
              <a:defRPr sz="900">
                <a:solidFill>
                  <a:schemeClr val="bg1"/>
                </a:solidFill>
              </a:defRPr>
            </a:lvl1pPr>
          </a:lstStyle>
          <a:p>
            <a:fld id="{A9F4B282-7904-614B-9E30-2097EED7D1ED}" type="slidenum">
              <a:rPr lang="de-AT" smtClean="0"/>
              <a:pPr/>
              <a:t>‹#›</a:t>
            </a:fld>
            <a:endParaRPr lang="de-AT" dirty="0"/>
          </a:p>
        </p:txBody>
      </p:sp>
      <p:sp>
        <p:nvSpPr>
          <p:cNvPr id="6" name="Fußzeilenplatzhalter 4">
            <a:extLst>
              <a:ext uri="{FF2B5EF4-FFF2-40B4-BE49-F238E27FC236}">
                <a16:creationId xmlns:a16="http://schemas.microsoft.com/office/drawing/2014/main" id="{2251840C-4C6B-BC40-AFEF-C2222301592A}"/>
              </a:ext>
            </a:extLst>
          </p:cNvPr>
          <p:cNvSpPr>
            <a:spLocks noGrp="1"/>
          </p:cNvSpPr>
          <p:nvPr>
            <p:ph type="ftr" sz="quarter" idx="3"/>
          </p:nvPr>
        </p:nvSpPr>
        <p:spPr>
          <a:xfrm>
            <a:off x="1143000" y="6562437"/>
            <a:ext cx="5669280" cy="173748"/>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8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de-AT">
                <a:latin typeface="Verdana" charset="0"/>
              </a:rPr>
              <a:t>Dok-Nr.: AAnnn_XXXXX_YYMMDDn • Version: n.n •  Vertraulichkeit: xxx 
</a:t>
            </a:r>
            <a:endParaRPr lang="de-DE" dirty="0"/>
          </a:p>
        </p:txBody>
      </p:sp>
    </p:spTree>
    <p:extLst>
      <p:ext uri="{BB962C8B-B14F-4D97-AF65-F5344CB8AC3E}">
        <p14:creationId xmlns:p14="http://schemas.microsoft.com/office/powerpoint/2010/main" val="398909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8B517B-9FCA-7147-B172-292A3732153A}"/>
              </a:ext>
            </a:extLst>
          </p:cNvPr>
          <p:cNvSpPr>
            <a:spLocks noGrp="1"/>
          </p:cNvSpPr>
          <p:nvPr>
            <p:ph type="title"/>
          </p:nvPr>
        </p:nvSpPr>
        <p:spPr>
          <a:xfrm>
            <a:off x="623888" y="1585051"/>
            <a:ext cx="7886700" cy="2852737"/>
          </a:xfrm>
        </p:spPr>
        <p:txBody>
          <a:bodyPr anchor="b"/>
          <a:lstStyle>
            <a:lvl1pPr>
              <a:defRPr sz="4500"/>
            </a:lvl1pPr>
          </a:lstStyle>
          <a:p>
            <a:r>
              <a:rPr lang="en-US"/>
              <a:t>Click to edit Master title style</a:t>
            </a:r>
            <a:endParaRPr lang="de-AT"/>
          </a:p>
        </p:txBody>
      </p:sp>
      <p:sp>
        <p:nvSpPr>
          <p:cNvPr id="7" name="Untertitel 2">
            <a:extLst>
              <a:ext uri="{FF2B5EF4-FFF2-40B4-BE49-F238E27FC236}">
                <a16:creationId xmlns:a16="http://schemas.microsoft.com/office/drawing/2014/main" id="{5FBEE194-A8D3-3647-B64D-2BCB40DA9990}"/>
              </a:ext>
            </a:extLst>
          </p:cNvPr>
          <p:cNvSpPr>
            <a:spLocks noGrp="1"/>
          </p:cNvSpPr>
          <p:nvPr>
            <p:ph type="subTitle" idx="1"/>
          </p:nvPr>
        </p:nvSpPr>
        <p:spPr>
          <a:xfrm>
            <a:off x="623888" y="4707954"/>
            <a:ext cx="7886700" cy="1289685"/>
          </a:xfrm>
        </p:spPr>
        <p:txBody>
          <a:bodyPr/>
          <a:lstStyle>
            <a:lvl1pPr marL="0" indent="0" algn="l">
              <a:buNone/>
              <a:defRPr sz="1800">
                <a:solidFill>
                  <a:srgbClr val="14316C"/>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de-AT" dirty="0"/>
          </a:p>
        </p:txBody>
      </p:sp>
      <p:pic>
        <p:nvPicPr>
          <p:cNvPr id="4" name="Grafik 3">
            <a:extLst>
              <a:ext uri="{FF2B5EF4-FFF2-40B4-BE49-F238E27FC236}">
                <a16:creationId xmlns:a16="http://schemas.microsoft.com/office/drawing/2014/main" id="{7321FC59-9534-1144-8DA8-2FA15E169A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187" y="4479927"/>
            <a:ext cx="4787900" cy="165100"/>
          </a:xfrm>
          <a:prstGeom prst="rect">
            <a:avLst/>
          </a:prstGeom>
        </p:spPr>
      </p:pic>
      <p:sp>
        <p:nvSpPr>
          <p:cNvPr id="6" name="Fußzeilenplatzhalter 4">
            <a:extLst>
              <a:ext uri="{FF2B5EF4-FFF2-40B4-BE49-F238E27FC236}">
                <a16:creationId xmlns:a16="http://schemas.microsoft.com/office/drawing/2014/main" id="{41B9DC4D-5F57-3B44-AC0B-B1B1C52F9A7C}"/>
              </a:ext>
            </a:extLst>
          </p:cNvPr>
          <p:cNvSpPr>
            <a:spLocks noGrp="1"/>
          </p:cNvSpPr>
          <p:nvPr>
            <p:ph type="ftr" sz="quarter" idx="3"/>
          </p:nvPr>
        </p:nvSpPr>
        <p:spPr>
          <a:xfrm>
            <a:off x="1143000" y="6562437"/>
            <a:ext cx="5669280" cy="173748"/>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8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de-AT" dirty="0" err="1">
                <a:latin typeface="Verdana" charset="0"/>
              </a:rPr>
              <a:t>Dok</a:t>
            </a:r>
            <a:r>
              <a:rPr lang="de-AT" dirty="0">
                <a:latin typeface="Verdana" charset="0"/>
              </a:rPr>
              <a:t>-Nr.: </a:t>
            </a:r>
            <a:r>
              <a:rPr lang="de-DE" dirty="0" err="1"/>
              <a:t>AAnnn_XXXXX_YYMMDDn</a:t>
            </a:r>
            <a:r>
              <a:rPr lang="de-AT" dirty="0">
                <a:latin typeface="Verdana" charset="0"/>
              </a:rPr>
              <a:t> • Version: </a:t>
            </a:r>
            <a:r>
              <a:rPr lang="de-AT" dirty="0" err="1">
                <a:latin typeface="Verdana" charset="0"/>
              </a:rPr>
              <a:t>n.n</a:t>
            </a:r>
            <a:r>
              <a:rPr lang="de-AT" dirty="0">
                <a:latin typeface="Verdana" charset="0"/>
              </a:rPr>
              <a:t> •  Vertraulichkeit: xxx 
</a:t>
            </a:r>
            <a:endParaRPr lang="de-DE" dirty="0"/>
          </a:p>
        </p:txBody>
      </p:sp>
    </p:spTree>
    <p:extLst>
      <p:ext uri="{BB962C8B-B14F-4D97-AF65-F5344CB8AC3E}">
        <p14:creationId xmlns:p14="http://schemas.microsoft.com/office/powerpoint/2010/main" val="1436023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ischen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8B517B-9FCA-7147-B172-292A3732153A}"/>
              </a:ext>
            </a:extLst>
          </p:cNvPr>
          <p:cNvSpPr>
            <a:spLocks noGrp="1"/>
          </p:cNvSpPr>
          <p:nvPr>
            <p:ph type="title"/>
          </p:nvPr>
        </p:nvSpPr>
        <p:spPr>
          <a:xfrm>
            <a:off x="2916406" y="1585051"/>
            <a:ext cx="5458667" cy="2852737"/>
          </a:xfrm>
        </p:spPr>
        <p:txBody>
          <a:bodyPr anchor="b">
            <a:normAutofit/>
          </a:bodyPr>
          <a:lstStyle>
            <a:lvl1pPr>
              <a:defRPr sz="3600"/>
            </a:lvl1pPr>
          </a:lstStyle>
          <a:p>
            <a:r>
              <a:rPr lang="en-US"/>
              <a:t>Click to edit Master title style</a:t>
            </a:r>
            <a:endParaRPr lang="de-AT" dirty="0"/>
          </a:p>
        </p:txBody>
      </p:sp>
      <p:sp>
        <p:nvSpPr>
          <p:cNvPr id="7" name="Untertitel 2">
            <a:extLst>
              <a:ext uri="{FF2B5EF4-FFF2-40B4-BE49-F238E27FC236}">
                <a16:creationId xmlns:a16="http://schemas.microsoft.com/office/drawing/2014/main" id="{5FBEE194-A8D3-3647-B64D-2BCB40DA9990}"/>
              </a:ext>
            </a:extLst>
          </p:cNvPr>
          <p:cNvSpPr>
            <a:spLocks noGrp="1"/>
          </p:cNvSpPr>
          <p:nvPr>
            <p:ph type="subTitle" idx="1"/>
          </p:nvPr>
        </p:nvSpPr>
        <p:spPr>
          <a:xfrm>
            <a:off x="2916406" y="4780691"/>
            <a:ext cx="5458667" cy="1289685"/>
          </a:xfrm>
        </p:spPr>
        <p:txBody>
          <a:bodyPr/>
          <a:lstStyle>
            <a:lvl1pPr marL="0" indent="0" algn="l">
              <a:buNone/>
              <a:defRPr sz="1800">
                <a:solidFill>
                  <a:srgbClr val="14316C"/>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de-AT" dirty="0"/>
          </a:p>
        </p:txBody>
      </p:sp>
      <p:sp>
        <p:nvSpPr>
          <p:cNvPr id="8" name="Foliennummernplatzhalter 8">
            <a:extLst>
              <a:ext uri="{FF2B5EF4-FFF2-40B4-BE49-F238E27FC236}">
                <a16:creationId xmlns:a16="http://schemas.microsoft.com/office/drawing/2014/main" id="{21FB210A-51DA-EA4C-A27B-F676EE8480F2}"/>
              </a:ext>
            </a:extLst>
          </p:cNvPr>
          <p:cNvSpPr>
            <a:spLocks noGrp="1"/>
          </p:cNvSpPr>
          <p:nvPr>
            <p:ph type="sldNum" sz="quarter" idx="4"/>
          </p:nvPr>
        </p:nvSpPr>
        <p:spPr>
          <a:xfrm>
            <a:off x="7060627" y="6429087"/>
            <a:ext cx="2057400" cy="365125"/>
          </a:xfrm>
          <a:prstGeom prst="rect">
            <a:avLst/>
          </a:prstGeom>
        </p:spPr>
        <p:txBody>
          <a:bodyPr vert="horz" lIns="91440" tIns="45720" rIns="91440" bIns="45720" rtlCol="0" anchor="ctr"/>
          <a:lstStyle>
            <a:lvl1pPr algn="r">
              <a:defRPr sz="900">
                <a:solidFill>
                  <a:schemeClr val="bg1"/>
                </a:solidFill>
              </a:defRPr>
            </a:lvl1pPr>
          </a:lstStyle>
          <a:p>
            <a:fld id="{A9F4B282-7904-614B-9E30-2097EED7D1ED}" type="slidenum">
              <a:rPr lang="de-AT" smtClean="0"/>
              <a:pPr/>
              <a:t>‹#›</a:t>
            </a:fld>
            <a:endParaRPr lang="de-AT" dirty="0"/>
          </a:p>
        </p:txBody>
      </p:sp>
      <p:pic>
        <p:nvPicPr>
          <p:cNvPr id="9" name="Grafik 8">
            <a:extLst>
              <a:ext uri="{FF2B5EF4-FFF2-40B4-BE49-F238E27FC236}">
                <a16:creationId xmlns:a16="http://schemas.microsoft.com/office/drawing/2014/main" id="{239EACA5-5F53-AC44-8FB9-1A661A8023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187" y="4479927"/>
            <a:ext cx="4787900" cy="165100"/>
          </a:xfrm>
          <a:prstGeom prst="rect">
            <a:avLst/>
          </a:prstGeom>
        </p:spPr>
      </p:pic>
      <p:sp>
        <p:nvSpPr>
          <p:cNvPr id="10" name="Fußzeilenplatzhalter 4">
            <a:extLst>
              <a:ext uri="{FF2B5EF4-FFF2-40B4-BE49-F238E27FC236}">
                <a16:creationId xmlns:a16="http://schemas.microsoft.com/office/drawing/2014/main" id="{B1163882-9920-5447-8771-3F6958AC1255}"/>
              </a:ext>
            </a:extLst>
          </p:cNvPr>
          <p:cNvSpPr>
            <a:spLocks noGrp="1"/>
          </p:cNvSpPr>
          <p:nvPr>
            <p:ph type="ftr" sz="quarter" idx="3"/>
          </p:nvPr>
        </p:nvSpPr>
        <p:spPr>
          <a:xfrm>
            <a:off x="1143000" y="6562437"/>
            <a:ext cx="5669280" cy="173748"/>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8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de-AT" dirty="0" err="1">
                <a:latin typeface="Verdana" charset="0"/>
              </a:rPr>
              <a:t>Dok</a:t>
            </a:r>
            <a:r>
              <a:rPr lang="de-AT" dirty="0">
                <a:latin typeface="Verdana" charset="0"/>
              </a:rPr>
              <a:t>-Nr.: </a:t>
            </a:r>
            <a:r>
              <a:rPr lang="de-DE" dirty="0" err="1"/>
              <a:t>AAnnn_XXXXX_YYMMDDn</a:t>
            </a:r>
            <a:r>
              <a:rPr lang="de-AT" dirty="0">
                <a:latin typeface="Verdana" charset="0"/>
              </a:rPr>
              <a:t> • Version: </a:t>
            </a:r>
            <a:r>
              <a:rPr lang="de-AT" dirty="0" err="1">
                <a:latin typeface="Verdana" charset="0"/>
              </a:rPr>
              <a:t>n.n</a:t>
            </a:r>
            <a:r>
              <a:rPr lang="de-AT" dirty="0">
                <a:latin typeface="Verdana" charset="0"/>
              </a:rPr>
              <a:t> •  Vertraulichkeit: xxx 
</a:t>
            </a:r>
            <a:endParaRPr lang="de-DE" dirty="0"/>
          </a:p>
        </p:txBody>
      </p:sp>
    </p:spTree>
    <p:extLst>
      <p:ext uri="{BB962C8B-B14F-4D97-AF65-F5344CB8AC3E}">
        <p14:creationId xmlns:p14="http://schemas.microsoft.com/office/powerpoint/2010/main" val="2409101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sverzeichni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8B517B-9FCA-7147-B172-292A3732153A}"/>
              </a:ext>
            </a:extLst>
          </p:cNvPr>
          <p:cNvSpPr>
            <a:spLocks noGrp="1"/>
          </p:cNvSpPr>
          <p:nvPr>
            <p:ph type="title" hasCustomPrompt="1"/>
          </p:nvPr>
        </p:nvSpPr>
        <p:spPr>
          <a:xfrm>
            <a:off x="2916406" y="677001"/>
            <a:ext cx="5594182" cy="607431"/>
          </a:xfrm>
        </p:spPr>
        <p:txBody>
          <a:bodyPr anchor="b">
            <a:normAutofit/>
          </a:bodyPr>
          <a:lstStyle>
            <a:lvl1pPr>
              <a:defRPr sz="3200"/>
            </a:lvl1pPr>
          </a:lstStyle>
          <a:p>
            <a:r>
              <a:rPr lang="de-DE" dirty="0"/>
              <a:t>Titel hinzufügen</a:t>
            </a:r>
            <a:endParaRPr lang="de-AT" dirty="0"/>
          </a:p>
        </p:txBody>
      </p:sp>
      <p:sp>
        <p:nvSpPr>
          <p:cNvPr id="7" name="Untertitel 2">
            <a:extLst>
              <a:ext uri="{FF2B5EF4-FFF2-40B4-BE49-F238E27FC236}">
                <a16:creationId xmlns:a16="http://schemas.microsoft.com/office/drawing/2014/main" id="{5FBEE194-A8D3-3647-B64D-2BCB40DA9990}"/>
              </a:ext>
            </a:extLst>
          </p:cNvPr>
          <p:cNvSpPr>
            <a:spLocks noGrp="1"/>
          </p:cNvSpPr>
          <p:nvPr>
            <p:ph type="subTitle" idx="1" hasCustomPrompt="1"/>
          </p:nvPr>
        </p:nvSpPr>
        <p:spPr>
          <a:xfrm>
            <a:off x="2916406" y="1631372"/>
            <a:ext cx="5594182" cy="4439003"/>
          </a:xfrm>
        </p:spPr>
        <p:txBody>
          <a:bodyPr/>
          <a:lstStyle>
            <a:lvl1pPr marL="342900" indent="-342900" algn="l">
              <a:buSzPct val="100000"/>
              <a:buFont typeface="+mj-lt"/>
              <a:buAutoNum type="arabicPeriod"/>
              <a:defRPr sz="2000">
                <a:solidFill>
                  <a:srgbClr val="14316C"/>
                </a:solidFill>
              </a:defRPr>
            </a:lvl1pPr>
            <a:lvl2pPr marL="685792" indent="-342900" algn="l">
              <a:buFont typeface="+mj-lt"/>
              <a:buAutoNum type="alphaLcPeriod"/>
              <a:defRPr sz="1500">
                <a:solidFill>
                  <a:srgbClr val="14316C"/>
                </a:solidFill>
              </a:defRPr>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de-DE" dirty="0"/>
              <a:t>Mastertextformat bearbeiten</a:t>
            </a:r>
          </a:p>
          <a:p>
            <a:pPr lvl="1"/>
            <a:r>
              <a:rPr lang="de-DE" dirty="0"/>
              <a:t>Zweite Ebene</a:t>
            </a:r>
          </a:p>
          <a:p>
            <a:endParaRPr lang="de-DE" dirty="0"/>
          </a:p>
          <a:p>
            <a:endParaRPr lang="de-AT" dirty="0"/>
          </a:p>
        </p:txBody>
      </p:sp>
      <p:pic>
        <p:nvPicPr>
          <p:cNvPr id="5" name="Grafik 4">
            <a:extLst>
              <a:ext uri="{FF2B5EF4-FFF2-40B4-BE49-F238E27FC236}">
                <a16:creationId xmlns:a16="http://schemas.microsoft.com/office/drawing/2014/main" id="{D966BE06-DA71-2F43-BCFE-DDF4A15F40D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4714" t="-35410"/>
          <a:stretch/>
        </p:blipFill>
        <p:spPr>
          <a:xfrm>
            <a:off x="0" y="1284432"/>
            <a:ext cx="2822888" cy="238415"/>
          </a:xfrm>
          <a:prstGeom prst="rect">
            <a:avLst/>
          </a:prstGeom>
        </p:spPr>
      </p:pic>
      <p:sp>
        <p:nvSpPr>
          <p:cNvPr id="6" name="Foliennummernplatzhalter 8">
            <a:extLst>
              <a:ext uri="{FF2B5EF4-FFF2-40B4-BE49-F238E27FC236}">
                <a16:creationId xmlns:a16="http://schemas.microsoft.com/office/drawing/2014/main" id="{61EBFDF9-56E1-6E41-9C5A-F7C3F116790A}"/>
              </a:ext>
            </a:extLst>
          </p:cNvPr>
          <p:cNvSpPr>
            <a:spLocks noGrp="1"/>
          </p:cNvSpPr>
          <p:nvPr>
            <p:ph type="sldNum" sz="quarter" idx="4"/>
          </p:nvPr>
        </p:nvSpPr>
        <p:spPr>
          <a:xfrm>
            <a:off x="7060627" y="6429087"/>
            <a:ext cx="2057400" cy="365125"/>
          </a:xfrm>
          <a:prstGeom prst="rect">
            <a:avLst/>
          </a:prstGeom>
        </p:spPr>
        <p:txBody>
          <a:bodyPr vert="horz" lIns="91440" tIns="45720" rIns="91440" bIns="45720" rtlCol="0" anchor="ctr"/>
          <a:lstStyle>
            <a:lvl1pPr algn="r">
              <a:defRPr sz="900">
                <a:solidFill>
                  <a:schemeClr val="bg1"/>
                </a:solidFill>
              </a:defRPr>
            </a:lvl1pPr>
          </a:lstStyle>
          <a:p>
            <a:fld id="{A9F4B282-7904-614B-9E30-2097EED7D1ED}" type="slidenum">
              <a:rPr lang="de-AT" smtClean="0"/>
              <a:pPr/>
              <a:t>‹#›</a:t>
            </a:fld>
            <a:endParaRPr lang="de-AT" dirty="0"/>
          </a:p>
        </p:txBody>
      </p:sp>
      <p:sp>
        <p:nvSpPr>
          <p:cNvPr id="9" name="Fußzeilenplatzhalter 4">
            <a:extLst>
              <a:ext uri="{FF2B5EF4-FFF2-40B4-BE49-F238E27FC236}">
                <a16:creationId xmlns:a16="http://schemas.microsoft.com/office/drawing/2014/main" id="{C5CE7500-3FFB-914E-AE75-866C0DF748AB}"/>
              </a:ext>
            </a:extLst>
          </p:cNvPr>
          <p:cNvSpPr>
            <a:spLocks noGrp="1"/>
          </p:cNvSpPr>
          <p:nvPr>
            <p:ph type="ftr" sz="quarter" idx="3"/>
          </p:nvPr>
        </p:nvSpPr>
        <p:spPr>
          <a:xfrm>
            <a:off x="1143000" y="6562437"/>
            <a:ext cx="5669280" cy="173748"/>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8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de-AT" dirty="0" err="1">
                <a:latin typeface="Verdana" charset="0"/>
              </a:rPr>
              <a:t>Dok</a:t>
            </a:r>
            <a:r>
              <a:rPr lang="de-AT" dirty="0">
                <a:latin typeface="Verdana" charset="0"/>
              </a:rPr>
              <a:t>-Nr.: </a:t>
            </a:r>
            <a:r>
              <a:rPr lang="de-DE" dirty="0" err="1"/>
              <a:t>AAnnn_XXXXX_YYMMDDn</a:t>
            </a:r>
            <a:r>
              <a:rPr lang="de-AT" dirty="0">
                <a:latin typeface="Verdana" charset="0"/>
              </a:rPr>
              <a:t> • Version: </a:t>
            </a:r>
            <a:r>
              <a:rPr lang="de-AT" dirty="0" err="1">
                <a:latin typeface="Verdana" charset="0"/>
              </a:rPr>
              <a:t>n.n</a:t>
            </a:r>
            <a:r>
              <a:rPr lang="de-AT" dirty="0">
                <a:latin typeface="Verdana" charset="0"/>
              </a:rPr>
              <a:t> •  Vertraulichkeit: xxx 
</a:t>
            </a:r>
            <a:endParaRPr lang="de-DE" dirty="0"/>
          </a:p>
        </p:txBody>
      </p:sp>
    </p:spTree>
    <p:extLst>
      <p:ext uri="{BB962C8B-B14F-4D97-AF65-F5344CB8AC3E}">
        <p14:creationId xmlns:p14="http://schemas.microsoft.com/office/powerpoint/2010/main" val="1165826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8C2F22-6F93-A640-8292-569FE9940300}"/>
              </a:ext>
            </a:extLst>
          </p:cNvPr>
          <p:cNvSpPr>
            <a:spLocks noGrp="1"/>
          </p:cNvSpPr>
          <p:nvPr>
            <p:ph type="title"/>
          </p:nvPr>
        </p:nvSpPr>
        <p:spPr/>
        <p:txBody>
          <a:bodyPr/>
          <a:lstStyle/>
          <a:p>
            <a:r>
              <a:rPr lang="en-US"/>
              <a:t>Click to edit Master title style</a:t>
            </a:r>
            <a:endParaRPr lang="de-AT"/>
          </a:p>
        </p:txBody>
      </p:sp>
      <p:sp>
        <p:nvSpPr>
          <p:cNvPr id="3" name="Inhaltsplatzhalter 2">
            <a:extLst>
              <a:ext uri="{FF2B5EF4-FFF2-40B4-BE49-F238E27FC236}">
                <a16:creationId xmlns:a16="http://schemas.microsoft.com/office/drawing/2014/main" id="{7888F849-FDB3-EB4D-BFE3-3697B95B1ABF}"/>
              </a:ext>
            </a:extLst>
          </p:cNvPr>
          <p:cNvSpPr>
            <a:spLocks noGrp="1"/>
          </p:cNvSpPr>
          <p:nvPr>
            <p:ph idx="1"/>
          </p:nvPr>
        </p:nvSpPr>
        <p:spPr/>
        <p:txBody>
          <a:bodyPr/>
          <a:lstStyle>
            <a:lvl1pPr>
              <a:defRPr/>
            </a:lvl1pPr>
            <a:lvl2pPr>
              <a:defRPr/>
            </a:lvl2pPr>
            <a:lvl3pPr>
              <a:defRPr/>
            </a:lvl3pPr>
          </a:lstStyle>
          <a:p>
            <a:pPr lvl="0"/>
            <a:r>
              <a:rPr lang="en-US"/>
              <a:t>Click to edit Master text styles</a:t>
            </a:r>
          </a:p>
        </p:txBody>
      </p:sp>
      <p:sp>
        <p:nvSpPr>
          <p:cNvPr id="7" name="Foliennummernplatzhalter 8">
            <a:extLst>
              <a:ext uri="{FF2B5EF4-FFF2-40B4-BE49-F238E27FC236}">
                <a16:creationId xmlns:a16="http://schemas.microsoft.com/office/drawing/2014/main" id="{0AFCBEDB-7761-A24F-98A0-ADEC044FC4B9}"/>
              </a:ext>
            </a:extLst>
          </p:cNvPr>
          <p:cNvSpPr>
            <a:spLocks noGrp="1"/>
          </p:cNvSpPr>
          <p:nvPr>
            <p:ph type="sldNum" sz="quarter" idx="4"/>
          </p:nvPr>
        </p:nvSpPr>
        <p:spPr>
          <a:xfrm>
            <a:off x="7060627" y="6429087"/>
            <a:ext cx="2057400" cy="365125"/>
          </a:xfrm>
          <a:prstGeom prst="rect">
            <a:avLst/>
          </a:prstGeom>
        </p:spPr>
        <p:txBody>
          <a:bodyPr vert="horz" lIns="91440" tIns="45720" rIns="91440" bIns="45720" rtlCol="0" anchor="ctr"/>
          <a:lstStyle>
            <a:lvl1pPr algn="r">
              <a:defRPr sz="900">
                <a:solidFill>
                  <a:schemeClr val="bg1"/>
                </a:solidFill>
              </a:defRPr>
            </a:lvl1pPr>
          </a:lstStyle>
          <a:p>
            <a:fld id="{A9F4B282-7904-614B-9E30-2097EED7D1ED}" type="slidenum">
              <a:rPr lang="de-AT" smtClean="0"/>
              <a:pPr/>
              <a:t>‹#›</a:t>
            </a:fld>
            <a:endParaRPr lang="de-AT" dirty="0"/>
          </a:p>
        </p:txBody>
      </p:sp>
      <p:sp>
        <p:nvSpPr>
          <p:cNvPr id="6" name="Fußzeilenplatzhalter 4">
            <a:extLst>
              <a:ext uri="{FF2B5EF4-FFF2-40B4-BE49-F238E27FC236}">
                <a16:creationId xmlns:a16="http://schemas.microsoft.com/office/drawing/2014/main" id="{8F9B5F7F-EA57-C34B-8A65-6D0FBA94A5B6}"/>
              </a:ext>
            </a:extLst>
          </p:cNvPr>
          <p:cNvSpPr>
            <a:spLocks noGrp="1"/>
          </p:cNvSpPr>
          <p:nvPr>
            <p:ph type="ftr" sz="quarter" idx="3"/>
          </p:nvPr>
        </p:nvSpPr>
        <p:spPr>
          <a:xfrm>
            <a:off x="1143000" y="6562437"/>
            <a:ext cx="5669280" cy="173748"/>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8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de-AT" dirty="0" err="1">
                <a:latin typeface="Verdana" charset="0"/>
              </a:rPr>
              <a:t>Dok</a:t>
            </a:r>
            <a:r>
              <a:rPr lang="de-AT" dirty="0">
                <a:latin typeface="Verdana" charset="0"/>
              </a:rPr>
              <a:t>-Nr.: </a:t>
            </a:r>
            <a:r>
              <a:rPr lang="de-DE" dirty="0" err="1"/>
              <a:t>AAnnn_XXXXX_YYMMDDn</a:t>
            </a:r>
            <a:r>
              <a:rPr lang="de-AT" dirty="0">
                <a:latin typeface="Verdana" charset="0"/>
              </a:rPr>
              <a:t> • Version: </a:t>
            </a:r>
            <a:r>
              <a:rPr lang="de-AT" dirty="0" err="1">
                <a:latin typeface="Verdana" charset="0"/>
              </a:rPr>
              <a:t>n.n</a:t>
            </a:r>
            <a:r>
              <a:rPr lang="de-AT" dirty="0">
                <a:latin typeface="Verdana" charset="0"/>
              </a:rPr>
              <a:t> •  Vertraulichkeit: xxx 
</a:t>
            </a:r>
            <a:endParaRPr lang="de-DE" dirty="0"/>
          </a:p>
        </p:txBody>
      </p:sp>
    </p:spTree>
    <p:extLst>
      <p:ext uri="{BB962C8B-B14F-4D97-AF65-F5344CB8AC3E}">
        <p14:creationId xmlns:p14="http://schemas.microsoft.com/office/powerpoint/2010/main" val="1597253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4726C6-59A5-9046-8884-CD0D34964A0D}"/>
              </a:ext>
            </a:extLst>
          </p:cNvPr>
          <p:cNvSpPr>
            <a:spLocks noGrp="1"/>
          </p:cNvSpPr>
          <p:nvPr>
            <p:ph type="title"/>
          </p:nvPr>
        </p:nvSpPr>
        <p:spPr/>
        <p:txBody>
          <a:bodyPr/>
          <a:lstStyle/>
          <a:p>
            <a:r>
              <a:rPr lang="en-US"/>
              <a:t>Click to edit Master title style</a:t>
            </a:r>
            <a:endParaRPr lang="de-AT"/>
          </a:p>
        </p:txBody>
      </p:sp>
      <p:sp>
        <p:nvSpPr>
          <p:cNvPr id="3" name="Inhaltsplatzhalter 2">
            <a:extLst>
              <a:ext uri="{FF2B5EF4-FFF2-40B4-BE49-F238E27FC236}">
                <a16:creationId xmlns:a16="http://schemas.microsoft.com/office/drawing/2014/main" id="{023A3221-B5A8-CA4F-BD1B-262F50B4CDA5}"/>
              </a:ext>
            </a:extLst>
          </p:cNvPr>
          <p:cNvSpPr>
            <a:spLocks noGrp="1"/>
          </p:cNvSpPr>
          <p:nvPr>
            <p:ph sz="half" idx="1"/>
          </p:nvPr>
        </p:nvSpPr>
        <p:spPr>
          <a:xfrm>
            <a:off x="182880" y="1506682"/>
            <a:ext cx="4331970" cy="4670281"/>
          </a:xfrm>
        </p:spPr>
        <p:txBody>
          <a:bodyPr/>
          <a:lstStyle>
            <a:lvl1pPr>
              <a:defRPr/>
            </a:lvl1pPr>
            <a:lvl2pPr>
              <a:defRPr/>
            </a:lvl2pPr>
            <a:lvl3pPr>
              <a:defRPr/>
            </a:lvl3pPr>
          </a:lstStyle>
          <a:p>
            <a:pPr lvl="0"/>
            <a:r>
              <a:rPr lang="en-US"/>
              <a:t>Click to edit Master text styles</a:t>
            </a:r>
          </a:p>
        </p:txBody>
      </p:sp>
      <p:sp>
        <p:nvSpPr>
          <p:cNvPr id="4" name="Inhaltsplatzhalter 3">
            <a:extLst>
              <a:ext uri="{FF2B5EF4-FFF2-40B4-BE49-F238E27FC236}">
                <a16:creationId xmlns:a16="http://schemas.microsoft.com/office/drawing/2014/main" id="{BD6C0F5B-5821-8C40-8C00-B3B6555FD0D9}"/>
              </a:ext>
            </a:extLst>
          </p:cNvPr>
          <p:cNvSpPr>
            <a:spLocks noGrp="1"/>
          </p:cNvSpPr>
          <p:nvPr>
            <p:ph sz="half" idx="2"/>
          </p:nvPr>
        </p:nvSpPr>
        <p:spPr>
          <a:xfrm>
            <a:off x="4629150" y="1506682"/>
            <a:ext cx="4293870" cy="4670281"/>
          </a:xfrm>
        </p:spPr>
        <p:txBody>
          <a:bodyPr/>
          <a:lstStyle>
            <a:lvl1pPr>
              <a:defRPr/>
            </a:lvl1pPr>
            <a:lvl2pPr>
              <a:defRPr/>
            </a:lvl2pPr>
            <a:lvl3pPr>
              <a:defRPr/>
            </a:lvl3pPr>
          </a:lstStyle>
          <a:p>
            <a:pPr lvl="0"/>
            <a:r>
              <a:rPr lang="en-US"/>
              <a:t>Click to edit Master text styles</a:t>
            </a:r>
          </a:p>
        </p:txBody>
      </p:sp>
      <p:sp>
        <p:nvSpPr>
          <p:cNvPr id="6" name="Foliennummernplatzhalter 8">
            <a:extLst>
              <a:ext uri="{FF2B5EF4-FFF2-40B4-BE49-F238E27FC236}">
                <a16:creationId xmlns:a16="http://schemas.microsoft.com/office/drawing/2014/main" id="{AAC5F6DF-7F48-E841-A9C2-F5E115E61FEF}"/>
              </a:ext>
            </a:extLst>
          </p:cNvPr>
          <p:cNvSpPr>
            <a:spLocks noGrp="1"/>
          </p:cNvSpPr>
          <p:nvPr>
            <p:ph type="sldNum" sz="quarter" idx="4"/>
          </p:nvPr>
        </p:nvSpPr>
        <p:spPr>
          <a:xfrm>
            <a:off x="7060627" y="6429087"/>
            <a:ext cx="2057400" cy="365125"/>
          </a:xfrm>
          <a:prstGeom prst="rect">
            <a:avLst/>
          </a:prstGeom>
        </p:spPr>
        <p:txBody>
          <a:bodyPr vert="horz" lIns="91440" tIns="45720" rIns="91440" bIns="45720" rtlCol="0" anchor="ctr"/>
          <a:lstStyle>
            <a:lvl1pPr algn="r">
              <a:defRPr sz="900">
                <a:solidFill>
                  <a:schemeClr val="bg1"/>
                </a:solidFill>
              </a:defRPr>
            </a:lvl1pPr>
          </a:lstStyle>
          <a:p>
            <a:fld id="{A9F4B282-7904-614B-9E30-2097EED7D1ED}" type="slidenum">
              <a:rPr lang="de-AT" smtClean="0"/>
              <a:pPr/>
              <a:t>‹#›</a:t>
            </a:fld>
            <a:endParaRPr lang="de-AT" dirty="0"/>
          </a:p>
        </p:txBody>
      </p:sp>
      <p:sp>
        <p:nvSpPr>
          <p:cNvPr id="8" name="Fußzeilenplatzhalter 4">
            <a:extLst>
              <a:ext uri="{FF2B5EF4-FFF2-40B4-BE49-F238E27FC236}">
                <a16:creationId xmlns:a16="http://schemas.microsoft.com/office/drawing/2014/main" id="{E54DED6E-0656-6A40-A2BF-369FEC21B87D}"/>
              </a:ext>
            </a:extLst>
          </p:cNvPr>
          <p:cNvSpPr>
            <a:spLocks noGrp="1"/>
          </p:cNvSpPr>
          <p:nvPr>
            <p:ph type="ftr" sz="quarter" idx="3"/>
          </p:nvPr>
        </p:nvSpPr>
        <p:spPr>
          <a:xfrm>
            <a:off x="1143000" y="6562437"/>
            <a:ext cx="5669280" cy="173748"/>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8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de-AT" dirty="0" err="1">
                <a:latin typeface="Verdana" charset="0"/>
              </a:rPr>
              <a:t>Dok</a:t>
            </a:r>
            <a:r>
              <a:rPr lang="de-AT" dirty="0">
                <a:latin typeface="Verdana" charset="0"/>
              </a:rPr>
              <a:t>-Nr.: </a:t>
            </a:r>
            <a:r>
              <a:rPr lang="de-DE" dirty="0" err="1"/>
              <a:t>AAnnn_XXXXX_YYMMDDn</a:t>
            </a:r>
            <a:r>
              <a:rPr lang="de-AT" dirty="0">
                <a:latin typeface="Verdana" charset="0"/>
              </a:rPr>
              <a:t> • Version: </a:t>
            </a:r>
            <a:r>
              <a:rPr lang="de-AT" dirty="0" err="1">
                <a:latin typeface="Verdana" charset="0"/>
              </a:rPr>
              <a:t>n.n</a:t>
            </a:r>
            <a:r>
              <a:rPr lang="de-AT" dirty="0">
                <a:latin typeface="Verdana" charset="0"/>
              </a:rPr>
              <a:t> •  Vertraulichkeit: xxx 
</a:t>
            </a:r>
            <a:endParaRPr lang="de-DE" dirty="0"/>
          </a:p>
        </p:txBody>
      </p:sp>
    </p:spTree>
    <p:extLst>
      <p:ext uri="{BB962C8B-B14F-4D97-AF65-F5344CB8AC3E}">
        <p14:creationId xmlns:p14="http://schemas.microsoft.com/office/powerpoint/2010/main" val="2722338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8C2F22-6F93-A640-8292-569FE9940300}"/>
              </a:ext>
            </a:extLst>
          </p:cNvPr>
          <p:cNvSpPr>
            <a:spLocks noGrp="1"/>
          </p:cNvSpPr>
          <p:nvPr>
            <p:ph type="title"/>
          </p:nvPr>
        </p:nvSpPr>
        <p:spPr/>
        <p:txBody>
          <a:bodyPr/>
          <a:lstStyle/>
          <a:p>
            <a:r>
              <a:rPr lang="en-US"/>
              <a:t>Click to edit Master title style</a:t>
            </a:r>
            <a:endParaRPr lang="de-AT"/>
          </a:p>
        </p:txBody>
      </p:sp>
      <p:sp>
        <p:nvSpPr>
          <p:cNvPr id="4" name="Foliennummernplatzhalter 8">
            <a:extLst>
              <a:ext uri="{FF2B5EF4-FFF2-40B4-BE49-F238E27FC236}">
                <a16:creationId xmlns:a16="http://schemas.microsoft.com/office/drawing/2014/main" id="{2A24430B-9C2C-B24C-A46A-2EF2BEC730CB}"/>
              </a:ext>
            </a:extLst>
          </p:cNvPr>
          <p:cNvSpPr>
            <a:spLocks noGrp="1"/>
          </p:cNvSpPr>
          <p:nvPr>
            <p:ph type="sldNum" sz="quarter" idx="4"/>
          </p:nvPr>
        </p:nvSpPr>
        <p:spPr>
          <a:xfrm>
            <a:off x="7060627" y="6429087"/>
            <a:ext cx="2057400" cy="365125"/>
          </a:xfrm>
          <a:prstGeom prst="rect">
            <a:avLst/>
          </a:prstGeom>
        </p:spPr>
        <p:txBody>
          <a:bodyPr vert="horz" lIns="91440" tIns="45720" rIns="91440" bIns="45720" rtlCol="0" anchor="ctr"/>
          <a:lstStyle>
            <a:lvl1pPr algn="r">
              <a:defRPr sz="900">
                <a:solidFill>
                  <a:schemeClr val="bg1"/>
                </a:solidFill>
              </a:defRPr>
            </a:lvl1pPr>
          </a:lstStyle>
          <a:p>
            <a:fld id="{A9F4B282-7904-614B-9E30-2097EED7D1ED}" type="slidenum">
              <a:rPr lang="de-AT" smtClean="0"/>
              <a:pPr/>
              <a:t>‹#›</a:t>
            </a:fld>
            <a:endParaRPr lang="de-AT" dirty="0"/>
          </a:p>
        </p:txBody>
      </p:sp>
      <p:sp>
        <p:nvSpPr>
          <p:cNvPr id="6" name="Fußzeilenplatzhalter 4">
            <a:extLst>
              <a:ext uri="{FF2B5EF4-FFF2-40B4-BE49-F238E27FC236}">
                <a16:creationId xmlns:a16="http://schemas.microsoft.com/office/drawing/2014/main" id="{3E59D9FC-DCB9-A946-A8BE-906CFD0BBC29}"/>
              </a:ext>
            </a:extLst>
          </p:cNvPr>
          <p:cNvSpPr>
            <a:spLocks noGrp="1"/>
          </p:cNvSpPr>
          <p:nvPr>
            <p:ph type="ftr" sz="quarter" idx="3"/>
          </p:nvPr>
        </p:nvSpPr>
        <p:spPr>
          <a:xfrm>
            <a:off x="1143000" y="6562437"/>
            <a:ext cx="5669280" cy="173748"/>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8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de-AT" dirty="0" err="1">
                <a:latin typeface="Verdana" charset="0"/>
              </a:rPr>
              <a:t>Dok</a:t>
            </a:r>
            <a:r>
              <a:rPr lang="de-AT" dirty="0">
                <a:latin typeface="Verdana" charset="0"/>
              </a:rPr>
              <a:t>-Nr.: </a:t>
            </a:r>
            <a:r>
              <a:rPr lang="de-DE" dirty="0" err="1"/>
              <a:t>AAnnn_XXXXX_YYMMDDn</a:t>
            </a:r>
            <a:r>
              <a:rPr lang="de-AT" dirty="0">
                <a:latin typeface="Verdana" charset="0"/>
              </a:rPr>
              <a:t> • Version: </a:t>
            </a:r>
            <a:r>
              <a:rPr lang="de-AT" dirty="0" err="1">
                <a:latin typeface="Verdana" charset="0"/>
              </a:rPr>
              <a:t>n.n</a:t>
            </a:r>
            <a:r>
              <a:rPr lang="de-AT" dirty="0">
                <a:latin typeface="Verdana" charset="0"/>
              </a:rPr>
              <a:t> •  Vertraulichkeit: xxx 
</a:t>
            </a:r>
            <a:endParaRPr lang="de-DE" dirty="0"/>
          </a:p>
        </p:txBody>
      </p:sp>
    </p:spTree>
    <p:extLst>
      <p:ext uri="{BB962C8B-B14F-4D97-AF65-F5344CB8AC3E}">
        <p14:creationId xmlns:p14="http://schemas.microsoft.com/office/powerpoint/2010/main" val="1064866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Foliennummernplatzhalter 8">
            <a:extLst>
              <a:ext uri="{FF2B5EF4-FFF2-40B4-BE49-F238E27FC236}">
                <a16:creationId xmlns:a16="http://schemas.microsoft.com/office/drawing/2014/main" id="{19CE9349-A625-9740-9CA9-B503EFE32A4D}"/>
              </a:ext>
            </a:extLst>
          </p:cNvPr>
          <p:cNvSpPr>
            <a:spLocks noGrp="1"/>
          </p:cNvSpPr>
          <p:nvPr>
            <p:ph type="sldNum" sz="quarter" idx="4"/>
          </p:nvPr>
        </p:nvSpPr>
        <p:spPr>
          <a:xfrm>
            <a:off x="7060627" y="6429087"/>
            <a:ext cx="2057400" cy="365125"/>
          </a:xfrm>
          <a:prstGeom prst="rect">
            <a:avLst/>
          </a:prstGeom>
        </p:spPr>
        <p:txBody>
          <a:bodyPr vert="horz" lIns="91440" tIns="45720" rIns="91440" bIns="45720" rtlCol="0" anchor="ctr"/>
          <a:lstStyle>
            <a:lvl1pPr algn="r">
              <a:defRPr sz="900">
                <a:solidFill>
                  <a:schemeClr val="bg1"/>
                </a:solidFill>
              </a:defRPr>
            </a:lvl1pPr>
          </a:lstStyle>
          <a:p>
            <a:fld id="{A9F4B282-7904-614B-9E30-2097EED7D1ED}" type="slidenum">
              <a:rPr lang="de-AT" smtClean="0"/>
              <a:pPr/>
              <a:t>‹#›</a:t>
            </a:fld>
            <a:endParaRPr lang="de-AT" dirty="0"/>
          </a:p>
        </p:txBody>
      </p:sp>
      <p:sp>
        <p:nvSpPr>
          <p:cNvPr id="5" name="Fußzeilenplatzhalter 4">
            <a:extLst>
              <a:ext uri="{FF2B5EF4-FFF2-40B4-BE49-F238E27FC236}">
                <a16:creationId xmlns:a16="http://schemas.microsoft.com/office/drawing/2014/main" id="{F57665E4-FAB0-A54D-9CF9-2972A7C85721}"/>
              </a:ext>
            </a:extLst>
          </p:cNvPr>
          <p:cNvSpPr>
            <a:spLocks noGrp="1"/>
          </p:cNvSpPr>
          <p:nvPr>
            <p:ph type="ftr" sz="quarter" idx="3"/>
          </p:nvPr>
        </p:nvSpPr>
        <p:spPr>
          <a:xfrm>
            <a:off x="1143000" y="6562437"/>
            <a:ext cx="5669280" cy="173748"/>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8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de-AT" dirty="0" err="1">
                <a:latin typeface="Verdana" charset="0"/>
              </a:rPr>
              <a:t>Dok</a:t>
            </a:r>
            <a:r>
              <a:rPr lang="de-AT" dirty="0">
                <a:latin typeface="Verdana" charset="0"/>
              </a:rPr>
              <a:t>-Nr.: </a:t>
            </a:r>
            <a:r>
              <a:rPr lang="de-DE" dirty="0" err="1"/>
              <a:t>AAnnn_XXXXX_YYMMDDn</a:t>
            </a:r>
            <a:r>
              <a:rPr lang="de-AT" dirty="0">
                <a:latin typeface="Verdana" charset="0"/>
              </a:rPr>
              <a:t> • Version: </a:t>
            </a:r>
            <a:r>
              <a:rPr lang="de-AT" dirty="0" err="1">
                <a:latin typeface="Verdana" charset="0"/>
              </a:rPr>
              <a:t>n.n</a:t>
            </a:r>
            <a:r>
              <a:rPr lang="de-AT" dirty="0">
                <a:latin typeface="Verdana" charset="0"/>
              </a:rPr>
              <a:t> •  Vertraulichkeit: xxx 
</a:t>
            </a:r>
            <a:endParaRPr lang="de-DE" dirty="0"/>
          </a:p>
        </p:txBody>
      </p:sp>
    </p:spTree>
    <p:extLst>
      <p:ext uri="{BB962C8B-B14F-4D97-AF65-F5344CB8AC3E}">
        <p14:creationId xmlns:p14="http://schemas.microsoft.com/office/powerpoint/2010/main" val="1531159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Zusammenfassung">
    <p:spTree>
      <p:nvGrpSpPr>
        <p:cNvPr id="1" name=""/>
        <p:cNvGrpSpPr/>
        <p:nvPr/>
      </p:nvGrpSpPr>
      <p:grpSpPr>
        <a:xfrm>
          <a:off x="0" y="0"/>
          <a:ext cx="0" cy="0"/>
          <a:chOff x="0" y="0"/>
          <a:chExt cx="0" cy="0"/>
        </a:xfrm>
      </p:grpSpPr>
      <p:sp>
        <p:nvSpPr>
          <p:cNvPr id="7" name="Untertitel 2">
            <a:extLst>
              <a:ext uri="{FF2B5EF4-FFF2-40B4-BE49-F238E27FC236}">
                <a16:creationId xmlns:a16="http://schemas.microsoft.com/office/drawing/2014/main" id="{5FBEE194-A8D3-3647-B64D-2BCB40DA9990}"/>
              </a:ext>
            </a:extLst>
          </p:cNvPr>
          <p:cNvSpPr>
            <a:spLocks noGrp="1"/>
          </p:cNvSpPr>
          <p:nvPr>
            <p:ph type="subTitle" idx="1" hasCustomPrompt="1"/>
          </p:nvPr>
        </p:nvSpPr>
        <p:spPr>
          <a:xfrm>
            <a:off x="2916406" y="1631372"/>
            <a:ext cx="5594182" cy="4439003"/>
          </a:xfrm>
        </p:spPr>
        <p:txBody>
          <a:bodyPr/>
          <a:lstStyle>
            <a:lvl1pPr marL="342900" indent="-342900" algn="l">
              <a:buSzPct val="180000"/>
              <a:buFont typeface="Menlo Regular" panose="020B0609030804020204" pitchFamily="49" charset="0"/>
              <a:buChar char="⚛"/>
              <a:defRPr sz="2000">
                <a:solidFill>
                  <a:srgbClr val="14316C"/>
                </a:solidFill>
              </a:defRPr>
            </a:lvl1pPr>
            <a:lvl2pPr marL="685792" indent="-342900" algn="l">
              <a:buSzPct val="130000"/>
              <a:buFont typeface="Menlo Regular" panose="020B0609030804020204" pitchFamily="49" charset="0"/>
              <a:buChar char="⚛"/>
              <a:defRPr sz="1500">
                <a:solidFill>
                  <a:srgbClr val="14316C"/>
                </a:solidFill>
              </a:defRPr>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de-DE" dirty="0"/>
              <a:t>Mastertextformat bearbeiten</a:t>
            </a:r>
          </a:p>
          <a:p>
            <a:pPr lvl="1"/>
            <a:r>
              <a:rPr lang="de-DE" dirty="0"/>
              <a:t>Zweite Ebene</a:t>
            </a:r>
          </a:p>
          <a:p>
            <a:endParaRPr lang="de-DE" dirty="0"/>
          </a:p>
          <a:p>
            <a:endParaRPr lang="de-AT" dirty="0"/>
          </a:p>
        </p:txBody>
      </p:sp>
      <p:sp>
        <p:nvSpPr>
          <p:cNvPr id="6" name="Foliennummernplatzhalter 8">
            <a:extLst>
              <a:ext uri="{FF2B5EF4-FFF2-40B4-BE49-F238E27FC236}">
                <a16:creationId xmlns:a16="http://schemas.microsoft.com/office/drawing/2014/main" id="{61EBFDF9-56E1-6E41-9C5A-F7C3F116790A}"/>
              </a:ext>
            </a:extLst>
          </p:cNvPr>
          <p:cNvSpPr>
            <a:spLocks noGrp="1"/>
          </p:cNvSpPr>
          <p:nvPr>
            <p:ph type="sldNum" sz="quarter" idx="4"/>
          </p:nvPr>
        </p:nvSpPr>
        <p:spPr>
          <a:xfrm>
            <a:off x="7060627" y="6429087"/>
            <a:ext cx="2057400" cy="365125"/>
          </a:xfrm>
          <a:prstGeom prst="rect">
            <a:avLst/>
          </a:prstGeom>
        </p:spPr>
        <p:txBody>
          <a:bodyPr vert="horz" lIns="91440" tIns="45720" rIns="91440" bIns="45720" rtlCol="0" anchor="ctr"/>
          <a:lstStyle>
            <a:lvl1pPr algn="r">
              <a:defRPr sz="900">
                <a:solidFill>
                  <a:schemeClr val="bg1"/>
                </a:solidFill>
              </a:defRPr>
            </a:lvl1pPr>
          </a:lstStyle>
          <a:p>
            <a:fld id="{A9F4B282-7904-614B-9E30-2097EED7D1ED}" type="slidenum">
              <a:rPr lang="de-AT" smtClean="0"/>
              <a:pPr/>
              <a:t>‹#›</a:t>
            </a:fld>
            <a:endParaRPr lang="de-AT" dirty="0"/>
          </a:p>
        </p:txBody>
      </p:sp>
      <p:sp>
        <p:nvSpPr>
          <p:cNvPr id="10" name="Titel 1">
            <a:extLst>
              <a:ext uri="{FF2B5EF4-FFF2-40B4-BE49-F238E27FC236}">
                <a16:creationId xmlns:a16="http://schemas.microsoft.com/office/drawing/2014/main" id="{F5286FA3-402C-3040-92C0-717F9EDF7BAB}"/>
              </a:ext>
            </a:extLst>
          </p:cNvPr>
          <p:cNvSpPr>
            <a:spLocks noGrp="1"/>
          </p:cNvSpPr>
          <p:nvPr>
            <p:ph type="title" hasCustomPrompt="1"/>
          </p:nvPr>
        </p:nvSpPr>
        <p:spPr>
          <a:xfrm>
            <a:off x="2916406" y="677001"/>
            <a:ext cx="5594182" cy="607431"/>
          </a:xfrm>
        </p:spPr>
        <p:txBody>
          <a:bodyPr anchor="b">
            <a:normAutofit/>
          </a:bodyPr>
          <a:lstStyle>
            <a:lvl1pPr>
              <a:defRPr sz="3200"/>
            </a:lvl1pPr>
          </a:lstStyle>
          <a:p>
            <a:r>
              <a:rPr lang="de-DE" dirty="0"/>
              <a:t>Titel hinzufügen</a:t>
            </a:r>
            <a:endParaRPr lang="de-AT" dirty="0"/>
          </a:p>
        </p:txBody>
      </p:sp>
      <p:pic>
        <p:nvPicPr>
          <p:cNvPr id="14" name="Grafik 13">
            <a:extLst>
              <a:ext uri="{FF2B5EF4-FFF2-40B4-BE49-F238E27FC236}">
                <a16:creationId xmlns:a16="http://schemas.microsoft.com/office/drawing/2014/main" id="{488E4178-65F3-454D-877E-F06EA974D6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4714" t="-35410"/>
          <a:stretch/>
        </p:blipFill>
        <p:spPr>
          <a:xfrm>
            <a:off x="0" y="1284432"/>
            <a:ext cx="2822888" cy="238415"/>
          </a:xfrm>
          <a:prstGeom prst="rect">
            <a:avLst/>
          </a:prstGeom>
        </p:spPr>
      </p:pic>
      <p:sp>
        <p:nvSpPr>
          <p:cNvPr id="9" name="Fußzeilenplatzhalter 4">
            <a:extLst>
              <a:ext uri="{FF2B5EF4-FFF2-40B4-BE49-F238E27FC236}">
                <a16:creationId xmlns:a16="http://schemas.microsoft.com/office/drawing/2014/main" id="{886177F8-C125-C042-A8B7-FE78DA1D7FB4}"/>
              </a:ext>
            </a:extLst>
          </p:cNvPr>
          <p:cNvSpPr>
            <a:spLocks noGrp="1"/>
          </p:cNvSpPr>
          <p:nvPr>
            <p:ph type="ftr" sz="quarter" idx="3"/>
          </p:nvPr>
        </p:nvSpPr>
        <p:spPr>
          <a:xfrm>
            <a:off x="1143000" y="6562437"/>
            <a:ext cx="5669280" cy="173748"/>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8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de-AT" dirty="0" err="1">
                <a:latin typeface="Verdana" charset="0"/>
              </a:rPr>
              <a:t>Dok</a:t>
            </a:r>
            <a:r>
              <a:rPr lang="de-AT" dirty="0">
                <a:latin typeface="Verdana" charset="0"/>
              </a:rPr>
              <a:t>-Nr.: </a:t>
            </a:r>
            <a:r>
              <a:rPr lang="de-DE" dirty="0" err="1"/>
              <a:t>AAnnn_XXXXX_YYMMDDn</a:t>
            </a:r>
            <a:r>
              <a:rPr lang="de-AT" dirty="0">
                <a:latin typeface="Verdana" charset="0"/>
              </a:rPr>
              <a:t> • Version: </a:t>
            </a:r>
            <a:r>
              <a:rPr lang="de-AT" dirty="0" err="1">
                <a:latin typeface="Verdana" charset="0"/>
              </a:rPr>
              <a:t>n.n</a:t>
            </a:r>
            <a:r>
              <a:rPr lang="de-AT" dirty="0">
                <a:latin typeface="Verdana" charset="0"/>
              </a:rPr>
              <a:t> •  Vertraulichkeit: xxx 
</a:t>
            </a:r>
            <a:endParaRPr lang="de-DE" dirty="0"/>
          </a:p>
        </p:txBody>
      </p:sp>
    </p:spTree>
    <p:extLst>
      <p:ext uri="{BB962C8B-B14F-4D97-AF65-F5344CB8AC3E}">
        <p14:creationId xmlns:p14="http://schemas.microsoft.com/office/powerpoint/2010/main" val="2908934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69829FE4-C768-2145-8134-819B57959BB3}"/>
              </a:ext>
            </a:extLst>
          </p:cNvPr>
          <p:cNvPicPr>
            <a:picLocks noChangeAspect="1"/>
          </p:cNvPicPr>
          <p:nvPr userDrawn="1"/>
        </p:nvPicPr>
        <p:blipFill rotWithShape="1">
          <a:blip r:embed="rId11"/>
          <a:srcRect t="59516"/>
          <a:stretch/>
        </p:blipFill>
        <p:spPr>
          <a:xfrm>
            <a:off x="0" y="6313333"/>
            <a:ext cx="9144000" cy="422852"/>
          </a:xfrm>
          <a:prstGeom prst="rect">
            <a:avLst/>
          </a:prstGeom>
        </p:spPr>
      </p:pic>
      <p:sp>
        <p:nvSpPr>
          <p:cNvPr id="2" name="Titelplatzhalter 1">
            <a:extLst>
              <a:ext uri="{FF2B5EF4-FFF2-40B4-BE49-F238E27FC236}">
                <a16:creationId xmlns:a16="http://schemas.microsoft.com/office/drawing/2014/main" id="{EDE557F5-B976-DA41-97D0-A7285F5FF286}"/>
              </a:ext>
            </a:extLst>
          </p:cNvPr>
          <p:cNvSpPr>
            <a:spLocks noGrp="1"/>
          </p:cNvSpPr>
          <p:nvPr>
            <p:ph type="title"/>
          </p:nvPr>
        </p:nvSpPr>
        <p:spPr>
          <a:xfrm>
            <a:off x="182880" y="167701"/>
            <a:ext cx="8740140" cy="1131164"/>
          </a:xfrm>
          <a:prstGeom prst="rect">
            <a:avLst/>
          </a:prstGeom>
        </p:spPr>
        <p:txBody>
          <a:bodyPr vert="horz" lIns="91440" tIns="45720" rIns="91440" bIns="45720" rtlCol="0" anchor="ctr">
            <a:normAutofit/>
          </a:bodyPr>
          <a:lstStyle/>
          <a:p>
            <a:r>
              <a:rPr lang="de-DE" dirty="0"/>
              <a:t>Mastertitelformat bearbeiten</a:t>
            </a:r>
            <a:endParaRPr lang="de-AT" dirty="0"/>
          </a:p>
        </p:txBody>
      </p:sp>
      <p:sp>
        <p:nvSpPr>
          <p:cNvPr id="3" name="Textplatzhalter 2">
            <a:extLst>
              <a:ext uri="{FF2B5EF4-FFF2-40B4-BE49-F238E27FC236}">
                <a16:creationId xmlns:a16="http://schemas.microsoft.com/office/drawing/2014/main" id="{AB26E36C-117B-1347-B80F-A77B7E6CBC60}"/>
              </a:ext>
            </a:extLst>
          </p:cNvPr>
          <p:cNvSpPr>
            <a:spLocks noGrp="1"/>
          </p:cNvSpPr>
          <p:nvPr>
            <p:ph type="body" idx="1"/>
          </p:nvPr>
        </p:nvSpPr>
        <p:spPr>
          <a:xfrm>
            <a:off x="182880" y="1504112"/>
            <a:ext cx="8740140" cy="4672852"/>
          </a:xfrm>
          <a:prstGeom prst="rect">
            <a:avLst/>
          </a:prstGeom>
        </p:spPr>
        <p:txBody>
          <a:bodyPr vert="horz" lIns="91440" tIns="45720" rIns="91440" bIns="45720" rtlCol="0">
            <a:normAutofit/>
          </a:bodyPr>
          <a:lstStyle/>
          <a:p>
            <a:r>
              <a:rPr lang="de-DE" dirty="0"/>
              <a:t>Mastertextformat bearbeiten</a:t>
            </a:r>
          </a:p>
          <a:p>
            <a:pPr lvl="1"/>
            <a:r>
              <a:rPr lang="de-DE" dirty="0"/>
              <a:t>Zweite Ebene</a:t>
            </a:r>
          </a:p>
          <a:p>
            <a:pPr lvl="2"/>
            <a:r>
              <a:rPr lang="de-DE" dirty="0"/>
              <a:t>Dritte Ebene
Vierte Ebene
Fünfte Ebene</a:t>
            </a:r>
            <a:endParaRPr lang="de-AT" dirty="0"/>
          </a:p>
        </p:txBody>
      </p:sp>
      <p:sp>
        <p:nvSpPr>
          <p:cNvPr id="29" name="Textfeld 28">
            <a:extLst>
              <a:ext uri="{FF2B5EF4-FFF2-40B4-BE49-F238E27FC236}">
                <a16:creationId xmlns:a16="http://schemas.microsoft.com/office/drawing/2014/main" id="{3E84BB64-F041-F041-8055-CF67E67C7E2C}"/>
              </a:ext>
            </a:extLst>
          </p:cNvPr>
          <p:cNvSpPr txBox="1"/>
          <p:nvPr userDrawn="1"/>
        </p:nvSpPr>
        <p:spPr>
          <a:xfrm>
            <a:off x="182881" y="6500444"/>
            <a:ext cx="2178356" cy="207749"/>
          </a:xfrm>
          <a:prstGeom prst="rect">
            <a:avLst/>
          </a:prstGeom>
          <a:noFill/>
        </p:spPr>
        <p:txBody>
          <a:bodyPr wrap="square" rtlCol="0">
            <a:spAutoFit/>
          </a:bodyPr>
          <a:lstStyle/>
          <a:p>
            <a:r>
              <a:rPr lang="de-AT" sz="750" dirty="0">
                <a:solidFill>
                  <a:schemeClr val="bg1"/>
                </a:solidFill>
              </a:rPr>
              <a:t>© MedAustron</a:t>
            </a:r>
          </a:p>
        </p:txBody>
      </p:sp>
      <p:sp>
        <p:nvSpPr>
          <p:cNvPr id="9" name="Foliennummernplatzhalter 8">
            <a:extLst>
              <a:ext uri="{FF2B5EF4-FFF2-40B4-BE49-F238E27FC236}">
                <a16:creationId xmlns:a16="http://schemas.microsoft.com/office/drawing/2014/main" id="{7E777913-AE29-8A45-95F6-D75FF5F3D275}"/>
              </a:ext>
            </a:extLst>
          </p:cNvPr>
          <p:cNvSpPr>
            <a:spLocks noGrp="1"/>
          </p:cNvSpPr>
          <p:nvPr>
            <p:ph type="sldNum" sz="quarter" idx="4"/>
          </p:nvPr>
        </p:nvSpPr>
        <p:spPr>
          <a:xfrm>
            <a:off x="7060627" y="6429087"/>
            <a:ext cx="2057400" cy="365125"/>
          </a:xfrm>
          <a:prstGeom prst="rect">
            <a:avLst/>
          </a:prstGeom>
        </p:spPr>
        <p:txBody>
          <a:bodyPr vert="horz" lIns="91440" tIns="45720" rIns="91440" bIns="45720" rtlCol="0" anchor="ctr"/>
          <a:lstStyle>
            <a:lvl1pPr algn="r">
              <a:defRPr sz="900">
                <a:solidFill>
                  <a:schemeClr val="bg1"/>
                </a:solidFill>
              </a:defRPr>
            </a:lvl1pPr>
          </a:lstStyle>
          <a:p>
            <a:fld id="{A9F4B282-7904-614B-9E30-2097EED7D1ED}" type="slidenum">
              <a:rPr lang="de-AT" smtClean="0"/>
              <a:pPr/>
              <a:t>‹#›</a:t>
            </a:fld>
            <a:endParaRPr lang="de-AT" dirty="0"/>
          </a:p>
        </p:txBody>
      </p:sp>
      <p:sp>
        <p:nvSpPr>
          <p:cNvPr id="5" name="Fußzeilenplatzhalter 4">
            <a:extLst>
              <a:ext uri="{FF2B5EF4-FFF2-40B4-BE49-F238E27FC236}">
                <a16:creationId xmlns:a16="http://schemas.microsoft.com/office/drawing/2014/main" id="{82F9AB3F-2E90-764B-AA1E-FD4B7DFC330E}"/>
              </a:ext>
            </a:extLst>
          </p:cNvPr>
          <p:cNvSpPr>
            <a:spLocks noGrp="1"/>
          </p:cNvSpPr>
          <p:nvPr>
            <p:ph type="ftr" sz="quarter" idx="3"/>
          </p:nvPr>
        </p:nvSpPr>
        <p:spPr>
          <a:xfrm>
            <a:off x="1143000" y="6562437"/>
            <a:ext cx="5669280" cy="173748"/>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8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de-AT" dirty="0" err="1">
                <a:latin typeface="Verdana" charset="0"/>
              </a:rPr>
              <a:t>Dok</a:t>
            </a:r>
            <a:r>
              <a:rPr lang="de-AT" dirty="0">
                <a:latin typeface="Verdana" charset="0"/>
              </a:rPr>
              <a:t>-Nr.: </a:t>
            </a:r>
            <a:r>
              <a:rPr lang="de-DE" dirty="0" err="1"/>
              <a:t>AAnnn_XXXXX_YYMMDDn</a:t>
            </a:r>
            <a:r>
              <a:rPr lang="de-AT" dirty="0">
                <a:latin typeface="Verdana" charset="0"/>
              </a:rPr>
              <a:t> • Version: </a:t>
            </a:r>
            <a:r>
              <a:rPr lang="de-AT" dirty="0" err="1">
                <a:latin typeface="Verdana" charset="0"/>
              </a:rPr>
              <a:t>n.n</a:t>
            </a:r>
            <a:r>
              <a:rPr lang="de-AT" dirty="0">
                <a:latin typeface="Verdana" charset="0"/>
              </a:rPr>
              <a:t> •  Vertraulichkeit: xxx 
</a:t>
            </a:r>
            <a:endParaRPr lang="de-DE" dirty="0"/>
          </a:p>
        </p:txBody>
      </p:sp>
    </p:spTree>
    <p:extLst>
      <p:ext uri="{BB962C8B-B14F-4D97-AF65-F5344CB8AC3E}">
        <p14:creationId xmlns:p14="http://schemas.microsoft.com/office/powerpoint/2010/main" val="3500856457"/>
      </p:ext>
    </p:extLst>
  </p:cSld>
  <p:clrMap bg1="lt1" tx1="dk1" bg2="lt2" tx2="dk2" accent1="accent1" accent2="accent2" accent3="accent3" accent4="accent4" accent5="accent5" accent6="accent6" hlink="hlink" folHlink="folHlink"/>
  <p:sldLayoutIdLst>
    <p:sldLayoutId id="2147483660" r:id="rId1"/>
    <p:sldLayoutId id="2147483651" r:id="rId2"/>
    <p:sldLayoutId id="2147483679" r:id="rId3"/>
    <p:sldLayoutId id="2147483681" r:id="rId4"/>
    <p:sldLayoutId id="2147483650" r:id="rId5"/>
    <p:sldLayoutId id="2147483652" r:id="rId6"/>
    <p:sldLayoutId id="2147483661" r:id="rId7"/>
    <p:sldLayoutId id="2147483655" r:id="rId8"/>
    <p:sldLayoutId id="2147483683" r:id="rId9"/>
  </p:sldLayoutIdLst>
  <p:hf sldNum="0" hdr="0" ftr="0" dt="0"/>
  <p:txStyles>
    <p:titleStyle>
      <a:lvl1pPr algn="l" defTabSz="685783" rtl="0" eaLnBrk="1" latinLnBrk="0" hangingPunct="1">
        <a:lnSpc>
          <a:spcPct val="90000"/>
        </a:lnSpc>
        <a:spcBef>
          <a:spcPct val="0"/>
        </a:spcBef>
        <a:buNone/>
        <a:defRPr sz="2700" b="0" kern="1200" cap="all" baseline="0">
          <a:solidFill>
            <a:srgbClr val="005A9A"/>
          </a:solidFill>
          <a:effectLst/>
          <a:latin typeface="Verdana" panose="020B0604030504040204" pitchFamily="34" charset="0"/>
          <a:ea typeface="Verdana" panose="020B0604030504040204" pitchFamily="34" charset="0"/>
          <a:cs typeface="Verdana" panose="020B0604030504040204" pitchFamily="34" charset="0"/>
        </a:defRPr>
      </a:lvl1pPr>
    </p:titleStyle>
    <p:bodyStyle>
      <a:lvl1pPr marL="171446" indent="-171446" algn="l" defTabSz="685783" rtl="0" eaLnBrk="1" latinLnBrk="0" hangingPunct="1">
        <a:lnSpc>
          <a:spcPct val="100000"/>
        </a:lnSpc>
        <a:spcBef>
          <a:spcPts val="750"/>
        </a:spcBef>
        <a:buClr>
          <a:srgbClr val="005A9A"/>
        </a:buClr>
        <a:buSzPct val="130000"/>
        <a:buFont typeface="Arial" panose="020B0604020202020204" pitchFamily="34" charset="0"/>
        <a:buChar char="•"/>
        <a:defRPr sz="15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14337" indent="-171446" algn="l" defTabSz="685783" rtl="0" eaLnBrk="1" latinLnBrk="0" hangingPunct="1">
        <a:lnSpc>
          <a:spcPct val="100000"/>
        </a:lnSpc>
        <a:spcBef>
          <a:spcPts val="375"/>
        </a:spcBef>
        <a:buClr>
          <a:srgbClr val="005A9A"/>
        </a:buClr>
        <a:buSzPct val="110000"/>
        <a:buFont typeface="Courier New" panose="02070309020205020404" pitchFamily="49" charset="0"/>
        <a:buChar char="o"/>
        <a:defRPr sz="13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857228" indent="-171446" algn="l" defTabSz="685783" rtl="0" eaLnBrk="1" latinLnBrk="0" hangingPunct="1">
        <a:lnSpc>
          <a:spcPct val="100000"/>
        </a:lnSpc>
        <a:spcBef>
          <a:spcPts val="375"/>
        </a:spcBef>
        <a:buClr>
          <a:srgbClr val="005A9A"/>
        </a:buClr>
        <a:buSzPct val="130000"/>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2C3E5152-F69B-7247-9B9F-B72407C45B7D}"/>
              </a:ext>
            </a:extLst>
          </p:cNvPr>
          <p:cNvPicPr>
            <a:picLocks noChangeAspect="1"/>
          </p:cNvPicPr>
          <p:nvPr userDrawn="1"/>
        </p:nvPicPr>
        <p:blipFill rotWithShape="1">
          <a:blip r:embed="rId11"/>
          <a:srcRect t="-5382" b="58755"/>
          <a:stretch/>
        </p:blipFill>
        <p:spPr>
          <a:xfrm>
            <a:off x="0" y="6308989"/>
            <a:ext cx="9144000" cy="487018"/>
          </a:xfrm>
          <a:prstGeom prst="rect">
            <a:avLst/>
          </a:prstGeom>
        </p:spPr>
      </p:pic>
      <p:sp>
        <p:nvSpPr>
          <p:cNvPr id="2" name="Titelplatzhalter 1">
            <a:extLst>
              <a:ext uri="{FF2B5EF4-FFF2-40B4-BE49-F238E27FC236}">
                <a16:creationId xmlns:a16="http://schemas.microsoft.com/office/drawing/2014/main" id="{EDE557F5-B976-DA41-97D0-A7285F5FF286}"/>
              </a:ext>
            </a:extLst>
          </p:cNvPr>
          <p:cNvSpPr>
            <a:spLocks noGrp="1"/>
          </p:cNvSpPr>
          <p:nvPr>
            <p:ph type="title"/>
          </p:nvPr>
        </p:nvSpPr>
        <p:spPr>
          <a:xfrm>
            <a:off x="182880" y="167701"/>
            <a:ext cx="8740140" cy="1134000"/>
          </a:xfrm>
          <a:prstGeom prst="rect">
            <a:avLst/>
          </a:prstGeom>
        </p:spPr>
        <p:txBody>
          <a:bodyPr vert="horz" lIns="91440" tIns="45720" rIns="91440" bIns="45720" rtlCol="0" anchor="ctr">
            <a:normAutofit/>
          </a:bodyPr>
          <a:lstStyle/>
          <a:p>
            <a:r>
              <a:rPr lang="de-DE" dirty="0"/>
              <a:t>Mastertitelformat bearbeiten</a:t>
            </a:r>
            <a:endParaRPr lang="de-AT" dirty="0"/>
          </a:p>
        </p:txBody>
      </p:sp>
      <p:sp>
        <p:nvSpPr>
          <p:cNvPr id="3" name="Textplatzhalter 2">
            <a:extLst>
              <a:ext uri="{FF2B5EF4-FFF2-40B4-BE49-F238E27FC236}">
                <a16:creationId xmlns:a16="http://schemas.microsoft.com/office/drawing/2014/main" id="{AB26E36C-117B-1347-B80F-A77B7E6CBC60}"/>
              </a:ext>
            </a:extLst>
          </p:cNvPr>
          <p:cNvSpPr>
            <a:spLocks noGrp="1"/>
          </p:cNvSpPr>
          <p:nvPr>
            <p:ph type="body" idx="1"/>
          </p:nvPr>
        </p:nvSpPr>
        <p:spPr>
          <a:xfrm>
            <a:off x="182880" y="1505250"/>
            <a:ext cx="8740140" cy="4671713"/>
          </a:xfrm>
          <a:prstGeom prst="rect">
            <a:avLst/>
          </a:prstGeom>
        </p:spPr>
        <p:txBody>
          <a:bodyPr vert="horz" lIns="91440" tIns="45720" rIns="91440" bIns="45720" rtlCol="0">
            <a:normAutofit/>
          </a:bodyPr>
          <a:lstStyle/>
          <a:p>
            <a:r>
              <a:rPr lang="de-DE" dirty="0"/>
              <a:t>Mastertextformat bearbeiten</a:t>
            </a:r>
          </a:p>
          <a:p>
            <a:pPr lvl="1"/>
            <a:r>
              <a:rPr lang="de-DE" dirty="0"/>
              <a:t>Zweite Ebene</a:t>
            </a:r>
          </a:p>
          <a:p>
            <a:pPr lvl="2"/>
            <a:r>
              <a:rPr lang="de-DE" dirty="0"/>
              <a:t>Dritte Ebene
Vierte Ebene
Fünfte Ebene</a:t>
            </a:r>
            <a:endParaRPr lang="de-AT" dirty="0"/>
          </a:p>
        </p:txBody>
      </p:sp>
      <p:sp>
        <p:nvSpPr>
          <p:cNvPr id="29" name="Textfeld 28">
            <a:extLst>
              <a:ext uri="{FF2B5EF4-FFF2-40B4-BE49-F238E27FC236}">
                <a16:creationId xmlns:a16="http://schemas.microsoft.com/office/drawing/2014/main" id="{3E84BB64-F041-F041-8055-CF67E67C7E2C}"/>
              </a:ext>
            </a:extLst>
          </p:cNvPr>
          <p:cNvSpPr txBox="1"/>
          <p:nvPr userDrawn="1"/>
        </p:nvSpPr>
        <p:spPr>
          <a:xfrm>
            <a:off x="182881" y="6500445"/>
            <a:ext cx="1334192" cy="207749"/>
          </a:xfrm>
          <a:prstGeom prst="rect">
            <a:avLst/>
          </a:prstGeom>
          <a:noFill/>
        </p:spPr>
        <p:txBody>
          <a:bodyPr wrap="square" rtlCol="0">
            <a:spAutoFit/>
          </a:bodyPr>
          <a:lstStyle/>
          <a:p>
            <a:r>
              <a:rPr lang="de-AT" sz="750" dirty="0">
                <a:solidFill>
                  <a:schemeClr val="bg1"/>
                </a:solidFill>
              </a:rPr>
              <a:t>© MedAustron</a:t>
            </a:r>
          </a:p>
        </p:txBody>
      </p:sp>
      <p:sp>
        <p:nvSpPr>
          <p:cNvPr id="7" name="Foliennummernplatzhalter 8">
            <a:extLst>
              <a:ext uri="{FF2B5EF4-FFF2-40B4-BE49-F238E27FC236}">
                <a16:creationId xmlns:a16="http://schemas.microsoft.com/office/drawing/2014/main" id="{0D0AA1F9-38EC-4A47-8D5F-E2F7FDB7BA69}"/>
              </a:ext>
            </a:extLst>
          </p:cNvPr>
          <p:cNvSpPr>
            <a:spLocks noGrp="1"/>
          </p:cNvSpPr>
          <p:nvPr>
            <p:ph type="sldNum" sz="quarter" idx="4"/>
          </p:nvPr>
        </p:nvSpPr>
        <p:spPr>
          <a:xfrm>
            <a:off x="7060627" y="6429087"/>
            <a:ext cx="2057400" cy="365125"/>
          </a:xfrm>
          <a:prstGeom prst="rect">
            <a:avLst/>
          </a:prstGeom>
        </p:spPr>
        <p:txBody>
          <a:bodyPr vert="horz" lIns="91440" tIns="45720" rIns="91440" bIns="45720" rtlCol="0" anchor="ctr"/>
          <a:lstStyle>
            <a:lvl1pPr algn="r">
              <a:defRPr sz="900">
                <a:solidFill>
                  <a:schemeClr val="bg1"/>
                </a:solidFill>
              </a:defRPr>
            </a:lvl1pPr>
          </a:lstStyle>
          <a:p>
            <a:fld id="{A9F4B282-7904-614B-9E30-2097EED7D1ED}" type="slidenum">
              <a:rPr lang="de-AT" smtClean="0"/>
              <a:pPr/>
              <a:t>‹#›</a:t>
            </a:fld>
            <a:endParaRPr lang="de-AT" dirty="0"/>
          </a:p>
        </p:txBody>
      </p:sp>
      <p:sp>
        <p:nvSpPr>
          <p:cNvPr id="10" name="Fußzeilenplatzhalter 4">
            <a:extLst>
              <a:ext uri="{FF2B5EF4-FFF2-40B4-BE49-F238E27FC236}">
                <a16:creationId xmlns:a16="http://schemas.microsoft.com/office/drawing/2014/main" id="{5B887CAD-E0BF-9941-A540-D8DEEABCB568}"/>
              </a:ext>
            </a:extLst>
          </p:cNvPr>
          <p:cNvSpPr>
            <a:spLocks noGrp="1"/>
          </p:cNvSpPr>
          <p:nvPr>
            <p:ph type="ftr" sz="quarter" idx="3"/>
          </p:nvPr>
        </p:nvSpPr>
        <p:spPr>
          <a:xfrm>
            <a:off x="1143000" y="6562437"/>
            <a:ext cx="5669280" cy="173748"/>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8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de-AT">
                <a:latin typeface="Verdana" charset="0"/>
              </a:rPr>
              <a:t>Dok-Nr.: AAnnn_XXXXX_YYMMDDn • Version: n.n •  Vertraulichkeit: xxx 
</a:t>
            </a:r>
            <a:endParaRPr lang="de-DE" dirty="0"/>
          </a:p>
        </p:txBody>
      </p:sp>
    </p:spTree>
    <p:extLst>
      <p:ext uri="{BB962C8B-B14F-4D97-AF65-F5344CB8AC3E}">
        <p14:creationId xmlns:p14="http://schemas.microsoft.com/office/powerpoint/2010/main" val="2056148346"/>
      </p:ext>
    </p:extLst>
  </p:cSld>
  <p:clrMap bg1="lt1" tx1="dk1" bg2="lt2" tx2="dk2" accent1="accent1" accent2="accent2" accent3="accent3" accent4="accent4" accent5="accent5" accent6="accent6" hlink="hlink" folHlink="folHlink"/>
  <p:sldLayoutIdLst>
    <p:sldLayoutId id="2147483685" r:id="rId1"/>
    <p:sldLayoutId id="2147483672" r:id="rId2"/>
    <p:sldLayoutId id="2147483680" r:id="rId3"/>
    <p:sldLayoutId id="2147483682" r:id="rId4"/>
    <p:sldLayoutId id="2147483674" r:id="rId5"/>
    <p:sldLayoutId id="2147483675" r:id="rId6"/>
    <p:sldLayoutId id="2147483676" r:id="rId7"/>
    <p:sldLayoutId id="2147483677" r:id="rId8"/>
    <p:sldLayoutId id="2147483684" r:id="rId9"/>
  </p:sldLayoutIdLst>
  <p:hf sldNum="0" hdr="0" ftr="0" dt="0"/>
  <p:txStyles>
    <p:titleStyle>
      <a:lvl1pPr algn="l" defTabSz="685783" rtl="0" eaLnBrk="1" latinLnBrk="0" hangingPunct="1">
        <a:lnSpc>
          <a:spcPct val="90000"/>
        </a:lnSpc>
        <a:spcBef>
          <a:spcPct val="0"/>
        </a:spcBef>
        <a:buNone/>
        <a:defRPr sz="2700" b="0" kern="1200" cap="all" baseline="0">
          <a:solidFill>
            <a:srgbClr val="005A9A"/>
          </a:solidFill>
          <a:effectLst/>
          <a:latin typeface="Verdana" panose="020B0604030504040204" pitchFamily="34" charset="0"/>
          <a:ea typeface="Verdana" panose="020B0604030504040204" pitchFamily="34" charset="0"/>
          <a:cs typeface="Verdana" panose="020B0604030504040204" pitchFamily="34" charset="0"/>
        </a:defRPr>
      </a:lvl1pPr>
    </p:titleStyle>
    <p:bodyStyle>
      <a:lvl1pPr marL="171446" indent="-171446" algn="l" defTabSz="685783" rtl="0" eaLnBrk="1" latinLnBrk="0" hangingPunct="1">
        <a:lnSpc>
          <a:spcPct val="100000"/>
        </a:lnSpc>
        <a:spcBef>
          <a:spcPts val="750"/>
        </a:spcBef>
        <a:buClr>
          <a:srgbClr val="005A9A"/>
        </a:buClr>
        <a:buSzPct val="130000"/>
        <a:buFont typeface="Arial" panose="020B0604020202020204" pitchFamily="34" charset="0"/>
        <a:buChar char="•"/>
        <a:defRPr sz="15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14337" indent="-171446" algn="l" defTabSz="685783" rtl="0" eaLnBrk="1" latinLnBrk="0" hangingPunct="1">
        <a:lnSpc>
          <a:spcPct val="100000"/>
        </a:lnSpc>
        <a:spcBef>
          <a:spcPts val="375"/>
        </a:spcBef>
        <a:buClr>
          <a:srgbClr val="005A9A"/>
        </a:buClr>
        <a:buSzPct val="110000"/>
        <a:buFont typeface="Courier New" panose="02070309020205020404" pitchFamily="49" charset="0"/>
        <a:buChar char="o"/>
        <a:defRPr sz="135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857228" indent="-171446" algn="l" defTabSz="685783" rtl="0" eaLnBrk="1" latinLnBrk="0" hangingPunct="1">
        <a:lnSpc>
          <a:spcPct val="100000"/>
        </a:lnSpc>
        <a:spcBef>
          <a:spcPts val="375"/>
        </a:spcBef>
        <a:buClr>
          <a:srgbClr val="005A9A"/>
        </a:buClr>
        <a:buSzPct val="130000"/>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2302D63-EE31-4BF1-9543-6263AD4DA7D4}"/>
              </a:ext>
            </a:extLst>
          </p:cNvPr>
          <p:cNvSpPr>
            <a:spLocks noGrp="1"/>
          </p:cNvSpPr>
          <p:nvPr>
            <p:ph type="title"/>
          </p:nvPr>
        </p:nvSpPr>
        <p:spPr/>
        <p:txBody>
          <a:bodyPr/>
          <a:lstStyle/>
          <a:p>
            <a:r>
              <a:rPr lang="de-DE" dirty="0"/>
              <a:t>Beam ripple </a:t>
            </a:r>
            <a:r>
              <a:rPr lang="de-DE" dirty="0" err="1"/>
              <a:t>studies</a:t>
            </a:r>
            <a:r>
              <a:rPr lang="de-DE" dirty="0"/>
              <a:t> at </a:t>
            </a:r>
            <a:r>
              <a:rPr lang="de-DE" dirty="0" err="1"/>
              <a:t>MedAustron</a:t>
            </a:r>
            <a:endParaRPr lang="en-US" dirty="0"/>
          </a:p>
        </p:txBody>
      </p:sp>
      <p:sp>
        <p:nvSpPr>
          <p:cNvPr id="7" name="Subtitle 6">
            <a:extLst>
              <a:ext uri="{FF2B5EF4-FFF2-40B4-BE49-F238E27FC236}">
                <a16:creationId xmlns:a16="http://schemas.microsoft.com/office/drawing/2014/main" id="{972043CB-DACD-40B4-A8E8-09633BD25D57}"/>
              </a:ext>
            </a:extLst>
          </p:cNvPr>
          <p:cNvSpPr>
            <a:spLocks noGrp="1"/>
          </p:cNvSpPr>
          <p:nvPr>
            <p:ph type="subTitle" idx="1"/>
          </p:nvPr>
        </p:nvSpPr>
        <p:spPr/>
        <p:txBody>
          <a:bodyPr/>
          <a:lstStyle/>
          <a:p>
            <a:r>
              <a:rPr lang="de-DE" dirty="0"/>
              <a:t>Florian Kühteubl</a:t>
            </a:r>
            <a:br>
              <a:rPr lang="de-DE" dirty="0"/>
            </a:br>
            <a:br>
              <a:rPr lang="de-DE" dirty="0"/>
            </a:br>
            <a:r>
              <a:rPr lang="en-US" dirty="0"/>
              <a:t>5</a:t>
            </a:r>
            <a:r>
              <a:rPr lang="en-US" baseline="30000" dirty="0"/>
              <a:t>th</a:t>
            </a:r>
            <a:r>
              <a:rPr lang="en-US" dirty="0"/>
              <a:t> Slow Extraction Workshop</a:t>
            </a:r>
            <a:br>
              <a:rPr lang="en-US" dirty="0"/>
            </a:br>
            <a:r>
              <a:rPr lang="de-DE" dirty="0"/>
              <a:t>12.02.2024</a:t>
            </a:r>
            <a:endParaRPr lang="en-US" dirty="0"/>
          </a:p>
        </p:txBody>
      </p:sp>
    </p:spTree>
    <p:extLst>
      <p:ext uri="{BB962C8B-B14F-4D97-AF65-F5344CB8AC3E}">
        <p14:creationId xmlns:p14="http://schemas.microsoft.com/office/powerpoint/2010/main" val="4007163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C82E9-ABDF-446D-8117-04ACDF7A634B}"/>
              </a:ext>
            </a:extLst>
          </p:cNvPr>
          <p:cNvSpPr>
            <a:spLocks noGrp="1"/>
          </p:cNvSpPr>
          <p:nvPr>
            <p:ph type="title"/>
          </p:nvPr>
        </p:nvSpPr>
        <p:spPr/>
        <p:txBody>
          <a:bodyPr/>
          <a:lstStyle/>
          <a:p>
            <a:r>
              <a:rPr lang="de-DE" dirty="0"/>
              <a:t>Ripple Mitigation: </a:t>
            </a:r>
            <a:br>
              <a:rPr lang="de-DE" dirty="0"/>
            </a:br>
            <a:r>
              <a:rPr lang="de-DE" dirty="0"/>
              <a:t>Empty </a:t>
            </a:r>
            <a:r>
              <a:rPr lang="de-DE" dirty="0" err="1"/>
              <a:t>Bucket</a:t>
            </a:r>
            <a:r>
              <a:rPr lang="de-DE" dirty="0"/>
              <a:t> Channeling</a:t>
            </a:r>
            <a:endParaRPr lang="en-US" dirty="0"/>
          </a:p>
        </p:txBody>
      </p:sp>
      <p:sp>
        <p:nvSpPr>
          <p:cNvPr id="3" name="Content Placeholder 2">
            <a:extLst>
              <a:ext uri="{FF2B5EF4-FFF2-40B4-BE49-F238E27FC236}">
                <a16:creationId xmlns:a16="http://schemas.microsoft.com/office/drawing/2014/main" id="{ED9D31FB-31B2-4108-9D47-C79836FED46B}"/>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797CF1AC-5834-4FCA-A40A-A048C8E7C57C}"/>
              </a:ext>
            </a:extLst>
          </p:cNvPr>
          <p:cNvPicPr>
            <a:picLocks noChangeAspect="1"/>
          </p:cNvPicPr>
          <p:nvPr/>
        </p:nvPicPr>
        <p:blipFill>
          <a:blip r:embed="rId2"/>
          <a:stretch>
            <a:fillRect/>
          </a:stretch>
        </p:blipFill>
        <p:spPr>
          <a:xfrm>
            <a:off x="0" y="1504112"/>
            <a:ext cx="9144000" cy="4206331"/>
          </a:xfrm>
          <a:prstGeom prst="rect">
            <a:avLst/>
          </a:prstGeom>
        </p:spPr>
      </p:pic>
      <p:sp>
        <p:nvSpPr>
          <p:cNvPr id="7" name="TextBox 6">
            <a:extLst>
              <a:ext uri="{FF2B5EF4-FFF2-40B4-BE49-F238E27FC236}">
                <a16:creationId xmlns:a16="http://schemas.microsoft.com/office/drawing/2014/main" id="{DE6F456E-8081-4DE1-BF00-754C37BBB2DA}"/>
              </a:ext>
            </a:extLst>
          </p:cNvPr>
          <p:cNvSpPr txBox="1"/>
          <p:nvPr/>
        </p:nvSpPr>
        <p:spPr>
          <a:xfrm>
            <a:off x="220980" y="5908035"/>
            <a:ext cx="4351020" cy="307777"/>
          </a:xfrm>
          <a:prstGeom prst="rect">
            <a:avLst/>
          </a:prstGeom>
          <a:noFill/>
        </p:spPr>
        <p:txBody>
          <a:bodyPr wrap="square" rtlCol="0">
            <a:spAutoFit/>
          </a:bodyPr>
          <a:lstStyle/>
          <a:p>
            <a:r>
              <a:rPr lang="de-DE" sz="1400" i="1" dirty="0"/>
              <a:t>Data </a:t>
            </a:r>
            <a:r>
              <a:rPr lang="de-DE" sz="1400" i="1" dirty="0" err="1"/>
              <a:t>taken</a:t>
            </a:r>
            <a:r>
              <a:rPr lang="de-DE" sz="1400" i="1" dirty="0"/>
              <a:t> </a:t>
            </a:r>
            <a:r>
              <a:rPr lang="de-DE" sz="1400" i="1" dirty="0" err="1"/>
              <a:t>with</a:t>
            </a:r>
            <a:r>
              <a:rPr lang="de-DE" sz="1400" i="1" dirty="0"/>
              <a:t> CIVIDEC© </a:t>
            </a:r>
            <a:r>
              <a:rPr lang="de-DE" sz="1400" i="1" dirty="0" err="1"/>
              <a:t>detector</a:t>
            </a:r>
            <a:endParaRPr lang="en-US" sz="1400" i="1" dirty="0"/>
          </a:p>
        </p:txBody>
      </p:sp>
    </p:spTree>
    <p:extLst>
      <p:ext uri="{BB962C8B-B14F-4D97-AF65-F5344CB8AC3E}">
        <p14:creationId xmlns:p14="http://schemas.microsoft.com/office/powerpoint/2010/main" val="452215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3290E-848A-4EB1-8DEA-C507F8120E23}"/>
              </a:ext>
            </a:extLst>
          </p:cNvPr>
          <p:cNvSpPr>
            <a:spLocks noGrp="1"/>
          </p:cNvSpPr>
          <p:nvPr>
            <p:ph type="title"/>
          </p:nvPr>
        </p:nvSpPr>
        <p:spPr/>
        <p:txBody>
          <a:bodyPr/>
          <a:lstStyle/>
          <a:p>
            <a:r>
              <a:rPr lang="de-DE" dirty="0"/>
              <a:t>RF Knockout (</a:t>
            </a:r>
            <a:r>
              <a:rPr lang="de-DE" dirty="0" err="1"/>
              <a:t>unbunched</a:t>
            </a:r>
            <a:r>
              <a:rPr lang="de-DE" dirty="0"/>
              <a:t> FM)</a:t>
            </a:r>
            <a:endParaRPr lang="en-US" dirty="0"/>
          </a:p>
        </p:txBody>
      </p:sp>
      <p:pic>
        <p:nvPicPr>
          <p:cNvPr id="10" name="Content Placeholder 9">
            <a:extLst>
              <a:ext uri="{FF2B5EF4-FFF2-40B4-BE49-F238E27FC236}">
                <a16:creationId xmlns:a16="http://schemas.microsoft.com/office/drawing/2014/main" id="{482EF138-ACB5-42F3-84B0-698C331D8F69}"/>
              </a:ext>
            </a:extLst>
          </p:cNvPr>
          <p:cNvPicPr>
            <a:picLocks noGrp="1" noChangeAspect="1"/>
          </p:cNvPicPr>
          <p:nvPr>
            <p:ph idx="1"/>
          </p:nvPr>
        </p:nvPicPr>
        <p:blipFill>
          <a:blip r:embed="rId2"/>
          <a:stretch>
            <a:fillRect/>
          </a:stretch>
        </p:blipFill>
        <p:spPr>
          <a:xfrm>
            <a:off x="182563" y="1755503"/>
            <a:ext cx="8740775" cy="4169319"/>
          </a:xfrm>
        </p:spPr>
      </p:pic>
      <p:sp>
        <p:nvSpPr>
          <p:cNvPr id="12" name="TextBox 11">
            <a:extLst>
              <a:ext uri="{FF2B5EF4-FFF2-40B4-BE49-F238E27FC236}">
                <a16:creationId xmlns:a16="http://schemas.microsoft.com/office/drawing/2014/main" id="{0161B8AE-04EF-473E-9091-CFAD6298DE66}"/>
              </a:ext>
            </a:extLst>
          </p:cNvPr>
          <p:cNvSpPr txBox="1"/>
          <p:nvPr/>
        </p:nvSpPr>
        <p:spPr>
          <a:xfrm>
            <a:off x="220980" y="1055090"/>
            <a:ext cx="3852337" cy="646331"/>
          </a:xfrm>
          <a:prstGeom prst="rect">
            <a:avLst/>
          </a:prstGeom>
          <a:noFill/>
        </p:spPr>
        <p:txBody>
          <a:bodyPr wrap="none" rtlCol="0">
            <a:spAutoFit/>
          </a:bodyPr>
          <a:lstStyle/>
          <a:p>
            <a:r>
              <a:rPr lang="de-DE" dirty="0"/>
              <a:t>Modulation </a:t>
            </a:r>
            <a:r>
              <a:rPr lang="de-DE" dirty="0" err="1"/>
              <a:t>frequency</a:t>
            </a:r>
            <a:r>
              <a:rPr lang="de-DE" dirty="0"/>
              <a:t> = 100 Hz</a:t>
            </a:r>
            <a:br>
              <a:rPr lang="de-DE" dirty="0"/>
            </a:br>
            <a:r>
              <a:rPr lang="de-DE" dirty="0"/>
              <a:t>Data </a:t>
            </a:r>
            <a:r>
              <a:rPr lang="de-DE" dirty="0" err="1"/>
              <a:t>taken</a:t>
            </a:r>
            <a:r>
              <a:rPr lang="de-DE" dirty="0"/>
              <a:t> </a:t>
            </a:r>
            <a:r>
              <a:rPr lang="de-DE" dirty="0" err="1"/>
              <a:t>with</a:t>
            </a:r>
            <a:r>
              <a:rPr lang="de-DE" dirty="0"/>
              <a:t> QIM</a:t>
            </a:r>
            <a:endParaRPr lang="en-US" dirty="0"/>
          </a:p>
        </p:txBody>
      </p:sp>
      <p:sp>
        <p:nvSpPr>
          <p:cNvPr id="13" name="Arrow: Right 12">
            <a:extLst>
              <a:ext uri="{FF2B5EF4-FFF2-40B4-BE49-F238E27FC236}">
                <a16:creationId xmlns:a16="http://schemas.microsoft.com/office/drawing/2014/main" id="{125DE3F2-E190-4587-92B5-2D8B6344A977}"/>
              </a:ext>
            </a:extLst>
          </p:cNvPr>
          <p:cNvSpPr/>
          <p:nvPr/>
        </p:nvSpPr>
        <p:spPr>
          <a:xfrm>
            <a:off x="3559410" y="6019353"/>
            <a:ext cx="1202835" cy="2884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D4DC3AC-4DB5-4D9F-9BE1-C4362707188A}"/>
              </a:ext>
            </a:extLst>
          </p:cNvPr>
          <p:cNvSpPr txBox="1"/>
          <p:nvPr/>
        </p:nvSpPr>
        <p:spPr>
          <a:xfrm>
            <a:off x="4762245" y="5978904"/>
            <a:ext cx="1202835" cy="369332"/>
          </a:xfrm>
          <a:prstGeom prst="rect">
            <a:avLst/>
          </a:prstGeom>
          <a:noFill/>
        </p:spPr>
        <p:txBody>
          <a:bodyPr wrap="square" rtlCol="0">
            <a:spAutoFit/>
          </a:bodyPr>
          <a:lstStyle/>
          <a:p>
            <a:r>
              <a:rPr lang="de-DE" dirty="0"/>
              <a:t>Dual FM</a:t>
            </a:r>
            <a:endParaRPr lang="en-US" dirty="0"/>
          </a:p>
        </p:txBody>
      </p:sp>
    </p:spTree>
    <p:extLst>
      <p:ext uri="{BB962C8B-B14F-4D97-AF65-F5344CB8AC3E}">
        <p14:creationId xmlns:p14="http://schemas.microsoft.com/office/powerpoint/2010/main" val="694868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04B15-DEEB-4183-A0C2-53A26FC1D2FE}"/>
              </a:ext>
            </a:extLst>
          </p:cNvPr>
          <p:cNvSpPr>
            <a:spLocks noGrp="1"/>
          </p:cNvSpPr>
          <p:nvPr>
            <p:ph type="title"/>
          </p:nvPr>
        </p:nvSpPr>
        <p:spPr/>
        <p:txBody>
          <a:bodyPr/>
          <a:lstStyle/>
          <a:p>
            <a:r>
              <a:rPr lang="de-DE" dirty="0"/>
              <a:t>RF Knockout</a:t>
            </a:r>
            <a:br>
              <a:rPr lang="de-DE" dirty="0"/>
            </a:br>
            <a:r>
              <a:rPr lang="de-DE" dirty="0"/>
              <a:t>Beam </a:t>
            </a:r>
            <a:r>
              <a:rPr lang="de-DE" dirty="0" err="1"/>
              <a:t>quality</a:t>
            </a:r>
            <a:r>
              <a:rPr lang="de-DE" dirty="0"/>
              <a:t> </a:t>
            </a:r>
            <a:r>
              <a:rPr lang="de-DE" dirty="0" err="1"/>
              <a:t>for</a:t>
            </a:r>
            <a:r>
              <a:rPr lang="de-DE" dirty="0"/>
              <a:t> </a:t>
            </a:r>
            <a:r>
              <a:rPr lang="de-DE" dirty="0" err="1"/>
              <a:t>unbunched</a:t>
            </a:r>
            <a:r>
              <a:rPr lang="de-DE" dirty="0"/>
              <a:t> FM</a:t>
            </a:r>
            <a:endParaRPr lang="en-US" dirty="0"/>
          </a:p>
        </p:txBody>
      </p:sp>
      <p:pic>
        <p:nvPicPr>
          <p:cNvPr id="8" name="Picture 7">
            <a:extLst>
              <a:ext uri="{FF2B5EF4-FFF2-40B4-BE49-F238E27FC236}">
                <a16:creationId xmlns:a16="http://schemas.microsoft.com/office/drawing/2014/main" id="{65AF4E07-7FF5-489E-A314-E9B9DA0258A9}"/>
              </a:ext>
            </a:extLst>
          </p:cNvPr>
          <p:cNvPicPr>
            <a:picLocks noChangeAspect="1"/>
          </p:cNvPicPr>
          <p:nvPr/>
        </p:nvPicPr>
        <p:blipFill rotWithShape="1">
          <a:blip r:embed="rId2"/>
          <a:srcRect t="24568" b="30407"/>
          <a:stretch/>
        </p:blipFill>
        <p:spPr>
          <a:xfrm>
            <a:off x="-19050" y="1274317"/>
            <a:ext cx="9144000" cy="1963813"/>
          </a:xfrm>
          <a:prstGeom prst="rect">
            <a:avLst/>
          </a:prstGeom>
        </p:spPr>
      </p:pic>
      <p:grpSp>
        <p:nvGrpSpPr>
          <p:cNvPr id="14" name="Group 13">
            <a:extLst>
              <a:ext uri="{FF2B5EF4-FFF2-40B4-BE49-F238E27FC236}">
                <a16:creationId xmlns:a16="http://schemas.microsoft.com/office/drawing/2014/main" id="{A087E11C-6A73-4802-9EAA-0768F5FA48DF}"/>
              </a:ext>
            </a:extLst>
          </p:cNvPr>
          <p:cNvGrpSpPr/>
          <p:nvPr/>
        </p:nvGrpSpPr>
        <p:grpSpPr>
          <a:xfrm>
            <a:off x="140536" y="3680614"/>
            <a:ext cx="8862928" cy="2738596"/>
            <a:chOff x="550953" y="3429001"/>
            <a:chExt cx="8042093" cy="2025689"/>
          </a:xfrm>
        </p:grpSpPr>
        <p:pic>
          <p:nvPicPr>
            <p:cNvPr id="13" name="Picture 12">
              <a:extLst>
                <a:ext uri="{FF2B5EF4-FFF2-40B4-BE49-F238E27FC236}">
                  <a16:creationId xmlns:a16="http://schemas.microsoft.com/office/drawing/2014/main" id="{59291EDA-8E04-488E-A99D-7A6D7DD3D952}"/>
                </a:ext>
              </a:extLst>
            </p:cNvPr>
            <p:cNvPicPr>
              <a:picLocks noChangeAspect="1"/>
            </p:cNvPicPr>
            <p:nvPr/>
          </p:nvPicPr>
          <p:blipFill rotWithShape="1">
            <a:blip r:embed="rId3"/>
            <a:srcRect t="92204"/>
            <a:stretch/>
          </p:blipFill>
          <p:spPr>
            <a:xfrm>
              <a:off x="550953" y="5155630"/>
              <a:ext cx="8042093" cy="299060"/>
            </a:xfrm>
            <a:prstGeom prst="rect">
              <a:avLst/>
            </a:prstGeom>
          </p:spPr>
        </p:pic>
        <p:pic>
          <p:nvPicPr>
            <p:cNvPr id="12" name="Picture 11">
              <a:extLst>
                <a:ext uri="{FF2B5EF4-FFF2-40B4-BE49-F238E27FC236}">
                  <a16:creationId xmlns:a16="http://schemas.microsoft.com/office/drawing/2014/main" id="{CC1A0EB6-1111-4DCD-90EA-22CDAB5B7867}"/>
                </a:ext>
              </a:extLst>
            </p:cNvPr>
            <p:cNvPicPr>
              <a:picLocks noChangeAspect="1"/>
            </p:cNvPicPr>
            <p:nvPr/>
          </p:nvPicPr>
          <p:blipFill rotWithShape="1">
            <a:blip r:embed="rId3"/>
            <a:srcRect t="24470" b="29096"/>
            <a:stretch/>
          </p:blipFill>
          <p:spPr>
            <a:xfrm>
              <a:off x="550953" y="3429001"/>
              <a:ext cx="8042093" cy="1781238"/>
            </a:xfrm>
            <a:prstGeom prst="rect">
              <a:avLst/>
            </a:prstGeom>
          </p:spPr>
        </p:pic>
      </p:grpSp>
    </p:spTree>
    <p:extLst>
      <p:ext uri="{BB962C8B-B14F-4D97-AF65-F5344CB8AC3E}">
        <p14:creationId xmlns:p14="http://schemas.microsoft.com/office/powerpoint/2010/main" val="3588699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E9EDE-275D-4BE0-A9D0-1ABC26799BBA}"/>
              </a:ext>
            </a:extLst>
          </p:cNvPr>
          <p:cNvSpPr>
            <a:spLocks noGrp="1"/>
          </p:cNvSpPr>
          <p:nvPr>
            <p:ph type="title"/>
          </p:nvPr>
        </p:nvSpPr>
        <p:spPr/>
        <p:txBody>
          <a:bodyPr/>
          <a:lstStyle/>
          <a:p>
            <a:r>
              <a:rPr lang="de-DE" dirty="0"/>
              <a:t>RF </a:t>
            </a:r>
            <a:r>
              <a:rPr lang="de-DE" dirty="0" err="1"/>
              <a:t>KNOckout</a:t>
            </a:r>
            <a:br>
              <a:rPr lang="de-DE" dirty="0"/>
            </a:br>
            <a:r>
              <a:rPr lang="de-DE" dirty="0" err="1"/>
              <a:t>Excitation</a:t>
            </a:r>
            <a:r>
              <a:rPr lang="de-DE" dirty="0"/>
              <a:t> </a:t>
            </a:r>
            <a:r>
              <a:rPr lang="de-DE" dirty="0" err="1"/>
              <a:t>pattern</a:t>
            </a:r>
            <a:endParaRPr lang="en-US" dirty="0"/>
          </a:p>
        </p:txBody>
      </p:sp>
      <p:pic>
        <p:nvPicPr>
          <p:cNvPr id="5" name="Content Placeholder 6">
            <a:extLst>
              <a:ext uri="{FF2B5EF4-FFF2-40B4-BE49-F238E27FC236}">
                <a16:creationId xmlns:a16="http://schemas.microsoft.com/office/drawing/2014/main" id="{E05A3468-541D-416A-8098-2376D19B7E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80" y="1588950"/>
            <a:ext cx="8993639" cy="4289935"/>
          </a:xfrm>
          <a:prstGeom prst="rect">
            <a:avLst/>
          </a:prstGeom>
        </p:spPr>
      </p:pic>
      <p:pic>
        <p:nvPicPr>
          <p:cNvPr id="6" name="Picture 5">
            <a:extLst>
              <a:ext uri="{FF2B5EF4-FFF2-40B4-BE49-F238E27FC236}">
                <a16:creationId xmlns:a16="http://schemas.microsoft.com/office/drawing/2014/main" id="{7544CCCE-9D9F-4703-A086-249511F5633E}"/>
              </a:ext>
            </a:extLst>
          </p:cNvPr>
          <p:cNvPicPr>
            <a:picLocks noChangeAspect="1"/>
          </p:cNvPicPr>
          <p:nvPr/>
        </p:nvPicPr>
        <p:blipFill rotWithShape="1">
          <a:blip r:embed="rId3"/>
          <a:srcRect l="4644" t="17475"/>
          <a:stretch/>
        </p:blipFill>
        <p:spPr>
          <a:xfrm>
            <a:off x="374352" y="4559727"/>
            <a:ext cx="8694468" cy="1368254"/>
          </a:xfrm>
          <a:prstGeom prst="rect">
            <a:avLst/>
          </a:prstGeom>
        </p:spPr>
      </p:pic>
    </p:spTree>
    <p:extLst>
      <p:ext uri="{BB962C8B-B14F-4D97-AF65-F5344CB8AC3E}">
        <p14:creationId xmlns:p14="http://schemas.microsoft.com/office/powerpoint/2010/main" val="682165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3290E-848A-4EB1-8DEA-C507F8120E23}"/>
              </a:ext>
            </a:extLst>
          </p:cNvPr>
          <p:cNvSpPr>
            <a:spLocks noGrp="1"/>
          </p:cNvSpPr>
          <p:nvPr>
            <p:ph type="title"/>
          </p:nvPr>
        </p:nvSpPr>
        <p:spPr/>
        <p:txBody>
          <a:bodyPr/>
          <a:lstStyle/>
          <a:p>
            <a:r>
              <a:rPr lang="de-DE" dirty="0"/>
              <a:t>RF Knockout (</a:t>
            </a:r>
            <a:r>
              <a:rPr lang="de-DE" dirty="0" err="1"/>
              <a:t>bunched</a:t>
            </a:r>
            <a:r>
              <a:rPr lang="de-DE" dirty="0"/>
              <a:t> PRBPSK)</a:t>
            </a:r>
            <a:endParaRPr lang="en-US" dirty="0"/>
          </a:p>
        </p:txBody>
      </p:sp>
      <p:pic>
        <p:nvPicPr>
          <p:cNvPr id="7" name="Content Placeholder 6">
            <a:extLst>
              <a:ext uri="{FF2B5EF4-FFF2-40B4-BE49-F238E27FC236}">
                <a16:creationId xmlns:a16="http://schemas.microsoft.com/office/drawing/2014/main" id="{BD7DC461-49BE-4C99-A666-0BED1A190DF4}"/>
              </a:ext>
            </a:extLst>
          </p:cNvPr>
          <p:cNvPicPr>
            <a:picLocks noGrp="1" noChangeAspect="1"/>
          </p:cNvPicPr>
          <p:nvPr>
            <p:ph idx="1"/>
          </p:nvPr>
        </p:nvPicPr>
        <p:blipFill>
          <a:blip r:embed="rId2"/>
          <a:stretch>
            <a:fillRect/>
          </a:stretch>
        </p:blipFill>
        <p:spPr>
          <a:xfrm>
            <a:off x="182563" y="1755503"/>
            <a:ext cx="8740775" cy="4169319"/>
          </a:xfr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D854045-DD18-438B-BEF7-15047005E297}"/>
                  </a:ext>
                </a:extLst>
              </p:cNvPr>
              <p:cNvSpPr txBox="1"/>
              <p:nvPr/>
            </p:nvSpPr>
            <p:spPr>
              <a:xfrm>
                <a:off x="220980" y="1055090"/>
                <a:ext cx="3190169" cy="646331"/>
              </a:xfrm>
              <a:prstGeom prst="rect">
                <a:avLst/>
              </a:prstGeom>
              <a:noFill/>
            </p:spPr>
            <p:txBody>
              <a:bodyPr wrap="none" rtlCol="0">
                <a:spAutoFit/>
              </a:bodyPr>
              <a:lstStyle/>
              <a:p>
                <a:r>
                  <a:rPr lang="de-DE" dirty="0"/>
                  <a:t>Random </a:t>
                </a:r>
                <a:r>
                  <a:rPr lang="de-DE" dirty="0" err="1"/>
                  <a:t>phase</a:t>
                </a:r>
                <a:r>
                  <a:rPr lang="de-DE" dirty="0"/>
                  <a:t> </a:t>
                </a:r>
                <a:r>
                  <a:rPr lang="de-DE" dirty="0" err="1"/>
                  <a:t>shifts</a:t>
                </a:r>
                <a:r>
                  <a:rPr lang="de-DE" dirty="0"/>
                  <a:t> </a:t>
                </a:r>
                <a:r>
                  <a:rPr lang="de-DE" dirty="0" err="1"/>
                  <a:t>by</a:t>
                </a:r>
                <a:r>
                  <a:rPr lang="de-DE" dirty="0"/>
                  <a:t> </a:t>
                </a:r>
                <a14:m>
                  <m:oMath xmlns:m="http://schemas.openxmlformats.org/officeDocument/2006/math">
                    <m:r>
                      <a:rPr lang="de-DE" b="0" i="1" smtClean="0">
                        <a:latin typeface="Cambria Math" panose="02040503050406030204" pitchFamily="18" charset="0"/>
                      </a:rPr>
                      <m:t>𝜋</m:t>
                    </m:r>
                  </m:oMath>
                </a14:m>
                <a:br>
                  <a:rPr lang="de-DE" dirty="0"/>
                </a:br>
                <a:r>
                  <a:rPr lang="de-DE" dirty="0"/>
                  <a:t>Data </a:t>
                </a:r>
                <a:r>
                  <a:rPr lang="de-DE" dirty="0" err="1"/>
                  <a:t>taken</a:t>
                </a:r>
                <a:r>
                  <a:rPr lang="de-DE" dirty="0"/>
                  <a:t> </a:t>
                </a:r>
                <a:r>
                  <a:rPr lang="de-DE" dirty="0" err="1"/>
                  <a:t>with</a:t>
                </a:r>
                <a:r>
                  <a:rPr lang="de-DE" dirty="0"/>
                  <a:t> QIM</a:t>
                </a:r>
                <a:endParaRPr lang="en-US" dirty="0"/>
              </a:p>
            </p:txBody>
          </p:sp>
        </mc:Choice>
        <mc:Fallback xmlns="">
          <p:sp>
            <p:nvSpPr>
              <p:cNvPr id="9" name="TextBox 8">
                <a:extLst>
                  <a:ext uri="{FF2B5EF4-FFF2-40B4-BE49-F238E27FC236}">
                    <a16:creationId xmlns:a16="http://schemas.microsoft.com/office/drawing/2014/main" id="{5D854045-DD18-438B-BEF7-15047005E297}"/>
                  </a:ext>
                </a:extLst>
              </p:cNvPr>
              <p:cNvSpPr txBox="1">
                <a:spLocks noRot="1" noChangeAspect="1" noMove="1" noResize="1" noEditPoints="1" noAdjustHandles="1" noChangeArrowheads="1" noChangeShapeType="1" noTextEdit="1"/>
              </p:cNvSpPr>
              <p:nvPr/>
            </p:nvSpPr>
            <p:spPr>
              <a:xfrm>
                <a:off x="220980" y="1055090"/>
                <a:ext cx="3190169" cy="646331"/>
              </a:xfrm>
              <a:prstGeom prst="rect">
                <a:avLst/>
              </a:prstGeom>
              <a:blipFill>
                <a:blip r:embed="rId3"/>
                <a:stretch>
                  <a:fillRect l="-1527" t="-4717" b="-14151"/>
                </a:stretch>
              </a:blipFill>
            </p:spPr>
            <p:txBody>
              <a:bodyPr/>
              <a:lstStyle/>
              <a:p>
                <a:r>
                  <a:rPr lang="en-US">
                    <a:noFill/>
                  </a:rPr>
                  <a:t> </a:t>
                </a:r>
              </a:p>
            </p:txBody>
          </p:sp>
        </mc:Fallback>
      </mc:AlternateContent>
    </p:spTree>
    <p:extLst>
      <p:ext uri="{BB962C8B-B14F-4D97-AF65-F5344CB8AC3E}">
        <p14:creationId xmlns:p14="http://schemas.microsoft.com/office/powerpoint/2010/main" val="1991006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FD7DC-FFD1-4E3A-8BCF-ED52A3911CB7}"/>
              </a:ext>
            </a:extLst>
          </p:cNvPr>
          <p:cNvSpPr>
            <a:spLocks noGrp="1"/>
          </p:cNvSpPr>
          <p:nvPr>
            <p:ph type="title"/>
          </p:nvPr>
        </p:nvSpPr>
        <p:spPr/>
        <p:txBody>
          <a:bodyPr/>
          <a:lstStyle/>
          <a:p>
            <a:r>
              <a:rPr lang="de-DE" dirty="0"/>
              <a:t>Constant </a:t>
            </a:r>
            <a:r>
              <a:rPr lang="de-DE" dirty="0" err="1"/>
              <a:t>optics</a:t>
            </a:r>
            <a:r>
              <a:rPr lang="de-DE" dirty="0"/>
              <a:t> slow </a:t>
            </a:r>
            <a:r>
              <a:rPr lang="de-DE" dirty="0" err="1"/>
              <a:t>extraction</a:t>
            </a:r>
            <a:endParaRPr lang="en-US" dirty="0"/>
          </a:p>
        </p:txBody>
      </p:sp>
      <p:pic>
        <p:nvPicPr>
          <p:cNvPr id="5" name="Content Placeholder 5">
            <a:extLst>
              <a:ext uri="{FF2B5EF4-FFF2-40B4-BE49-F238E27FC236}">
                <a16:creationId xmlns:a16="http://schemas.microsoft.com/office/drawing/2014/main" id="{BBBC76A8-3CDB-40D7-99D7-4A24C7C80899}"/>
              </a:ext>
            </a:extLst>
          </p:cNvPr>
          <p:cNvPicPr>
            <a:picLocks noGrp="1" noChangeAspect="1"/>
          </p:cNvPicPr>
          <p:nvPr>
            <p:ph idx="1"/>
          </p:nvPr>
        </p:nvPicPr>
        <p:blipFill>
          <a:blip r:embed="rId2"/>
          <a:stretch>
            <a:fillRect/>
          </a:stretch>
        </p:blipFill>
        <p:spPr>
          <a:xfrm>
            <a:off x="182563" y="1755503"/>
            <a:ext cx="8740775" cy="4169319"/>
          </a:xfrm>
        </p:spPr>
      </p:pic>
      <p:sp>
        <p:nvSpPr>
          <p:cNvPr id="13" name="TextBox 12">
            <a:extLst>
              <a:ext uri="{FF2B5EF4-FFF2-40B4-BE49-F238E27FC236}">
                <a16:creationId xmlns:a16="http://schemas.microsoft.com/office/drawing/2014/main" id="{7D6A17FF-F231-4F66-8041-204716EC70B0}"/>
              </a:ext>
            </a:extLst>
          </p:cNvPr>
          <p:cNvSpPr txBox="1"/>
          <p:nvPr/>
        </p:nvSpPr>
        <p:spPr>
          <a:xfrm>
            <a:off x="220980" y="1055090"/>
            <a:ext cx="2892330" cy="646331"/>
          </a:xfrm>
          <a:prstGeom prst="rect">
            <a:avLst/>
          </a:prstGeom>
          <a:noFill/>
        </p:spPr>
        <p:txBody>
          <a:bodyPr wrap="none" rtlCol="0">
            <a:spAutoFit/>
          </a:bodyPr>
          <a:lstStyle/>
          <a:p>
            <a:r>
              <a:rPr lang="de-DE" dirty="0"/>
              <a:t>Magnet </a:t>
            </a:r>
            <a:r>
              <a:rPr lang="de-DE" dirty="0" err="1"/>
              <a:t>ramp</a:t>
            </a:r>
            <a:r>
              <a:rPr lang="de-DE" dirty="0"/>
              <a:t> </a:t>
            </a:r>
            <a:r>
              <a:rPr lang="de-DE" dirty="0" err="1"/>
              <a:t>by</a:t>
            </a:r>
            <a:r>
              <a:rPr lang="de-DE" dirty="0"/>
              <a:t> -0.4%</a:t>
            </a:r>
            <a:br>
              <a:rPr lang="de-DE" dirty="0"/>
            </a:br>
            <a:r>
              <a:rPr lang="de-DE" dirty="0"/>
              <a:t>Data </a:t>
            </a:r>
            <a:r>
              <a:rPr lang="de-DE" dirty="0" err="1"/>
              <a:t>taken</a:t>
            </a:r>
            <a:r>
              <a:rPr lang="de-DE" dirty="0"/>
              <a:t> </a:t>
            </a:r>
            <a:r>
              <a:rPr lang="de-DE" dirty="0" err="1"/>
              <a:t>with</a:t>
            </a:r>
            <a:r>
              <a:rPr lang="de-DE" dirty="0"/>
              <a:t> QIM</a:t>
            </a:r>
            <a:endParaRPr lang="en-US" dirty="0"/>
          </a:p>
        </p:txBody>
      </p:sp>
      <p:sp>
        <p:nvSpPr>
          <p:cNvPr id="14" name="TextBox 13">
            <a:extLst>
              <a:ext uri="{FF2B5EF4-FFF2-40B4-BE49-F238E27FC236}">
                <a16:creationId xmlns:a16="http://schemas.microsoft.com/office/drawing/2014/main" id="{2BF57F75-D2CD-47B7-A348-6672726383DE}"/>
              </a:ext>
            </a:extLst>
          </p:cNvPr>
          <p:cNvSpPr txBox="1"/>
          <p:nvPr/>
        </p:nvSpPr>
        <p:spPr>
          <a:xfrm>
            <a:off x="220980" y="5978904"/>
            <a:ext cx="6333243" cy="323165"/>
          </a:xfrm>
          <a:prstGeom prst="rect">
            <a:avLst/>
          </a:prstGeom>
          <a:noFill/>
        </p:spPr>
        <p:txBody>
          <a:bodyPr wrap="square" rtlCol="0">
            <a:spAutoFit/>
          </a:bodyPr>
          <a:lstStyle/>
          <a:p>
            <a:r>
              <a:rPr lang="de-DE" sz="1500" dirty="0" err="1"/>
              <a:t>Intensity</a:t>
            </a:r>
            <a:r>
              <a:rPr lang="de-DE" sz="1500" dirty="0"/>
              <a:t> </a:t>
            </a:r>
            <a:r>
              <a:rPr lang="de-DE" sz="1500" dirty="0" err="1"/>
              <a:t>drift</a:t>
            </a:r>
            <a:r>
              <a:rPr lang="de-DE" sz="1500" dirty="0"/>
              <a:t> </a:t>
            </a:r>
            <a:r>
              <a:rPr lang="de-DE" sz="1500" dirty="0" err="1"/>
              <a:t>to</a:t>
            </a:r>
            <a:r>
              <a:rPr lang="de-DE" sz="1500" dirty="0"/>
              <a:t> </a:t>
            </a:r>
            <a:r>
              <a:rPr lang="de-DE" sz="1500" dirty="0" err="1"/>
              <a:t>be</a:t>
            </a:r>
            <a:r>
              <a:rPr lang="de-DE" sz="1500" dirty="0"/>
              <a:t> </a:t>
            </a:r>
            <a:r>
              <a:rPr lang="de-DE" sz="1500" dirty="0" err="1"/>
              <a:t>compensated</a:t>
            </a:r>
            <a:r>
              <a:rPr lang="de-DE" sz="1500" dirty="0"/>
              <a:t>!</a:t>
            </a:r>
            <a:endParaRPr lang="en-US" sz="1500" dirty="0"/>
          </a:p>
        </p:txBody>
      </p:sp>
      <p:sp>
        <p:nvSpPr>
          <p:cNvPr id="7" name="TextBox 6">
            <a:extLst>
              <a:ext uri="{FF2B5EF4-FFF2-40B4-BE49-F238E27FC236}">
                <a16:creationId xmlns:a16="http://schemas.microsoft.com/office/drawing/2014/main" id="{E78D8622-B10E-495E-9B39-418390D83FA9}"/>
              </a:ext>
            </a:extLst>
          </p:cNvPr>
          <p:cNvSpPr txBox="1"/>
          <p:nvPr/>
        </p:nvSpPr>
        <p:spPr>
          <a:xfrm>
            <a:off x="7364548" y="171432"/>
            <a:ext cx="1596572" cy="92333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de-DE" dirty="0"/>
              <a:t>Further </a:t>
            </a:r>
            <a:r>
              <a:rPr lang="de-DE" dirty="0" err="1"/>
              <a:t>optimisation</a:t>
            </a:r>
            <a:r>
              <a:rPr lang="de-DE" dirty="0"/>
              <a:t> </a:t>
            </a:r>
            <a:r>
              <a:rPr lang="de-DE" dirty="0" err="1"/>
              <a:t>ongoing</a:t>
            </a:r>
            <a:r>
              <a:rPr lang="de-DE" dirty="0"/>
              <a:t>!</a:t>
            </a:r>
            <a:endParaRPr lang="en-US" dirty="0"/>
          </a:p>
        </p:txBody>
      </p:sp>
    </p:spTree>
    <p:extLst>
      <p:ext uri="{BB962C8B-B14F-4D97-AF65-F5344CB8AC3E}">
        <p14:creationId xmlns:p14="http://schemas.microsoft.com/office/powerpoint/2010/main" val="33282858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1B598-F7D3-4061-AE32-C963F2588A63}"/>
              </a:ext>
            </a:extLst>
          </p:cNvPr>
          <p:cNvSpPr>
            <a:spLocks noGrp="1"/>
          </p:cNvSpPr>
          <p:nvPr>
            <p:ph type="title"/>
          </p:nvPr>
        </p:nvSpPr>
        <p:spPr/>
        <p:txBody>
          <a:bodyPr/>
          <a:lstStyle/>
          <a:p>
            <a:r>
              <a:rPr lang="de-DE" dirty="0"/>
              <a:t>Phase </a:t>
            </a:r>
            <a:r>
              <a:rPr lang="de-DE" dirty="0" err="1"/>
              <a:t>displacement</a:t>
            </a:r>
            <a:r>
              <a:rPr lang="de-DE" dirty="0"/>
              <a:t> </a:t>
            </a:r>
            <a:r>
              <a:rPr lang="de-DE" dirty="0" err="1"/>
              <a:t>extraction</a:t>
            </a:r>
            <a:endParaRPr lang="en-US" dirty="0"/>
          </a:p>
        </p:txBody>
      </p:sp>
      <p:pic>
        <p:nvPicPr>
          <p:cNvPr id="10" name="Content Placeholder 9">
            <a:extLst>
              <a:ext uri="{FF2B5EF4-FFF2-40B4-BE49-F238E27FC236}">
                <a16:creationId xmlns:a16="http://schemas.microsoft.com/office/drawing/2014/main" id="{8EC4776E-8AA3-4805-AF55-12C0E347CD46}"/>
              </a:ext>
            </a:extLst>
          </p:cNvPr>
          <p:cNvPicPr>
            <a:picLocks noGrp="1" noChangeAspect="1"/>
          </p:cNvPicPr>
          <p:nvPr>
            <p:ph idx="1"/>
          </p:nvPr>
        </p:nvPicPr>
        <p:blipFill>
          <a:blip r:embed="rId2"/>
          <a:stretch>
            <a:fillRect/>
          </a:stretch>
        </p:blipFill>
        <p:spPr>
          <a:xfrm>
            <a:off x="182563" y="1755503"/>
            <a:ext cx="8740775" cy="4169319"/>
          </a:xfr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632C1AE-B51B-4652-87D4-5F0838DDB6E9}"/>
                  </a:ext>
                </a:extLst>
              </p:cNvPr>
              <p:cNvSpPr txBox="1"/>
              <p:nvPr/>
            </p:nvSpPr>
            <p:spPr>
              <a:xfrm>
                <a:off x="220980" y="1055090"/>
                <a:ext cx="6288388" cy="646331"/>
              </a:xfrm>
              <a:prstGeom prst="rect">
                <a:avLst/>
              </a:prstGeom>
              <a:noFill/>
            </p:spPr>
            <p:txBody>
              <a:bodyPr wrap="none" rtlCol="0">
                <a:spAutoFit/>
              </a:bodyPr>
              <a:lstStyle/>
              <a:p>
                <a:r>
                  <a:rPr lang="de-DE" dirty="0"/>
                  <a:t>Frequency </a:t>
                </a:r>
                <a:r>
                  <a:rPr lang="de-DE" dirty="0" err="1"/>
                  <a:t>ramp</a:t>
                </a:r>
                <a:r>
                  <a:rPr lang="de-DE" dirty="0"/>
                  <a:t> </a:t>
                </a:r>
                <a:r>
                  <a:rPr lang="de-DE" dirty="0" err="1"/>
                  <a:t>from</a:t>
                </a:r>
                <a:r>
                  <a:rPr lang="de-DE" dirty="0"/>
                  <a:t> 3.5 kHz </a:t>
                </a:r>
                <a:r>
                  <a:rPr lang="de-DE" dirty="0" err="1"/>
                  <a:t>to</a:t>
                </a:r>
                <a:r>
                  <a:rPr lang="de-DE" dirty="0"/>
                  <a:t> 0 Hz,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𝑉</m:t>
                        </m:r>
                      </m:e>
                      <m:sub>
                        <m:r>
                          <a:rPr lang="de-DE" b="0" i="1" smtClean="0">
                            <a:latin typeface="Cambria Math" panose="02040503050406030204" pitchFamily="18" charset="0"/>
                          </a:rPr>
                          <m:t>𝐵𝑢𝑐𝑘𝑒𝑡</m:t>
                        </m:r>
                      </m:sub>
                    </m:sSub>
                    <m:r>
                      <a:rPr lang="de-DE" b="0" i="1" smtClean="0">
                        <a:latin typeface="Cambria Math" panose="02040503050406030204" pitchFamily="18" charset="0"/>
                      </a:rPr>
                      <m:t>=500 </m:t>
                    </m:r>
                    <m:r>
                      <a:rPr lang="de-DE" b="0" i="1" smtClean="0">
                        <a:latin typeface="Cambria Math" panose="02040503050406030204" pitchFamily="18" charset="0"/>
                      </a:rPr>
                      <m:t>𝑉</m:t>
                    </m:r>
                  </m:oMath>
                </a14:m>
                <a:br>
                  <a:rPr lang="de-DE" dirty="0"/>
                </a:br>
                <a:r>
                  <a:rPr lang="de-DE" dirty="0"/>
                  <a:t>Data </a:t>
                </a:r>
                <a:r>
                  <a:rPr lang="de-DE" dirty="0" err="1"/>
                  <a:t>taken</a:t>
                </a:r>
                <a:r>
                  <a:rPr lang="de-DE" dirty="0"/>
                  <a:t> </a:t>
                </a:r>
                <a:r>
                  <a:rPr lang="de-DE" dirty="0" err="1"/>
                  <a:t>with</a:t>
                </a:r>
                <a:r>
                  <a:rPr lang="de-DE" dirty="0"/>
                  <a:t> QIM</a:t>
                </a:r>
                <a:endParaRPr lang="en-US" dirty="0"/>
              </a:p>
            </p:txBody>
          </p:sp>
        </mc:Choice>
        <mc:Fallback xmlns="">
          <p:sp>
            <p:nvSpPr>
              <p:cNvPr id="11" name="TextBox 10">
                <a:extLst>
                  <a:ext uri="{FF2B5EF4-FFF2-40B4-BE49-F238E27FC236}">
                    <a16:creationId xmlns:a16="http://schemas.microsoft.com/office/drawing/2014/main" id="{8632C1AE-B51B-4652-87D4-5F0838DDB6E9}"/>
                  </a:ext>
                </a:extLst>
              </p:cNvPr>
              <p:cNvSpPr txBox="1">
                <a:spLocks noRot="1" noChangeAspect="1" noMove="1" noResize="1" noEditPoints="1" noAdjustHandles="1" noChangeArrowheads="1" noChangeShapeType="1" noTextEdit="1"/>
              </p:cNvSpPr>
              <p:nvPr/>
            </p:nvSpPr>
            <p:spPr>
              <a:xfrm>
                <a:off x="220980" y="1055090"/>
                <a:ext cx="6288388" cy="646331"/>
              </a:xfrm>
              <a:prstGeom prst="rect">
                <a:avLst/>
              </a:prstGeom>
              <a:blipFill>
                <a:blip r:embed="rId3"/>
                <a:stretch>
                  <a:fillRect l="-775" t="-4717" b="-14151"/>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7CDD0856-AF82-497C-936E-B0509E17F5AE}"/>
              </a:ext>
            </a:extLst>
          </p:cNvPr>
          <p:cNvSpPr txBox="1"/>
          <p:nvPr/>
        </p:nvSpPr>
        <p:spPr>
          <a:xfrm>
            <a:off x="220980" y="5978904"/>
            <a:ext cx="6333243" cy="323165"/>
          </a:xfrm>
          <a:prstGeom prst="rect">
            <a:avLst/>
          </a:prstGeom>
          <a:noFill/>
        </p:spPr>
        <p:txBody>
          <a:bodyPr wrap="square" rtlCol="0">
            <a:spAutoFit/>
          </a:bodyPr>
          <a:lstStyle/>
          <a:p>
            <a:r>
              <a:rPr lang="de-DE" sz="1500" dirty="0" err="1"/>
              <a:t>Optimisation</a:t>
            </a:r>
            <a:r>
              <a:rPr lang="de-DE" sz="1500" dirty="0"/>
              <a:t> </a:t>
            </a:r>
            <a:r>
              <a:rPr lang="de-DE" sz="1500" dirty="0" err="1"/>
              <a:t>needed</a:t>
            </a:r>
            <a:r>
              <a:rPr lang="de-DE" sz="1500" dirty="0"/>
              <a:t> </a:t>
            </a:r>
            <a:r>
              <a:rPr lang="de-DE" sz="1500" dirty="0" err="1"/>
              <a:t>for</a:t>
            </a:r>
            <a:r>
              <a:rPr lang="de-DE" sz="1500" dirty="0"/>
              <a:t> </a:t>
            </a:r>
            <a:r>
              <a:rPr lang="de-DE" sz="1500" dirty="0" err="1"/>
              <a:t>constant</a:t>
            </a:r>
            <a:r>
              <a:rPr lang="de-DE" sz="1500" dirty="0"/>
              <a:t> </a:t>
            </a:r>
            <a:r>
              <a:rPr lang="de-DE" sz="1500" dirty="0" err="1"/>
              <a:t>intensity</a:t>
            </a:r>
            <a:r>
              <a:rPr lang="de-DE" sz="1500" dirty="0"/>
              <a:t>!</a:t>
            </a:r>
            <a:endParaRPr lang="en-US" sz="1500" dirty="0"/>
          </a:p>
        </p:txBody>
      </p:sp>
      <p:sp>
        <p:nvSpPr>
          <p:cNvPr id="8" name="TextBox 7">
            <a:extLst>
              <a:ext uri="{FF2B5EF4-FFF2-40B4-BE49-F238E27FC236}">
                <a16:creationId xmlns:a16="http://schemas.microsoft.com/office/drawing/2014/main" id="{0329EA33-48BE-4781-9321-03DBAC7FBA78}"/>
              </a:ext>
            </a:extLst>
          </p:cNvPr>
          <p:cNvSpPr txBox="1"/>
          <p:nvPr/>
        </p:nvSpPr>
        <p:spPr>
          <a:xfrm>
            <a:off x="7364548" y="171432"/>
            <a:ext cx="1596572" cy="92333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de-DE" dirty="0"/>
              <a:t>Further </a:t>
            </a:r>
            <a:r>
              <a:rPr lang="de-DE" dirty="0" err="1"/>
              <a:t>optimisation</a:t>
            </a:r>
            <a:r>
              <a:rPr lang="de-DE" dirty="0"/>
              <a:t> </a:t>
            </a:r>
            <a:r>
              <a:rPr lang="de-DE" dirty="0" err="1"/>
              <a:t>ongoing</a:t>
            </a:r>
            <a:r>
              <a:rPr lang="de-DE" dirty="0"/>
              <a:t>!</a:t>
            </a:r>
            <a:endParaRPr lang="en-US" dirty="0"/>
          </a:p>
        </p:txBody>
      </p:sp>
    </p:spTree>
    <p:extLst>
      <p:ext uri="{BB962C8B-B14F-4D97-AF65-F5344CB8AC3E}">
        <p14:creationId xmlns:p14="http://schemas.microsoft.com/office/powerpoint/2010/main" val="314930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AD032-B55C-41A9-A677-3979F644BAEE}"/>
              </a:ext>
            </a:extLst>
          </p:cNvPr>
          <p:cNvSpPr>
            <a:spLocks noGrp="1"/>
          </p:cNvSpPr>
          <p:nvPr>
            <p:ph type="title"/>
          </p:nvPr>
        </p:nvSpPr>
        <p:spPr/>
        <p:txBody>
          <a:bodyPr/>
          <a:lstStyle/>
          <a:p>
            <a:r>
              <a:rPr lang="de-DE" dirty="0"/>
              <a:t>Ripple </a:t>
            </a:r>
            <a:r>
              <a:rPr lang="de-DE" dirty="0" err="1"/>
              <a:t>transfer</a:t>
            </a:r>
            <a:r>
              <a:rPr lang="de-DE" dirty="0"/>
              <a:t> </a:t>
            </a:r>
            <a:r>
              <a:rPr lang="de-DE" dirty="0" err="1"/>
              <a:t>function</a:t>
            </a:r>
            <a:endParaRPr lang="en-US" dirty="0"/>
          </a:p>
        </p:txBody>
      </p:sp>
      <p:pic>
        <p:nvPicPr>
          <p:cNvPr id="6" name="Picture 5">
            <a:extLst>
              <a:ext uri="{FF2B5EF4-FFF2-40B4-BE49-F238E27FC236}">
                <a16:creationId xmlns:a16="http://schemas.microsoft.com/office/drawing/2014/main" id="{826CA9AB-96CD-4366-B133-FCEC477F965A}"/>
              </a:ext>
            </a:extLst>
          </p:cNvPr>
          <p:cNvPicPr>
            <a:picLocks noChangeAspect="1"/>
          </p:cNvPicPr>
          <p:nvPr/>
        </p:nvPicPr>
        <p:blipFill>
          <a:blip r:embed="rId2"/>
          <a:stretch>
            <a:fillRect/>
          </a:stretch>
        </p:blipFill>
        <p:spPr>
          <a:xfrm>
            <a:off x="2967552" y="1625634"/>
            <a:ext cx="6090530" cy="3606732"/>
          </a:xfrm>
          <a:prstGeom prst="rect">
            <a:avLst/>
          </a:prstGeom>
        </p:spPr>
      </p:pic>
      <mc:AlternateContent xmlns:mc="http://schemas.openxmlformats.org/markup-compatibility/2006" xmlns:a14="http://schemas.microsoft.com/office/drawing/2010/main">
        <mc:Choice Requires="a14">
          <p:graphicFrame>
            <p:nvGraphicFramePr>
              <p:cNvPr id="7" name="Diagram 6">
                <a:extLst>
                  <a:ext uri="{FF2B5EF4-FFF2-40B4-BE49-F238E27FC236}">
                    <a16:creationId xmlns:a16="http://schemas.microsoft.com/office/drawing/2014/main" id="{9D889C6A-DDF0-4527-9ECF-A3D44B4156A4}"/>
                  </a:ext>
                </a:extLst>
              </p:cNvPr>
              <p:cNvGraphicFramePr/>
              <p:nvPr>
                <p:extLst>
                  <p:ext uri="{D42A27DB-BD31-4B8C-83A1-F6EECF244321}">
                    <p14:modId xmlns:p14="http://schemas.microsoft.com/office/powerpoint/2010/main" val="2790769833"/>
                  </p:ext>
                </p:extLst>
              </p:nvPr>
            </p:nvGraphicFramePr>
            <p:xfrm>
              <a:off x="112661" y="1625634"/>
              <a:ext cx="2921171" cy="36067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xmlns="">
          <p:graphicFrame>
            <p:nvGraphicFramePr>
              <p:cNvPr id="7" name="Diagram 6">
                <a:extLst>
                  <a:ext uri="{FF2B5EF4-FFF2-40B4-BE49-F238E27FC236}">
                    <a16:creationId xmlns:a16="http://schemas.microsoft.com/office/drawing/2014/main" id="{9D889C6A-DDF0-4527-9ECF-A3D44B4156A4}"/>
                  </a:ext>
                </a:extLst>
              </p:cNvPr>
              <p:cNvGraphicFramePr/>
              <p:nvPr>
                <p:extLst>
                  <p:ext uri="{D42A27DB-BD31-4B8C-83A1-F6EECF244321}">
                    <p14:modId xmlns:p14="http://schemas.microsoft.com/office/powerpoint/2010/main" val="2790769833"/>
                  </p:ext>
                </p:extLst>
              </p:nvPr>
            </p:nvGraphicFramePr>
            <p:xfrm>
              <a:off x="112661" y="1625634"/>
              <a:ext cx="2921171" cy="360673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D72BF1B-CEDB-4007-A69E-7748FDF791F5}"/>
                  </a:ext>
                </a:extLst>
              </p:cNvPr>
              <p:cNvSpPr txBox="1"/>
              <p:nvPr/>
            </p:nvSpPr>
            <p:spPr>
              <a:xfrm>
                <a:off x="112660" y="5428336"/>
                <a:ext cx="2921171" cy="67691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𝑅𝑇𝐹</m:t>
                      </m:r>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0</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𝐴</m:t>
                              </m:r>
                            </m:e>
                            <m:sub>
                              <m:r>
                                <a:rPr lang="de-DE" b="0" i="1" smtClean="0">
                                  <a:latin typeface="Cambria Math" panose="02040503050406030204" pitchFamily="18" charset="0"/>
                                </a:rPr>
                                <m:t>0</m:t>
                              </m:r>
                            </m:sub>
                          </m:sSub>
                        </m:e>
                      </m:d>
                      <m:r>
                        <a:rPr lang="de-DE" b="0" i="1" smtClean="0">
                          <a:latin typeface="Cambria Math" panose="02040503050406030204" pitchFamily="18" charset="0"/>
                        </a:rPr>
                        <m:t>=</m:t>
                      </m:r>
                      <m:f>
                        <m:fPr>
                          <m:ctrlPr>
                            <a:rPr lang="de-DE" b="0" i="1" smtClean="0">
                              <a:latin typeface="Cambria Math" panose="02040503050406030204" pitchFamily="18" charset="0"/>
                            </a:rPr>
                          </m:ctrlPr>
                        </m:fPr>
                        <m:num>
                          <m:sSub>
                            <m:sSubPr>
                              <m:ctrlPr>
                                <a:rPr lang="de-DE" b="0" i="1" smtClean="0">
                                  <a:latin typeface="Cambria Math" panose="02040503050406030204" pitchFamily="18" charset="0"/>
                                </a:rPr>
                              </m:ctrlPr>
                            </m:sSubPr>
                            <m:e>
                              <m:r>
                                <a:rPr lang="de-DE" b="0" i="1" smtClean="0">
                                  <a:latin typeface="Cambria Math" panose="02040503050406030204" pitchFamily="18" charset="0"/>
                                </a:rPr>
                                <m:t>𝐴</m:t>
                              </m:r>
                            </m:e>
                            <m:sub>
                              <m:r>
                                <a:rPr lang="de-DE" b="0" i="1" smtClean="0">
                                  <a:latin typeface="Cambria Math" panose="02040503050406030204" pitchFamily="18" charset="0"/>
                                </a:rPr>
                                <m:t>𝑠𝑝𝑖𝑙𝑙</m:t>
                              </m:r>
                              <m:r>
                                <a:rPr lang="de-DE" b="0" i="1" smtClean="0">
                                  <a:latin typeface="Cambria Math" panose="02040503050406030204" pitchFamily="18" charset="0"/>
                                </a:rPr>
                                <m:t> @ </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0</m:t>
                                  </m:r>
                                </m:sub>
                              </m:sSub>
                            </m:sub>
                          </m:sSub>
                          <m:r>
                            <a:rPr lang="de-DE" b="0" i="1" smtClean="0">
                              <a:latin typeface="Cambria Math" panose="02040503050406030204" pitchFamily="18" charset="0"/>
                            </a:rPr>
                            <m:t> </m:t>
                          </m:r>
                        </m:num>
                        <m:den>
                          <m:sSub>
                            <m:sSubPr>
                              <m:ctrlPr>
                                <a:rPr lang="de-DE" b="0" i="1" smtClean="0">
                                  <a:latin typeface="Cambria Math" panose="02040503050406030204" pitchFamily="18" charset="0"/>
                                </a:rPr>
                              </m:ctrlPr>
                            </m:sSubPr>
                            <m:e>
                              <m:r>
                                <a:rPr lang="de-DE" b="0" i="1" smtClean="0">
                                  <a:latin typeface="Cambria Math" panose="02040503050406030204" pitchFamily="18" charset="0"/>
                                </a:rPr>
                                <m:t>𝐴</m:t>
                              </m:r>
                            </m:e>
                            <m:sub>
                              <m:r>
                                <a:rPr lang="de-DE" b="0" i="1" smtClean="0">
                                  <a:latin typeface="Cambria Math" panose="02040503050406030204" pitchFamily="18" charset="0"/>
                                </a:rPr>
                                <m:t>0</m:t>
                              </m:r>
                            </m:sub>
                          </m:sSub>
                        </m:den>
                      </m:f>
                    </m:oMath>
                  </m:oMathPara>
                </a14:m>
                <a:endParaRPr lang="en-US" dirty="0"/>
              </a:p>
            </p:txBody>
          </p:sp>
        </mc:Choice>
        <mc:Fallback xmlns="">
          <p:sp>
            <p:nvSpPr>
              <p:cNvPr id="8" name="TextBox 7">
                <a:extLst>
                  <a:ext uri="{FF2B5EF4-FFF2-40B4-BE49-F238E27FC236}">
                    <a16:creationId xmlns:a16="http://schemas.microsoft.com/office/drawing/2014/main" id="{DD72BF1B-CEDB-4007-A69E-7748FDF791F5}"/>
                  </a:ext>
                </a:extLst>
              </p:cNvPr>
              <p:cNvSpPr txBox="1">
                <a:spLocks noRot="1" noChangeAspect="1" noMove="1" noResize="1" noEditPoints="1" noAdjustHandles="1" noChangeArrowheads="1" noChangeShapeType="1" noTextEdit="1"/>
              </p:cNvSpPr>
              <p:nvPr/>
            </p:nvSpPr>
            <p:spPr>
              <a:xfrm>
                <a:off x="112660" y="5428336"/>
                <a:ext cx="2921171" cy="676917"/>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3234210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DAE28-DA9C-4B06-82E1-83ED283370C2}"/>
              </a:ext>
            </a:extLst>
          </p:cNvPr>
          <p:cNvSpPr>
            <a:spLocks noGrp="1"/>
          </p:cNvSpPr>
          <p:nvPr>
            <p:ph type="title"/>
          </p:nvPr>
        </p:nvSpPr>
        <p:spPr/>
        <p:txBody>
          <a:bodyPr/>
          <a:lstStyle/>
          <a:p>
            <a:r>
              <a:rPr lang="de-DE" dirty="0"/>
              <a:t>Betatron Core </a:t>
            </a:r>
            <a:r>
              <a:rPr lang="de-DE" dirty="0" err="1"/>
              <a:t>with</a:t>
            </a:r>
            <a:r>
              <a:rPr lang="de-DE" dirty="0"/>
              <a:t> EBC</a:t>
            </a:r>
            <a:endParaRPr lang="en-US" dirty="0"/>
          </a:p>
        </p:txBody>
      </p:sp>
      <p:pic>
        <p:nvPicPr>
          <p:cNvPr id="8" name="Content Placeholder 7">
            <a:extLst>
              <a:ext uri="{FF2B5EF4-FFF2-40B4-BE49-F238E27FC236}">
                <a16:creationId xmlns:a16="http://schemas.microsoft.com/office/drawing/2014/main" id="{0693144B-EB56-4D64-B379-6C464763BF61}"/>
              </a:ext>
            </a:extLst>
          </p:cNvPr>
          <p:cNvPicPr>
            <a:picLocks noGrp="1" noChangeAspect="1"/>
          </p:cNvPicPr>
          <p:nvPr>
            <p:ph idx="1"/>
          </p:nvPr>
        </p:nvPicPr>
        <p:blipFill>
          <a:blip r:embed="rId2"/>
          <a:stretch>
            <a:fillRect/>
          </a:stretch>
        </p:blipFill>
        <p:spPr>
          <a:xfrm>
            <a:off x="346710" y="1503363"/>
            <a:ext cx="8412480" cy="4673600"/>
          </a:xfrm>
        </p:spPr>
      </p:pic>
    </p:spTree>
    <p:extLst>
      <p:ext uri="{BB962C8B-B14F-4D97-AF65-F5344CB8AC3E}">
        <p14:creationId xmlns:p14="http://schemas.microsoft.com/office/powerpoint/2010/main" val="25680710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086B6-585B-4892-9BF1-F360DAD237B0}"/>
              </a:ext>
            </a:extLst>
          </p:cNvPr>
          <p:cNvSpPr>
            <a:spLocks noGrp="1"/>
          </p:cNvSpPr>
          <p:nvPr>
            <p:ph type="title"/>
          </p:nvPr>
        </p:nvSpPr>
        <p:spPr/>
        <p:txBody>
          <a:bodyPr/>
          <a:lstStyle/>
          <a:p>
            <a:r>
              <a:rPr lang="de-DE" dirty="0" err="1"/>
              <a:t>Conclusion</a:t>
            </a:r>
            <a:r>
              <a:rPr lang="de-DE" dirty="0"/>
              <a:t> &amp; Outlook	</a:t>
            </a:r>
            <a:endParaRPr lang="en-US" dirty="0"/>
          </a:p>
        </p:txBody>
      </p:sp>
      <p:sp>
        <p:nvSpPr>
          <p:cNvPr id="3" name="Content Placeholder 2">
            <a:extLst>
              <a:ext uri="{FF2B5EF4-FFF2-40B4-BE49-F238E27FC236}">
                <a16:creationId xmlns:a16="http://schemas.microsoft.com/office/drawing/2014/main" id="{3E17247A-2AC9-415F-BC65-E781A8E5AE4F}"/>
              </a:ext>
            </a:extLst>
          </p:cNvPr>
          <p:cNvSpPr>
            <a:spLocks noGrp="1"/>
          </p:cNvSpPr>
          <p:nvPr>
            <p:ph idx="1"/>
          </p:nvPr>
        </p:nvSpPr>
        <p:spPr/>
        <p:txBody>
          <a:bodyPr/>
          <a:lstStyle/>
          <a:p>
            <a:pPr>
              <a:lnSpc>
                <a:spcPct val="150000"/>
              </a:lnSpc>
            </a:pPr>
            <a:r>
              <a:rPr lang="de-DE" dirty="0"/>
              <a:t>Empty </a:t>
            </a:r>
            <a:r>
              <a:rPr lang="de-DE" dirty="0" err="1"/>
              <a:t>Bucket</a:t>
            </a:r>
            <a:r>
              <a:rPr lang="de-DE" dirty="0"/>
              <a:t> Channeling </a:t>
            </a:r>
            <a:r>
              <a:rPr lang="de-DE" dirty="0" err="1"/>
              <a:t>reduces</a:t>
            </a:r>
            <a:r>
              <a:rPr lang="de-DE" dirty="0"/>
              <a:t> ripple </a:t>
            </a:r>
            <a:r>
              <a:rPr lang="de-DE" dirty="0" err="1"/>
              <a:t>factor</a:t>
            </a:r>
            <a:r>
              <a:rPr lang="de-DE" dirty="0"/>
              <a:t> </a:t>
            </a:r>
            <a:r>
              <a:rPr lang="de-DE" dirty="0" err="1"/>
              <a:t>by</a:t>
            </a:r>
            <a:r>
              <a:rPr lang="de-DE" dirty="0"/>
              <a:t> 67%</a:t>
            </a:r>
          </a:p>
          <a:p>
            <a:pPr lvl="1">
              <a:lnSpc>
                <a:spcPct val="150000"/>
              </a:lnSpc>
            </a:pPr>
            <a:r>
              <a:rPr lang="de-DE" dirty="0"/>
              <a:t>„Tune </a:t>
            </a:r>
            <a:r>
              <a:rPr lang="de-DE" dirty="0" err="1"/>
              <a:t>Wobbling</a:t>
            </a:r>
            <a:r>
              <a:rPr lang="de-DE" dirty="0"/>
              <a:t>“ </a:t>
            </a:r>
            <a:r>
              <a:rPr lang="en-US" dirty="0"/>
              <a:t>suppresses</a:t>
            </a:r>
            <a:r>
              <a:rPr lang="de-DE" dirty="0"/>
              <a:t> </a:t>
            </a:r>
            <a:r>
              <a:rPr lang="de-DE" dirty="0" err="1"/>
              <a:t>mainly</a:t>
            </a:r>
            <a:r>
              <a:rPr lang="de-DE" dirty="0"/>
              <a:t> 4 kHz ripple</a:t>
            </a:r>
          </a:p>
          <a:p>
            <a:pPr>
              <a:lnSpc>
                <a:spcPct val="150000"/>
              </a:lnSpc>
            </a:pPr>
            <a:r>
              <a:rPr lang="de-DE" dirty="0"/>
              <a:t>Betatron Core </a:t>
            </a:r>
            <a:r>
              <a:rPr lang="de-DE" dirty="0" err="1"/>
              <a:t>extraction</a:t>
            </a:r>
            <a:r>
              <a:rPr lang="de-DE" dirty="0"/>
              <a:t> </a:t>
            </a:r>
            <a:r>
              <a:rPr lang="de-DE" dirty="0" err="1"/>
              <a:t>with</a:t>
            </a:r>
            <a:r>
              <a:rPr lang="de-DE" dirty="0"/>
              <a:t> Empty </a:t>
            </a:r>
            <a:r>
              <a:rPr lang="de-DE" dirty="0" err="1"/>
              <a:t>Bucket</a:t>
            </a:r>
            <a:r>
              <a:rPr lang="de-DE" dirty="0"/>
              <a:t> Channeling </a:t>
            </a:r>
            <a:r>
              <a:rPr lang="de-DE" dirty="0" err="1"/>
              <a:t>close</a:t>
            </a:r>
            <a:r>
              <a:rPr lang="de-DE" dirty="0"/>
              <a:t> </a:t>
            </a:r>
            <a:r>
              <a:rPr lang="de-DE" dirty="0" err="1"/>
              <a:t>to</a:t>
            </a:r>
            <a:r>
              <a:rPr lang="de-DE" dirty="0"/>
              <a:t> </a:t>
            </a:r>
            <a:r>
              <a:rPr lang="de-DE" dirty="0" err="1"/>
              <a:t>optimised</a:t>
            </a:r>
            <a:endParaRPr lang="de-DE" dirty="0"/>
          </a:p>
          <a:p>
            <a:pPr>
              <a:lnSpc>
                <a:spcPct val="150000"/>
              </a:lnSpc>
            </a:pPr>
            <a:r>
              <a:rPr lang="de-DE" dirty="0"/>
              <a:t>Beam </a:t>
            </a:r>
            <a:r>
              <a:rPr lang="de-DE" dirty="0" err="1"/>
              <a:t>quality</a:t>
            </a:r>
            <a:r>
              <a:rPr lang="de-DE" dirty="0"/>
              <a:t> </a:t>
            </a:r>
            <a:r>
              <a:rPr lang="de-DE" dirty="0" err="1"/>
              <a:t>for</a:t>
            </a:r>
            <a:r>
              <a:rPr lang="de-DE" dirty="0"/>
              <a:t> RF Knockout </a:t>
            </a:r>
            <a:r>
              <a:rPr lang="de-DE" dirty="0" err="1"/>
              <a:t>depends</a:t>
            </a:r>
            <a:r>
              <a:rPr lang="de-DE" dirty="0"/>
              <a:t> on </a:t>
            </a:r>
            <a:r>
              <a:rPr lang="de-DE" dirty="0" err="1"/>
              <a:t>excitation</a:t>
            </a:r>
            <a:r>
              <a:rPr lang="de-DE" dirty="0"/>
              <a:t> </a:t>
            </a:r>
            <a:r>
              <a:rPr lang="de-DE" dirty="0" err="1"/>
              <a:t>method</a:t>
            </a:r>
            <a:r>
              <a:rPr lang="de-DE" dirty="0"/>
              <a:t> and </a:t>
            </a:r>
            <a:r>
              <a:rPr lang="de-DE" dirty="0" err="1"/>
              <a:t>modulation</a:t>
            </a:r>
            <a:r>
              <a:rPr lang="de-DE" dirty="0"/>
              <a:t> </a:t>
            </a:r>
            <a:r>
              <a:rPr lang="de-DE" dirty="0" err="1"/>
              <a:t>frequency</a:t>
            </a:r>
            <a:endParaRPr lang="de-DE" dirty="0"/>
          </a:p>
          <a:p>
            <a:pPr>
              <a:lnSpc>
                <a:spcPct val="150000"/>
              </a:lnSpc>
            </a:pPr>
            <a:r>
              <a:rPr lang="de-DE" dirty="0" err="1"/>
              <a:t>Ripples</a:t>
            </a:r>
            <a:r>
              <a:rPr lang="de-DE" dirty="0"/>
              <a:t> </a:t>
            </a:r>
            <a:r>
              <a:rPr lang="de-DE" dirty="0" err="1"/>
              <a:t>for</a:t>
            </a:r>
            <a:r>
              <a:rPr lang="de-DE" dirty="0"/>
              <a:t> COSE </a:t>
            </a:r>
            <a:r>
              <a:rPr lang="de-DE" dirty="0" err="1"/>
              <a:t>look</a:t>
            </a:r>
            <a:r>
              <a:rPr lang="de-DE" dirty="0"/>
              <a:t> </a:t>
            </a:r>
            <a:r>
              <a:rPr lang="de-DE" dirty="0" err="1"/>
              <a:t>very</a:t>
            </a:r>
            <a:r>
              <a:rPr lang="de-DE" dirty="0"/>
              <a:t> promising</a:t>
            </a:r>
          </a:p>
          <a:p>
            <a:pPr>
              <a:lnSpc>
                <a:spcPct val="150000"/>
              </a:lnSpc>
            </a:pPr>
            <a:r>
              <a:rPr lang="de-DE" dirty="0"/>
              <a:t>Most </a:t>
            </a:r>
            <a:r>
              <a:rPr lang="de-DE" dirty="0" err="1"/>
              <a:t>critical</a:t>
            </a:r>
            <a:r>
              <a:rPr lang="de-DE" dirty="0"/>
              <a:t> </a:t>
            </a:r>
            <a:r>
              <a:rPr lang="de-DE" dirty="0" err="1"/>
              <a:t>components</a:t>
            </a:r>
            <a:r>
              <a:rPr lang="de-DE" dirty="0"/>
              <a:t> </a:t>
            </a:r>
            <a:r>
              <a:rPr lang="de-DE" dirty="0" err="1"/>
              <a:t>for</a:t>
            </a:r>
            <a:r>
              <a:rPr lang="de-DE" dirty="0"/>
              <a:t> ripple </a:t>
            </a:r>
            <a:r>
              <a:rPr lang="de-DE" dirty="0" err="1"/>
              <a:t>mitigation</a:t>
            </a:r>
            <a:r>
              <a:rPr lang="de-DE" dirty="0"/>
              <a:t> </a:t>
            </a:r>
            <a:r>
              <a:rPr lang="de-DE" dirty="0" err="1"/>
              <a:t>are</a:t>
            </a:r>
            <a:r>
              <a:rPr lang="de-DE" dirty="0"/>
              <a:t> </a:t>
            </a:r>
            <a:r>
              <a:rPr lang="de-DE" dirty="0" err="1"/>
              <a:t>dipoles</a:t>
            </a:r>
            <a:r>
              <a:rPr lang="de-DE" dirty="0"/>
              <a:t> and </a:t>
            </a:r>
            <a:r>
              <a:rPr lang="de-DE" dirty="0" err="1"/>
              <a:t>quadrupoles</a:t>
            </a:r>
            <a:br>
              <a:rPr lang="de-DE" dirty="0"/>
            </a:br>
            <a:r>
              <a:rPr lang="de-DE" dirty="0"/>
              <a:t> </a:t>
            </a:r>
          </a:p>
          <a:p>
            <a:pPr>
              <a:lnSpc>
                <a:spcPct val="150000"/>
              </a:lnSpc>
            </a:pPr>
            <a:r>
              <a:rPr lang="de-DE" dirty="0"/>
              <a:t>Time-</a:t>
            </a:r>
            <a:r>
              <a:rPr lang="de-DE" dirty="0" err="1"/>
              <a:t>dependent</a:t>
            </a:r>
            <a:r>
              <a:rPr lang="de-DE" dirty="0"/>
              <a:t> </a:t>
            </a:r>
            <a:r>
              <a:rPr lang="de-DE" dirty="0" err="1"/>
              <a:t>simulations</a:t>
            </a:r>
            <a:r>
              <a:rPr lang="de-DE" dirty="0"/>
              <a:t> </a:t>
            </a:r>
            <a:r>
              <a:rPr lang="de-DE" dirty="0" err="1"/>
              <a:t>with</a:t>
            </a:r>
            <a:r>
              <a:rPr lang="de-DE" dirty="0"/>
              <a:t> </a:t>
            </a:r>
            <a:r>
              <a:rPr lang="de-DE" dirty="0" err="1"/>
              <a:t>Xsuite</a:t>
            </a:r>
            <a:r>
              <a:rPr lang="de-DE" dirty="0"/>
              <a:t> </a:t>
            </a:r>
            <a:r>
              <a:rPr lang="de-DE" dirty="0" err="1"/>
              <a:t>framework</a:t>
            </a:r>
            <a:endParaRPr lang="de-DE" dirty="0"/>
          </a:p>
          <a:p>
            <a:pPr>
              <a:lnSpc>
                <a:spcPct val="150000"/>
              </a:lnSpc>
            </a:pPr>
            <a:r>
              <a:rPr lang="de-DE" dirty="0"/>
              <a:t>Further </a:t>
            </a:r>
            <a:r>
              <a:rPr lang="de-DE" dirty="0" err="1"/>
              <a:t>optimisation</a:t>
            </a:r>
            <a:r>
              <a:rPr lang="de-DE" dirty="0"/>
              <a:t> </a:t>
            </a:r>
            <a:r>
              <a:rPr lang="de-DE" dirty="0" err="1"/>
              <a:t>of</a:t>
            </a:r>
            <a:r>
              <a:rPr lang="de-DE" dirty="0"/>
              <a:t> COSE and PDE</a:t>
            </a:r>
          </a:p>
        </p:txBody>
      </p:sp>
    </p:spTree>
    <p:extLst>
      <p:ext uri="{BB962C8B-B14F-4D97-AF65-F5344CB8AC3E}">
        <p14:creationId xmlns:p14="http://schemas.microsoft.com/office/powerpoint/2010/main" val="2742317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2F479D-E9DE-45D4-A13D-19882C7ADC07}"/>
              </a:ext>
            </a:extLst>
          </p:cNvPr>
          <p:cNvSpPr>
            <a:spLocks noGrp="1"/>
          </p:cNvSpPr>
          <p:nvPr>
            <p:ph type="title"/>
          </p:nvPr>
        </p:nvSpPr>
        <p:spPr/>
        <p:txBody>
          <a:bodyPr/>
          <a:lstStyle/>
          <a:p>
            <a:r>
              <a:rPr lang="de-DE" dirty="0"/>
              <a:t>MOTIVATION &amp; METHODS</a:t>
            </a:r>
            <a:endParaRPr lang="en-US" dirty="0"/>
          </a:p>
        </p:txBody>
      </p:sp>
      <p:sp>
        <p:nvSpPr>
          <p:cNvPr id="6" name="Content Placeholder 5">
            <a:extLst>
              <a:ext uri="{FF2B5EF4-FFF2-40B4-BE49-F238E27FC236}">
                <a16:creationId xmlns:a16="http://schemas.microsoft.com/office/drawing/2014/main" id="{02E5DCFA-C295-4436-8635-36B655DDA908}"/>
              </a:ext>
            </a:extLst>
          </p:cNvPr>
          <p:cNvSpPr>
            <a:spLocks noGrp="1"/>
          </p:cNvSpPr>
          <p:nvPr>
            <p:ph idx="1"/>
          </p:nvPr>
        </p:nvSpPr>
        <p:spPr>
          <a:xfrm>
            <a:off x="182880" y="1504111"/>
            <a:ext cx="8740140" cy="4890551"/>
          </a:xfrm>
        </p:spPr>
        <p:txBody>
          <a:bodyPr>
            <a:normAutofit lnSpcReduction="10000"/>
          </a:bodyPr>
          <a:lstStyle/>
          <a:p>
            <a:pPr>
              <a:lnSpc>
                <a:spcPct val="150000"/>
              </a:lnSpc>
            </a:pPr>
            <a:r>
              <a:rPr lang="de-DE" dirty="0" err="1"/>
              <a:t>Ripples</a:t>
            </a:r>
            <a:r>
              <a:rPr lang="de-DE" dirty="0"/>
              <a:t> </a:t>
            </a:r>
            <a:r>
              <a:rPr lang="de-DE" dirty="0" err="1"/>
              <a:t>are</a:t>
            </a:r>
            <a:r>
              <a:rPr lang="de-DE" dirty="0"/>
              <a:t> </a:t>
            </a:r>
            <a:r>
              <a:rPr lang="de-DE" dirty="0" err="1"/>
              <a:t>important</a:t>
            </a:r>
            <a:r>
              <a:rPr lang="de-DE" dirty="0"/>
              <a:t> </a:t>
            </a:r>
            <a:r>
              <a:rPr lang="de-DE" dirty="0" err="1"/>
              <a:t>for</a:t>
            </a:r>
            <a:r>
              <a:rPr lang="de-DE" dirty="0"/>
              <a:t> </a:t>
            </a:r>
            <a:r>
              <a:rPr lang="de-DE" dirty="0" err="1"/>
              <a:t>clinical</a:t>
            </a:r>
            <a:r>
              <a:rPr lang="de-DE" dirty="0"/>
              <a:t> </a:t>
            </a:r>
            <a:r>
              <a:rPr lang="de-DE" dirty="0" err="1"/>
              <a:t>treatment</a:t>
            </a:r>
            <a:endParaRPr lang="de-DE" dirty="0"/>
          </a:p>
          <a:p>
            <a:pPr lvl="1">
              <a:lnSpc>
                <a:spcPct val="150000"/>
              </a:lnSpc>
            </a:pPr>
            <a:r>
              <a:rPr lang="de-DE" dirty="0"/>
              <a:t>Constant </a:t>
            </a:r>
            <a:r>
              <a:rPr lang="de-DE" dirty="0" err="1"/>
              <a:t>particle</a:t>
            </a:r>
            <a:r>
              <a:rPr lang="de-DE" dirty="0"/>
              <a:t> </a:t>
            </a:r>
            <a:r>
              <a:rPr lang="de-DE" dirty="0" err="1"/>
              <a:t>flux</a:t>
            </a:r>
            <a:r>
              <a:rPr lang="de-DE" dirty="0"/>
              <a:t> </a:t>
            </a:r>
            <a:r>
              <a:rPr lang="de-DE" dirty="0" err="1"/>
              <a:t>required</a:t>
            </a:r>
            <a:endParaRPr lang="de-DE" dirty="0"/>
          </a:p>
          <a:p>
            <a:pPr lvl="1">
              <a:lnSpc>
                <a:spcPct val="150000"/>
              </a:lnSpc>
            </a:pPr>
            <a:r>
              <a:rPr lang="de-DE" dirty="0" err="1"/>
              <a:t>Intensity</a:t>
            </a:r>
            <a:r>
              <a:rPr lang="de-DE" dirty="0"/>
              <a:t> </a:t>
            </a:r>
            <a:r>
              <a:rPr lang="de-DE" dirty="0" err="1"/>
              <a:t>ripples</a:t>
            </a:r>
            <a:r>
              <a:rPr lang="de-DE" dirty="0"/>
              <a:t> slow down </a:t>
            </a:r>
            <a:r>
              <a:rPr lang="de-DE" dirty="0" err="1"/>
              <a:t>treatment</a:t>
            </a:r>
            <a:endParaRPr lang="de-DE" dirty="0"/>
          </a:p>
          <a:p>
            <a:pPr lvl="1">
              <a:lnSpc>
                <a:spcPct val="150000"/>
              </a:lnSpc>
            </a:pPr>
            <a:r>
              <a:rPr lang="de-DE" dirty="0" err="1"/>
              <a:t>Safety</a:t>
            </a:r>
            <a:r>
              <a:rPr lang="de-DE" dirty="0"/>
              <a:t> </a:t>
            </a:r>
            <a:r>
              <a:rPr lang="de-DE" dirty="0" err="1"/>
              <a:t>aspects</a:t>
            </a:r>
            <a:endParaRPr lang="de-DE" dirty="0"/>
          </a:p>
          <a:p>
            <a:pPr lvl="1">
              <a:lnSpc>
                <a:spcPct val="150000"/>
              </a:lnSpc>
            </a:pPr>
            <a:endParaRPr lang="de-DE" dirty="0"/>
          </a:p>
          <a:p>
            <a:pPr>
              <a:lnSpc>
                <a:spcPct val="150000"/>
              </a:lnSpc>
            </a:pPr>
            <a:r>
              <a:rPr lang="de-DE" dirty="0" err="1"/>
              <a:t>Good</a:t>
            </a:r>
            <a:r>
              <a:rPr lang="de-DE" dirty="0"/>
              <a:t> </a:t>
            </a:r>
            <a:r>
              <a:rPr lang="de-DE" dirty="0" err="1"/>
              <a:t>understanding</a:t>
            </a:r>
            <a:r>
              <a:rPr lang="de-DE" dirty="0"/>
              <a:t> </a:t>
            </a:r>
            <a:r>
              <a:rPr lang="de-DE" dirty="0" err="1"/>
              <a:t>of</a:t>
            </a:r>
            <a:r>
              <a:rPr lang="de-DE" dirty="0"/>
              <a:t> </a:t>
            </a:r>
            <a:r>
              <a:rPr lang="de-DE" dirty="0" err="1"/>
              <a:t>ripples</a:t>
            </a:r>
            <a:r>
              <a:rPr lang="de-DE" dirty="0"/>
              <a:t> &amp; ripple </a:t>
            </a:r>
            <a:r>
              <a:rPr lang="de-DE" dirty="0" err="1"/>
              <a:t>mitigation</a:t>
            </a:r>
            <a:r>
              <a:rPr lang="de-DE" dirty="0"/>
              <a:t> </a:t>
            </a:r>
            <a:r>
              <a:rPr lang="de-DE" dirty="0" err="1"/>
              <a:t>is</a:t>
            </a:r>
            <a:r>
              <a:rPr lang="de-DE" dirty="0"/>
              <a:t> </a:t>
            </a:r>
            <a:r>
              <a:rPr lang="de-DE" dirty="0" err="1"/>
              <a:t>needed</a:t>
            </a:r>
            <a:r>
              <a:rPr lang="de-DE" dirty="0"/>
              <a:t> </a:t>
            </a:r>
            <a:r>
              <a:rPr lang="de-DE" dirty="0" err="1"/>
              <a:t>for</a:t>
            </a:r>
            <a:r>
              <a:rPr lang="de-DE" dirty="0"/>
              <a:t> </a:t>
            </a:r>
            <a:r>
              <a:rPr lang="de-DE" dirty="0" err="1"/>
              <a:t>optimised</a:t>
            </a:r>
            <a:r>
              <a:rPr lang="de-DE" dirty="0"/>
              <a:t> </a:t>
            </a:r>
            <a:r>
              <a:rPr lang="de-DE" dirty="0" err="1"/>
              <a:t>machine</a:t>
            </a:r>
            <a:r>
              <a:rPr lang="de-DE" dirty="0"/>
              <a:t> </a:t>
            </a:r>
            <a:r>
              <a:rPr lang="de-DE" dirty="0" err="1"/>
              <a:t>performance</a:t>
            </a:r>
            <a:endParaRPr lang="de-DE" dirty="0"/>
          </a:p>
          <a:p>
            <a:pPr>
              <a:lnSpc>
                <a:spcPct val="150000"/>
              </a:lnSpc>
            </a:pPr>
            <a:endParaRPr lang="de-DE" dirty="0"/>
          </a:p>
          <a:p>
            <a:pPr>
              <a:lnSpc>
                <a:spcPct val="150000"/>
              </a:lnSpc>
            </a:pPr>
            <a:r>
              <a:rPr lang="de-DE" dirty="0"/>
              <a:t>Ripple </a:t>
            </a:r>
            <a:r>
              <a:rPr lang="de-DE" dirty="0" err="1"/>
              <a:t>measurements</a:t>
            </a:r>
            <a:endParaRPr lang="de-DE" dirty="0"/>
          </a:p>
          <a:p>
            <a:pPr lvl="1">
              <a:lnSpc>
                <a:spcPct val="150000"/>
              </a:lnSpc>
            </a:pPr>
            <a:r>
              <a:rPr lang="de-DE" dirty="0"/>
              <a:t>Quality </a:t>
            </a:r>
            <a:r>
              <a:rPr lang="de-DE" dirty="0" err="1"/>
              <a:t>Intensity</a:t>
            </a:r>
            <a:r>
              <a:rPr lang="de-DE" dirty="0"/>
              <a:t> Monitor (QIM)</a:t>
            </a:r>
          </a:p>
          <a:p>
            <a:pPr lvl="1">
              <a:lnSpc>
                <a:spcPct val="150000"/>
              </a:lnSpc>
            </a:pPr>
            <a:r>
              <a:rPr lang="de-DE" dirty="0" err="1"/>
              <a:t>Detector</a:t>
            </a:r>
            <a:r>
              <a:rPr lang="de-DE" dirty="0"/>
              <a:t> </a:t>
            </a:r>
            <a:r>
              <a:rPr lang="de-DE" dirty="0" err="1"/>
              <a:t>provided</a:t>
            </a:r>
            <a:r>
              <a:rPr lang="de-DE" dirty="0"/>
              <a:t> </a:t>
            </a:r>
            <a:r>
              <a:rPr lang="de-DE" dirty="0" err="1"/>
              <a:t>by</a:t>
            </a:r>
            <a:r>
              <a:rPr lang="de-DE" dirty="0"/>
              <a:t> CIVIDEC© </a:t>
            </a:r>
            <a:r>
              <a:rPr lang="de-DE" dirty="0" err="1"/>
              <a:t>with</a:t>
            </a:r>
            <a:r>
              <a:rPr lang="de-DE" dirty="0"/>
              <a:t> high </a:t>
            </a:r>
            <a:br>
              <a:rPr lang="de-DE" dirty="0"/>
            </a:br>
            <a:r>
              <a:rPr lang="de-DE" dirty="0" err="1"/>
              <a:t>sampling</a:t>
            </a:r>
            <a:r>
              <a:rPr lang="de-DE" dirty="0"/>
              <a:t> rate</a:t>
            </a:r>
          </a:p>
          <a:p>
            <a:pPr>
              <a:lnSpc>
                <a:spcPct val="150000"/>
              </a:lnSpc>
            </a:pPr>
            <a:r>
              <a:rPr lang="de-DE" dirty="0"/>
              <a:t>Ripple </a:t>
            </a:r>
            <a:r>
              <a:rPr lang="de-DE" dirty="0" err="1"/>
              <a:t>transfer</a:t>
            </a:r>
            <a:r>
              <a:rPr lang="de-DE" dirty="0"/>
              <a:t> </a:t>
            </a:r>
            <a:r>
              <a:rPr lang="de-DE" dirty="0" err="1"/>
              <a:t>function</a:t>
            </a:r>
            <a:r>
              <a:rPr lang="de-DE" dirty="0"/>
              <a:t> </a:t>
            </a:r>
            <a:r>
              <a:rPr lang="de-DE" dirty="0" err="1"/>
              <a:t>measurement</a:t>
            </a:r>
            <a:endParaRPr lang="de-DE" dirty="0"/>
          </a:p>
          <a:p>
            <a:pPr>
              <a:lnSpc>
                <a:spcPct val="150000"/>
              </a:lnSpc>
            </a:pPr>
            <a:endParaRPr lang="de-DE" dirty="0"/>
          </a:p>
          <a:p>
            <a:pPr>
              <a:lnSpc>
                <a:spcPct val="150000"/>
              </a:lnSpc>
            </a:pPr>
            <a:endParaRPr lang="de-DE" dirty="0"/>
          </a:p>
          <a:p>
            <a:pPr>
              <a:lnSpc>
                <a:spcPct val="150000"/>
              </a:lnSpc>
            </a:pPr>
            <a:endParaRPr lang="de-DE" dirty="0"/>
          </a:p>
        </p:txBody>
      </p:sp>
      <p:graphicFrame>
        <p:nvGraphicFramePr>
          <p:cNvPr id="2" name="Table 2">
            <a:extLst>
              <a:ext uri="{FF2B5EF4-FFF2-40B4-BE49-F238E27FC236}">
                <a16:creationId xmlns:a16="http://schemas.microsoft.com/office/drawing/2014/main" id="{A59015F7-2B3E-47F9-AB6E-FD51520F2067}"/>
              </a:ext>
            </a:extLst>
          </p:cNvPr>
          <p:cNvGraphicFramePr>
            <a:graphicFrameLocks noGrp="1"/>
          </p:cNvGraphicFramePr>
          <p:nvPr>
            <p:extLst>
              <p:ext uri="{D42A27DB-BD31-4B8C-83A1-F6EECF244321}">
                <p14:modId xmlns:p14="http://schemas.microsoft.com/office/powerpoint/2010/main" val="1645244672"/>
              </p:ext>
            </p:extLst>
          </p:nvPr>
        </p:nvGraphicFramePr>
        <p:xfrm>
          <a:off x="4736420" y="4363346"/>
          <a:ext cx="3861345" cy="1164650"/>
        </p:xfrm>
        <a:graphic>
          <a:graphicData uri="http://schemas.openxmlformats.org/drawingml/2006/table">
            <a:tbl>
              <a:tblPr firstRow="1" bandRow="1">
                <a:tableStyleId>{5C22544A-7EE6-4342-B048-85BDC9FD1C3A}</a:tableStyleId>
              </a:tblPr>
              <a:tblGrid>
                <a:gridCol w="1287115">
                  <a:extLst>
                    <a:ext uri="{9D8B030D-6E8A-4147-A177-3AD203B41FA5}">
                      <a16:colId xmlns:a16="http://schemas.microsoft.com/office/drawing/2014/main" val="1464439411"/>
                    </a:ext>
                  </a:extLst>
                </a:gridCol>
                <a:gridCol w="1287115">
                  <a:extLst>
                    <a:ext uri="{9D8B030D-6E8A-4147-A177-3AD203B41FA5}">
                      <a16:colId xmlns:a16="http://schemas.microsoft.com/office/drawing/2014/main" val="1154936050"/>
                    </a:ext>
                  </a:extLst>
                </a:gridCol>
                <a:gridCol w="1287115">
                  <a:extLst>
                    <a:ext uri="{9D8B030D-6E8A-4147-A177-3AD203B41FA5}">
                      <a16:colId xmlns:a16="http://schemas.microsoft.com/office/drawing/2014/main" val="2768941975"/>
                    </a:ext>
                  </a:extLst>
                </a:gridCol>
              </a:tblGrid>
              <a:tr h="330865">
                <a:tc>
                  <a:txBody>
                    <a:bodyPr/>
                    <a:lstStyle/>
                    <a:p>
                      <a:endParaRPr lang="en-US" dirty="0"/>
                    </a:p>
                  </a:txBody>
                  <a:tcPr/>
                </a:tc>
                <a:tc>
                  <a:txBody>
                    <a:bodyPr/>
                    <a:lstStyle/>
                    <a:p>
                      <a:r>
                        <a:rPr lang="de-DE" dirty="0"/>
                        <a:t>QIM</a:t>
                      </a:r>
                      <a:endParaRPr lang="en-US" dirty="0"/>
                    </a:p>
                  </a:txBody>
                  <a:tcPr/>
                </a:tc>
                <a:tc>
                  <a:txBody>
                    <a:bodyPr/>
                    <a:lstStyle/>
                    <a:p>
                      <a:r>
                        <a:rPr lang="de-DE" dirty="0"/>
                        <a:t>CIVIDEC</a:t>
                      </a:r>
                      <a:endParaRPr lang="en-US" dirty="0"/>
                    </a:p>
                  </a:txBody>
                  <a:tcPr/>
                </a:tc>
                <a:extLst>
                  <a:ext uri="{0D108BD9-81ED-4DB2-BD59-A6C34878D82A}">
                    <a16:rowId xmlns:a16="http://schemas.microsoft.com/office/drawing/2014/main" val="3058837302"/>
                  </a:ext>
                </a:extLst>
              </a:tr>
              <a:tr h="330865">
                <a:tc>
                  <a:txBody>
                    <a:bodyPr/>
                    <a:lstStyle/>
                    <a:p>
                      <a:r>
                        <a:rPr lang="de-DE" dirty="0"/>
                        <a:t>Position</a:t>
                      </a:r>
                      <a:endParaRPr lang="en-US" dirty="0"/>
                    </a:p>
                  </a:txBody>
                  <a:tcPr/>
                </a:tc>
                <a:tc>
                  <a:txBody>
                    <a:bodyPr/>
                    <a:lstStyle/>
                    <a:p>
                      <a:r>
                        <a:rPr lang="de-DE" dirty="0"/>
                        <a:t>HEBT</a:t>
                      </a:r>
                      <a:endParaRPr lang="en-US" dirty="0"/>
                    </a:p>
                  </a:txBody>
                  <a:tcPr/>
                </a:tc>
                <a:tc>
                  <a:txBody>
                    <a:bodyPr/>
                    <a:lstStyle/>
                    <a:p>
                      <a:r>
                        <a:rPr lang="de-DE" dirty="0" err="1"/>
                        <a:t>Isocenter</a:t>
                      </a:r>
                      <a:endParaRPr lang="en-US" dirty="0"/>
                    </a:p>
                  </a:txBody>
                  <a:tcPr/>
                </a:tc>
                <a:extLst>
                  <a:ext uri="{0D108BD9-81ED-4DB2-BD59-A6C34878D82A}">
                    <a16:rowId xmlns:a16="http://schemas.microsoft.com/office/drawing/2014/main" val="1648857698"/>
                  </a:ext>
                </a:extLst>
              </a:tr>
              <a:tr h="330865">
                <a:tc>
                  <a:txBody>
                    <a:bodyPr/>
                    <a:lstStyle/>
                    <a:p>
                      <a:r>
                        <a:rPr lang="de-DE" dirty="0"/>
                        <a:t>Sampling rate</a:t>
                      </a:r>
                      <a:endParaRPr lang="en-US" dirty="0"/>
                    </a:p>
                  </a:txBody>
                  <a:tcPr/>
                </a:tc>
                <a:tc>
                  <a:txBody>
                    <a:bodyPr/>
                    <a:lstStyle/>
                    <a:p>
                      <a:r>
                        <a:rPr lang="de-DE" dirty="0"/>
                        <a:t>25 </a:t>
                      </a:r>
                      <a:r>
                        <a:rPr lang="de-DE" dirty="0" err="1"/>
                        <a:t>kS</a:t>
                      </a:r>
                      <a:r>
                        <a:rPr lang="de-DE" dirty="0"/>
                        <a:t>/s</a:t>
                      </a:r>
                      <a:endParaRPr lang="en-US" dirty="0"/>
                    </a:p>
                  </a:txBody>
                  <a:tcPr/>
                </a:tc>
                <a:tc>
                  <a:txBody>
                    <a:bodyPr/>
                    <a:lstStyle/>
                    <a:p>
                      <a:r>
                        <a:rPr lang="de-DE" dirty="0"/>
                        <a:t>78 MS/s</a:t>
                      </a:r>
                      <a:endParaRPr lang="en-US" dirty="0"/>
                    </a:p>
                  </a:txBody>
                  <a:tcPr/>
                </a:tc>
                <a:extLst>
                  <a:ext uri="{0D108BD9-81ED-4DB2-BD59-A6C34878D82A}">
                    <a16:rowId xmlns:a16="http://schemas.microsoft.com/office/drawing/2014/main" val="3535786632"/>
                  </a:ext>
                </a:extLst>
              </a:tr>
            </a:tbl>
          </a:graphicData>
        </a:graphic>
      </p:graphicFrame>
    </p:spTree>
    <p:extLst>
      <p:ext uri="{BB962C8B-B14F-4D97-AF65-F5344CB8AC3E}">
        <p14:creationId xmlns:p14="http://schemas.microsoft.com/office/powerpoint/2010/main" val="6848780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77D7D-EC9E-41C7-8C10-6922C1286EE9}"/>
              </a:ext>
            </a:extLst>
          </p:cNvPr>
          <p:cNvSpPr>
            <a:spLocks noGrp="1"/>
          </p:cNvSpPr>
          <p:nvPr>
            <p:ph type="title"/>
          </p:nvPr>
        </p:nvSpPr>
        <p:spPr/>
        <p:txBody>
          <a:bodyPr/>
          <a:lstStyle/>
          <a:p>
            <a:r>
              <a:rPr lang="de-DE" dirty="0" err="1"/>
              <a:t>Thank</a:t>
            </a:r>
            <a:r>
              <a:rPr lang="de-DE" dirty="0"/>
              <a:t> </a:t>
            </a:r>
            <a:r>
              <a:rPr lang="de-DE" dirty="0" err="1"/>
              <a:t>You</a:t>
            </a:r>
            <a:r>
              <a:rPr lang="de-DE" dirty="0"/>
              <a:t>!</a:t>
            </a:r>
            <a:endParaRPr lang="en-US" dirty="0"/>
          </a:p>
        </p:txBody>
      </p:sp>
      <p:sp>
        <p:nvSpPr>
          <p:cNvPr id="3" name="Content Placeholder 2">
            <a:extLst>
              <a:ext uri="{FF2B5EF4-FFF2-40B4-BE49-F238E27FC236}">
                <a16:creationId xmlns:a16="http://schemas.microsoft.com/office/drawing/2014/main" id="{42B9FF1D-A60E-4F32-A9AE-741AA1560B7B}"/>
              </a:ext>
            </a:extLst>
          </p:cNvPr>
          <p:cNvSpPr>
            <a:spLocks noGrp="1"/>
          </p:cNvSpPr>
          <p:nvPr>
            <p:ph idx="1"/>
          </p:nvPr>
        </p:nvSpPr>
        <p:spPr/>
        <p:txBody>
          <a:bodyPr numCol="2">
            <a:normAutofit/>
          </a:bodyPr>
          <a:lstStyle/>
          <a:p>
            <a:r>
              <a:rPr lang="de-DE" sz="1800" dirty="0"/>
              <a:t>Laurids Adler</a:t>
            </a:r>
          </a:p>
          <a:p>
            <a:r>
              <a:rPr lang="de-DE" sz="1800" dirty="0"/>
              <a:t>Felix Feichtinger</a:t>
            </a:r>
          </a:p>
          <a:p>
            <a:r>
              <a:rPr lang="de-DE" sz="1800" dirty="0"/>
              <a:t>Lorenz Fischl</a:t>
            </a:r>
          </a:p>
          <a:p>
            <a:r>
              <a:rPr lang="de-DE" sz="1800" dirty="0"/>
              <a:t>Xavier German</a:t>
            </a:r>
          </a:p>
          <a:p>
            <a:r>
              <a:rPr lang="de-DE" sz="1800" dirty="0"/>
              <a:t>Greta Guidoboni</a:t>
            </a:r>
          </a:p>
          <a:p>
            <a:r>
              <a:rPr lang="de-DE" sz="1800" dirty="0"/>
              <a:t>Katrin Holzfeind</a:t>
            </a:r>
          </a:p>
          <a:p>
            <a:r>
              <a:rPr lang="de-DE" sz="1800" dirty="0"/>
              <a:t>Clemens </a:t>
            </a:r>
            <a:r>
              <a:rPr lang="de-DE" sz="1800" dirty="0" err="1"/>
              <a:t>Maderböck</a:t>
            </a:r>
            <a:endParaRPr lang="de-DE" sz="1800" dirty="0"/>
          </a:p>
          <a:p>
            <a:r>
              <a:rPr lang="de-DE" sz="1800" dirty="0"/>
              <a:t>Thomas Margreiter </a:t>
            </a:r>
          </a:p>
          <a:p>
            <a:r>
              <a:rPr lang="de-DE" sz="1800" dirty="0"/>
              <a:t>Mauro Pivi</a:t>
            </a:r>
          </a:p>
          <a:p>
            <a:r>
              <a:rPr lang="de-DE" sz="1800" dirty="0"/>
              <a:t>Fabien Plassard</a:t>
            </a:r>
          </a:p>
          <a:p>
            <a:r>
              <a:rPr lang="de-DE" sz="1800" dirty="0"/>
              <a:t>Dale Prokopovich</a:t>
            </a:r>
          </a:p>
          <a:p>
            <a:r>
              <a:rPr lang="de-DE" sz="1800" dirty="0"/>
              <a:t>Elisabeth Renner</a:t>
            </a:r>
          </a:p>
          <a:p>
            <a:r>
              <a:rPr lang="de-DE" sz="1800" dirty="0"/>
              <a:t>Valeria Rizzoglio</a:t>
            </a:r>
          </a:p>
          <a:p>
            <a:r>
              <a:rPr lang="de-DE" sz="1800" dirty="0"/>
              <a:t>Claus Schmitzer</a:t>
            </a:r>
          </a:p>
          <a:p>
            <a:r>
              <a:rPr lang="de-DE" sz="1800" dirty="0"/>
              <a:t>Ivan Strasik</a:t>
            </a:r>
          </a:p>
          <a:p>
            <a:r>
              <a:rPr lang="de-DE" sz="1800" dirty="0"/>
              <a:t>Alexander Wastl</a:t>
            </a:r>
          </a:p>
          <a:p>
            <a:endParaRPr lang="de-DE" sz="1800" dirty="0"/>
          </a:p>
          <a:p>
            <a:r>
              <a:rPr lang="de-DE" sz="1800" dirty="0"/>
              <a:t>Michael Benedikt</a:t>
            </a:r>
          </a:p>
          <a:p>
            <a:r>
              <a:rPr lang="de-DE" sz="1800" dirty="0"/>
              <a:t>Rebecca Taylor</a:t>
            </a:r>
          </a:p>
          <a:p>
            <a:r>
              <a:rPr lang="de-DE" sz="1800" dirty="0"/>
              <a:t>Pablo Andreas Arrutia Sota</a:t>
            </a:r>
          </a:p>
          <a:p>
            <a:r>
              <a:rPr lang="de-DE" sz="1800" dirty="0"/>
              <a:t>Matthew Fraser</a:t>
            </a:r>
          </a:p>
          <a:p>
            <a:r>
              <a:rPr lang="de-DE" sz="1800" dirty="0"/>
              <a:t>CIVIDEC</a:t>
            </a:r>
          </a:p>
          <a:p>
            <a:endParaRPr lang="en-US" sz="1800" dirty="0"/>
          </a:p>
        </p:txBody>
      </p:sp>
    </p:spTree>
    <p:extLst>
      <p:ext uri="{BB962C8B-B14F-4D97-AF65-F5344CB8AC3E}">
        <p14:creationId xmlns:p14="http://schemas.microsoft.com/office/powerpoint/2010/main" val="30152367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29767-BA98-473A-9531-ACE3CA84C83C}"/>
              </a:ext>
            </a:extLst>
          </p:cNvPr>
          <p:cNvSpPr>
            <a:spLocks noGrp="1"/>
          </p:cNvSpPr>
          <p:nvPr>
            <p:ph type="title"/>
          </p:nvPr>
        </p:nvSpPr>
        <p:spPr/>
        <p:txBody>
          <a:bodyPr/>
          <a:lstStyle/>
          <a:p>
            <a:r>
              <a:rPr lang="de-DE" dirty="0" err="1"/>
              <a:t>UnBunched</a:t>
            </a:r>
            <a:r>
              <a:rPr lang="de-DE" dirty="0"/>
              <a:t> RFKO </a:t>
            </a:r>
            <a:r>
              <a:rPr lang="de-DE" dirty="0" err="1"/>
              <a:t>with</a:t>
            </a:r>
            <a:r>
              <a:rPr lang="de-DE" dirty="0"/>
              <a:t> FM</a:t>
            </a:r>
            <a:endParaRPr lang="en-US" dirty="0"/>
          </a:p>
        </p:txBody>
      </p:sp>
      <p:pic>
        <p:nvPicPr>
          <p:cNvPr id="6" name="Content Placeholder 5">
            <a:extLst>
              <a:ext uri="{FF2B5EF4-FFF2-40B4-BE49-F238E27FC236}">
                <a16:creationId xmlns:a16="http://schemas.microsoft.com/office/drawing/2014/main" id="{73AA6F87-2AD7-43D9-9883-9AD76759E979}"/>
              </a:ext>
            </a:extLst>
          </p:cNvPr>
          <p:cNvPicPr>
            <a:picLocks noGrp="1" noChangeAspect="1"/>
          </p:cNvPicPr>
          <p:nvPr>
            <p:ph idx="1"/>
          </p:nvPr>
        </p:nvPicPr>
        <p:blipFill>
          <a:blip r:embed="rId2"/>
          <a:stretch>
            <a:fillRect/>
          </a:stretch>
        </p:blipFill>
        <p:spPr>
          <a:xfrm>
            <a:off x="346710" y="1503363"/>
            <a:ext cx="8412480" cy="4673600"/>
          </a:xfrm>
        </p:spPr>
      </p:pic>
    </p:spTree>
    <p:extLst>
      <p:ext uri="{BB962C8B-B14F-4D97-AF65-F5344CB8AC3E}">
        <p14:creationId xmlns:p14="http://schemas.microsoft.com/office/powerpoint/2010/main" val="18466054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6CB57-0992-46D2-B78B-7A6F9C037EBC}"/>
              </a:ext>
            </a:extLst>
          </p:cNvPr>
          <p:cNvSpPr>
            <a:spLocks noGrp="1"/>
          </p:cNvSpPr>
          <p:nvPr>
            <p:ph type="title"/>
          </p:nvPr>
        </p:nvSpPr>
        <p:spPr/>
        <p:txBody>
          <a:bodyPr/>
          <a:lstStyle/>
          <a:p>
            <a:r>
              <a:rPr lang="de-DE" dirty="0" err="1"/>
              <a:t>Bunched</a:t>
            </a:r>
            <a:r>
              <a:rPr lang="de-DE" dirty="0"/>
              <a:t> RFKO </a:t>
            </a:r>
            <a:r>
              <a:rPr lang="de-DE" dirty="0" err="1"/>
              <a:t>with</a:t>
            </a:r>
            <a:r>
              <a:rPr lang="de-DE" dirty="0"/>
              <a:t> FM</a:t>
            </a:r>
            <a:endParaRPr lang="en-US" dirty="0"/>
          </a:p>
        </p:txBody>
      </p:sp>
      <p:pic>
        <p:nvPicPr>
          <p:cNvPr id="5" name="Content Placeholder 4">
            <a:extLst>
              <a:ext uri="{FF2B5EF4-FFF2-40B4-BE49-F238E27FC236}">
                <a16:creationId xmlns:a16="http://schemas.microsoft.com/office/drawing/2014/main" id="{E9748EEC-C1D6-4E0B-B0AF-D91B7BA1759A}"/>
              </a:ext>
            </a:extLst>
          </p:cNvPr>
          <p:cNvPicPr>
            <a:picLocks noGrp="1" noChangeAspect="1"/>
          </p:cNvPicPr>
          <p:nvPr>
            <p:ph idx="1"/>
          </p:nvPr>
        </p:nvPicPr>
        <p:blipFill>
          <a:blip r:embed="rId2"/>
          <a:stretch>
            <a:fillRect/>
          </a:stretch>
        </p:blipFill>
        <p:spPr>
          <a:xfrm>
            <a:off x="346710" y="1503363"/>
            <a:ext cx="8412480" cy="4673600"/>
          </a:xfrm>
          <a:prstGeom prst="rect">
            <a:avLst/>
          </a:prstGeom>
        </p:spPr>
      </p:pic>
    </p:spTree>
    <p:extLst>
      <p:ext uri="{BB962C8B-B14F-4D97-AF65-F5344CB8AC3E}">
        <p14:creationId xmlns:p14="http://schemas.microsoft.com/office/powerpoint/2010/main" val="2874462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E6D029-1CEA-4816-BF96-1EA952EF07C8}"/>
              </a:ext>
            </a:extLst>
          </p:cNvPr>
          <p:cNvSpPr>
            <a:spLocks noGrp="1"/>
          </p:cNvSpPr>
          <p:nvPr>
            <p:ph type="title"/>
          </p:nvPr>
        </p:nvSpPr>
        <p:spPr/>
        <p:txBody>
          <a:bodyPr/>
          <a:lstStyle/>
          <a:p>
            <a:r>
              <a:rPr lang="de-DE" dirty="0"/>
              <a:t>Beam </a:t>
            </a:r>
            <a:r>
              <a:rPr lang="de-DE" dirty="0" err="1"/>
              <a:t>quality</a:t>
            </a:r>
            <a:r>
              <a:rPr lang="de-DE" dirty="0"/>
              <a:t> Parameter</a:t>
            </a:r>
            <a:endParaRPr lang="en-US" dirty="0"/>
          </a:p>
        </p:txBody>
      </p:sp>
      <p:sp>
        <p:nvSpPr>
          <p:cNvPr id="13" name="TextBox 12">
            <a:extLst>
              <a:ext uri="{FF2B5EF4-FFF2-40B4-BE49-F238E27FC236}">
                <a16:creationId xmlns:a16="http://schemas.microsoft.com/office/drawing/2014/main" id="{1133AF78-9EE9-4B93-83F6-11574A749C3B}"/>
              </a:ext>
            </a:extLst>
          </p:cNvPr>
          <p:cNvSpPr txBox="1"/>
          <p:nvPr/>
        </p:nvSpPr>
        <p:spPr>
          <a:xfrm>
            <a:off x="220980" y="1113463"/>
            <a:ext cx="4621095"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de-DE" dirty="0"/>
              <a:t>See </a:t>
            </a:r>
            <a:r>
              <a:rPr lang="de-DE" dirty="0" err="1"/>
              <a:t>talk</a:t>
            </a:r>
            <a:r>
              <a:rPr lang="de-DE" dirty="0"/>
              <a:t> „</a:t>
            </a:r>
            <a:r>
              <a:rPr lang="en-US" dirty="0"/>
              <a:t>IFAST-REX Slow Extraction Survey” </a:t>
            </a:r>
            <a:r>
              <a:rPr lang="de-DE" dirty="0" err="1"/>
              <a:t>from</a:t>
            </a:r>
            <a:r>
              <a:rPr lang="de-DE" dirty="0"/>
              <a:t> </a:t>
            </a:r>
            <a:r>
              <a:rPr lang="de-DE" dirty="0" err="1"/>
              <a:t>this</a:t>
            </a:r>
            <a:r>
              <a:rPr lang="de-DE" dirty="0"/>
              <a:t> </a:t>
            </a:r>
            <a:r>
              <a:rPr lang="de-DE" dirty="0" err="1"/>
              <a:t>morning</a:t>
            </a:r>
            <a:r>
              <a:rPr lang="de-DE" dirty="0"/>
              <a:t>!</a:t>
            </a:r>
            <a:endParaRPr lang="en-US" dirty="0"/>
          </a:p>
        </p:txBody>
      </p:sp>
      <p:graphicFrame>
        <p:nvGraphicFramePr>
          <p:cNvPr id="16" name="Table 16">
            <a:extLst>
              <a:ext uri="{FF2B5EF4-FFF2-40B4-BE49-F238E27FC236}">
                <a16:creationId xmlns:a16="http://schemas.microsoft.com/office/drawing/2014/main" id="{B9D7458E-65E9-439D-85D3-EDA9945014B1}"/>
              </a:ext>
            </a:extLst>
          </p:cNvPr>
          <p:cNvGraphicFramePr>
            <a:graphicFrameLocks noGrp="1"/>
          </p:cNvGraphicFramePr>
          <p:nvPr>
            <p:extLst>
              <p:ext uri="{D42A27DB-BD31-4B8C-83A1-F6EECF244321}">
                <p14:modId xmlns:p14="http://schemas.microsoft.com/office/powerpoint/2010/main" val="355992732"/>
              </p:ext>
            </p:extLst>
          </p:nvPr>
        </p:nvGraphicFramePr>
        <p:xfrm>
          <a:off x="155877" y="2268444"/>
          <a:ext cx="8832246" cy="3599999"/>
        </p:xfrm>
        <a:graphic>
          <a:graphicData uri="http://schemas.openxmlformats.org/drawingml/2006/table">
            <a:tbl>
              <a:tblPr firstRow="1" bandRow="1">
                <a:tableStyleId>{2D5ABB26-0587-4C30-8999-92F81FD0307C}</a:tableStyleId>
              </a:tblPr>
              <a:tblGrid>
                <a:gridCol w="5193057">
                  <a:extLst>
                    <a:ext uri="{9D8B030D-6E8A-4147-A177-3AD203B41FA5}">
                      <a16:colId xmlns:a16="http://schemas.microsoft.com/office/drawing/2014/main" val="2583818822"/>
                    </a:ext>
                  </a:extLst>
                </a:gridCol>
                <a:gridCol w="3639189">
                  <a:extLst>
                    <a:ext uri="{9D8B030D-6E8A-4147-A177-3AD203B41FA5}">
                      <a16:colId xmlns:a16="http://schemas.microsoft.com/office/drawing/2014/main" val="4019504583"/>
                    </a:ext>
                  </a:extLst>
                </a:gridCol>
              </a:tblGrid>
              <a:tr h="1008368">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de-DE" dirty="0"/>
                        <a:t>Peak </a:t>
                      </a:r>
                      <a:r>
                        <a:rPr lang="de-DE" dirty="0" err="1"/>
                        <a:t>to</a:t>
                      </a:r>
                      <a:r>
                        <a:rPr lang="de-DE" dirty="0"/>
                        <a:t> </a:t>
                      </a:r>
                      <a:r>
                        <a:rPr lang="de-DE" dirty="0" err="1"/>
                        <a:t>mean</a:t>
                      </a:r>
                      <a:r>
                        <a:rPr lang="de-DE" dirty="0"/>
                        <a:t> </a:t>
                      </a:r>
                      <a:r>
                        <a:rPr lang="de-DE" dirty="0" err="1"/>
                        <a:t>ratio</a:t>
                      </a:r>
                      <a:r>
                        <a:rPr lang="de-DE" dirty="0"/>
                        <a:t> </a:t>
                      </a:r>
                      <a:r>
                        <a:rPr lang="de-DE" i="1" dirty="0"/>
                        <a:t>r</a:t>
                      </a:r>
                      <a:r>
                        <a:rPr lang="de-DE" dirty="0"/>
                        <a:t>:</a:t>
                      </a:r>
                      <a:br>
                        <a:rPr lang="de-DE" dirty="0"/>
                      </a:br>
                      <a:r>
                        <a:rPr lang="de-DE" dirty="0" err="1"/>
                        <a:t>Intensity</a:t>
                      </a:r>
                      <a:r>
                        <a:rPr lang="de-DE" dirty="0"/>
                        <a:t> </a:t>
                      </a:r>
                      <a:r>
                        <a:rPr lang="de-DE" dirty="0" err="1"/>
                        <a:t>divided</a:t>
                      </a:r>
                      <a:r>
                        <a:rPr lang="de-DE" dirty="0"/>
                        <a:t> </a:t>
                      </a:r>
                      <a:r>
                        <a:rPr lang="de-DE" dirty="0" err="1"/>
                        <a:t>by</a:t>
                      </a:r>
                      <a:r>
                        <a:rPr lang="de-DE" dirty="0"/>
                        <a:t> </a:t>
                      </a:r>
                      <a:r>
                        <a:rPr lang="de-DE" dirty="0" err="1"/>
                        <a:t>mean</a:t>
                      </a:r>
                      <a:r>
                        <a:rPr lang="de-DE" dirty="0"/>
                        <a:t> </a:t>
                      </a:r>
                      <a:r>
                        <a:rPr lang="de-DE" dirty="0" err="1"/>
                        <a:t>intensity</a:t>
                      </a:r>
                      <a:r>
                        <a:rPr lang="de-DE" dirty="0"/>
                        <a:t> </a:t>
                      </a:r>
                      <a:r>
                        <a:rPr lang="de-DE" dirty="0" err="1"/>
                        <a:t>of</a:t>
                      </a:r>
                      <a:r>
                        <a:rPr lang="de-DE" dirty="0"/>
                        <a:t> </a:t>
                      </a:r>
                      <a:r>
                        <a:rPr lang="de-DE" dirty="0" err="1"/>
                        <a:t>the</a:t>
                      </a:r>
                      <a:r>
                        <a:rPr lang="de-DE" dirty="0"/>
                        <a:t> </a:t>
                      </a:r>
                      <a:r>
                        <a:rPr lang="de-DE" dirty="0" err="1"/>
                        <a:t>spill</a:t>
                      </a:r>
                      <a:endParaRPr lang="de-DE"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07811923"/>
                  </a:ext>
                </a:extLst>
              </a:tr>
              <a:tr h="924047">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de-DE" dirty="0"/>
                        <a:t>Ripple </a:t>
                      </a:r>
                      <a:r>
                        <a:rPr lang="de-DE" dirty="0" err="1"/>
                        <a:t>factor</a:t>
                      </a:r>
                      <a:r>
                        <a:rPr lang="de-DE" dirty="0"/>
                        <a:t> </a:t>
                      </a:r>
                      <a:r>
                        <a:rPr lang="de-DE" i="1" dirty="0"/>
                        <a:t>RF</a:t>
                      </a:r>
                      <a:r>
                        <a:rPr lang="de-DE" dirty="0"/>
                        <a:t>:</a:t>
                      </a:r>
                      <a:br>
                        <a:rPr lang="en-US" dirty="0"/>
                      </a:br>
                      <a:r>
                        <a:rPr lang="en-US" dirty="0"/>
                        <a:t>Windows of 10ms</a:t>
                      </a:r>
                      <a:br>
                        <a:rPr lang="en-US" dirty="0"/>
                      </a:br>
                      <a:r>
                        <a:rPr lang="en-US" dirty="0"/>
                        <a:t>Ratio of maximum and mean intensity in each window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958621"/>
                  </a:ext>
                </a:extLst>
              </a:tr>
              <a:tr h="924047">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dirty="0"/>
                        <a:t>Duty factor </a:t>
                      </a:r>
                      <a:r>
                        <a:rPr lang="en-US" i="1" dirty="0"/>
                        <a:t>DF</a:t>
                      </a:r>
                      <a:r>
                        <a:rPr lang="en-US" dirty="0"/>
                        <a:t>:</a:t>
                      </a:r>
                      <a:br>
                        <a:rPr lang="en-US" dirty="0"/>
                      </a:br>
                      <a:r>
                        <a:rPr lang="en-US" dirty="0"/>
                        <a:t>Windows of 10ms</a:t>
                      </a:r>
                      <a:br>
                        <a:rPr lang="en-US" dirty="0"/>
                      </a:br>
                      <a:r>
                        <a:rPr lang="en-US" dirty="0"/>
                        <a:t>Mean value and standard deviation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37609349"/>
                  </a:ext>
                </a:extLst>
              </a:tr>
              <a:tr h="743537">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de-DE" dirty="0"/>
                        <a:t>Amplitude </a:t>
                      </a:r>
                      <a:r>
                        <a:rPr lang="de-DE" dirty="0" err="1"/>
                        <a:t>of</a:t>
                      </a:r>
                      <a:r>
                        <a:rPr lang="de-DE" dirty="0"/>
                        <a:t> 4 kHz ripple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22790076"/>
                  </a:ext>
                </a:extLst>
              </a:tr>
            </a:tbl>
          </a:graphicData>
        </a:graphic>
      </p:graphicFrame>
      <p:pic>
        <p:nvPicPr>
          <p:cNvPr id="17" name="Picture 16">
            <a:extLst>
              <a:ext uri="{FF2B5EF4-FFF2-40B4-BE49-F238E27FC236}">
                <a16:creationId xmlns:a16="http://schemas.microsoft.com/office/drawing/2014/main" id="{68680B9C-7D52-4ADE-AAC9-B28AE0CA593B}"/>
              </a:ext>
            </a:extLst>
          </p:cNvPr>
          <p:cNvPicPr>
            <a:picLocks noChangeAspect="1"/>
          </p:cNvPicPr>
          <p:nvPr/>
        </p:nvPicPr>
        <p:blipFill>
          <a:blip r:embed="rId2"/>
          <a:stretch>
            <a:fillRect/>
          </a:stretch>
        </p:blipFill>
        <p:spPr>
          <a:xfrm>
            <a:off x="5361203" y="2435406"/>
            <a:ext cx="1503546" cy="755793"/>
          </a:xfrm>
          <a:prstGeom prst="rect">
            <a:avLst/>
          </a:prstGeom>
        </p:spPr>
      </p:pic>
      <p:pic>
        <p:nvPicPr>
          <p:cNvPr id="18" name="Picture 17">
            <a:extLst>
              <a:ext uri="{FF2B5EF4-FFF2-40B4-BE49-F238E27FC236}">
                <a16:creationId xmlns:a16="http://schemas.microsoft.com/office/drawing/2014/main" id="{D725B702-D7D3-41C8-B0DE-7E18D7CC96DD}"/>
              </a:ext>
            </a:extLst>
          </p:cNvPr>
          <p:cNvPicPr>
            <a:picLocks noChangeAspect="1"/>
          </p:cNvPicPr>
          <p:nvPr/>
        </p:nvPicPr>
        <p:blipFill>
          <a:blip r:embed="rId3"/>
          <a:stretch>
            <a:fillRect/>
          </a:stretch>
        </p:blipFill>
        <p:spPr>
          <a:xfrm>
            <a:off x="5361203" y="3369443"/>
            <a:ext cx="2635558" cy="756000"/>
          </a:xfrm>
          <a:prstGeom prst="rect">
            <a:avLst/>
          </a:prstGeom>
        </p:spPr>
      </p:pic>
      <p:pic>
        <p:nvPicPr>
          <p:cNvPr id="19" name="Picture 18">
            <a:extLst>
              <a:ext uri="{FF2B5EF4-FFF2-40B4-BE49-F238E27FC236}">
                <a16:creationId xmlns:a16="http://schemas.microsoft.com/office/drawing/2014/main" id="{39BFB3F5-26E0-447C-9D93-625342D34D49}"/>
              </a:ext>
            </a:extLst>
          </p:cNvPr>
          <p:cNvPicPr>
            <a:picLocks noChangeAspect="1"/>
          </p:cNvPicPr>
          <p:nvPr/>
        </p:nvPicPr>
        <p:blipFill>
          <a:blip r:embed="rId4"/>
          <a:stretch>
            <a:fillRect/>
          </a:stretch>
        </p:blipFill>
        <p:spPr>
          <a:xfrm>
            <a:off x="5361203" y="4309448"/>
            <a:ext cx="3032218" cy="756000"/>
          </a:xfrm>
          <a:prstGeom prst="rect">
            <a:avLst/>
          </a:prstGeom>
        </p:spPr>
      </p:pic>
    </p:spTree>
    <p:extLst>
      <p:ext uri="{BB962C8B-B14F-4D97-AF65-F5344CB8AC3E}">
        <p14:creationId xmlns:p14="http://schemas.microsoft.com/office/powerpoint/2010/main" val="2308505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04E664-02C4-4B2E-936C-AFB3F944047E}"/>
              </a:ext>
            </a:extLst>
          </p:cNvPr>
          <p:cNvPicPr>
            <a:picLocks noChangeAspect="1"/>
          </p:cNvPicPr>
          <p:nvPr/>
        </p:nvPicPr>
        <p:blipFill>
          <a:blip r:embed="rId2"/>
          <a:stretch>
            <a:fillRect/>
          </a:stretch>
        </p:blipFill>
        <p:spPr>
          <a:xfrm>
            <a:off x="682707" y="1004383"/>
            <a:ext cx="7778587" cy="3738546"/>
          </a:xfrm>
          <a:prstGeom prst="rect">
            <a:avLst/>
          </a:prstGeom>
        </p:spPr>
      </p:pic>
      <p:sp>
        <p:nvSpPr>
          <p:cNvPr id="2" name="Title 1">
            <a:extLst>
              <a:ext uri="{FF2B5EF4-FFF2-40B4-BE49-F238E27FC236}">
                <a16:creationId xmlns:a16="http://schemas.microsoft.com/office/drawing/2014/main" id="{30146F91-4312-4FFD-B704-32219C194162}"/>
              </a:ext>
            </a:extLst>
          </p:cNvPr>
          <p:cNvSpPr>
            <a:spLocks noGrp="1"/>
          </p:cNvSpPr>
          <p:nvPr>
            <p:ph type="title"/>
          </p:nvPr>
        </p:nvSpPr>
        <p:spPr/>
        <p:txBody>
          <a:bodyPr/>
          <a:lstStyle/>
          <a:p>
            <a:r>
              <a:rPr lang="de-DE" dirty="0"/>
              <a:t>Beam </a:t>
            </a:r>
            <a:r>
              <a:rPr lang="de-DE" dirty="0" err="1"/>
              <a:t>quality</a:t>
            </a:r>
            <a:r>
              <a:rPr lang="de-DE" dirty="0"/>
              <a:t> at </a:t>
            </a:r>
            <a:r>
              <a:rPr lang="de-DE" dirty="0" err="1"/>
              <a:t>MedAustron</a:t>
            </a:r>
            <a:endParaRPr lang="en-US" dirty="0"/>
          </a:p>
        </p:txBody>
      </p:sp>
      <p:pic>
        <p:nvPicPr>
          <p:cNvPr id="9" name="Picture 8">
            <a:extLst>
              <a:ext uri="{FF2B5EF4-FFF2-40B4-BE49-F238E27FC236}">
                <a16:creationId xmlns:a16="http://schemas.microsoft.com/office/drawing/2014/main" id="{D8324A71-58FC-4955-AA9E-2BEC143AFD0F}"/>
              </a:ext>
            </a:extLst>
          </p:cNvPr>
          <p:cNvPicPr>
            <a:picLocks noChangeAspect="1"/>
          </p:cNvPicPr>
          <p:nvPr/>
        </p:nvPicPr>
        <p:blipFill>
          <a:blip r:embed="rId3"/>
          <a:stretch>
            <a:fillRect/>
          </a:stretch>
        </p:blipFill>
        <p:spPr>
          <a:xfrm>
            <a:off x="1201492" y="4754063"/>
            <a:ext cx="6741016" cy="1489253"/>
          </a:xfrm>
          <a:prstGeom prst="rect">
            <a:avLst/>
          </a:prstGeom>
        </p:spPr>
      </p:pic>
      <p:sp>
        <p:nvSpPr>
          <p:cNvPr id="12" name="TextBox 11">
            <a:extLst>
              <a:ext uri="{FF2B5EF4-FFF2-40B4-BE49-F238E27FC236}">
                <a16:creationId xmlns:a16="http://schemas.microsoft.com/office/drawing/2014/main" id="{2F1FA72C-A983-4A97-9A5B-5680DD897320}"/>
              </a:ext>
            </a:extLst>
          </p:cNvPr>
          <p:cNvSpPr txBox="1"/>
          <p:nvPr/>
        </p:nvSpPr>
        <p:spPr>
          <a:xfrm>
            <a:off x="5877654" y="1202835"/>
            <a:ext cx="2583640" cy="276999"/>
          </a:xfrm>
          <a:prstGeom prst="rect">
            <a:avLst/>
          </a:prstGeom>
          <a:noFill/>
        </p:spPr>
        <p:txBody>
          <a:bodyPr wrap="square" rtlCol="0">
            <a:spAutoFit/>
          </a:bodyPr>
          <a:lstStyle/>
          <a:p>
            <a:r>
              <a:rPr lang="de-DE" sz="1200" dirty="0"/>
              <a:t>Proton, 252.7 MeV, 10s, EBC</a:t>
            </a:r>
            <a:endParaRPr lang="en-US" sz="1200" dirty="0"/>
          </a:p>
        </p:txBody>
      </p:sp>
    </p:spTree>
    <p:extLst>
      <p:ext uri="{BB962C8B-B14F-4D97-AF65-F5344CB8AC3E}">
        <p14:creationId xmlns:p14="http://schemas.microsoft.com/office/powerpoint/2010/main" val="4045797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C95797-D6F6-444E-A79A-A98EDFD9AEF1}"/>
              </a:ext>
            </a:extLst>
          </p:cNvPr>
          <p:cNvSpPr>
            <a:spLocks noGrp="1"/>
          </p:cNvSpPr>
          <p:nvPr>
            <p:ph type="title"/>
          </p:nvPr>
        </p:nvSpPr>
        <p:spPr/>
        <p:txBody>
          <a:bodyPr/>
          <a:lstStyle/>
          <a:p>
            <a:r>
              <a:rPr lang="de-DE" dirty="0"/>
              <a:t>Ripple </a:t>
            </a:r>
            <a:r>
              <a:rPr lang="de-DE" dirty="0" err="1"/>
              <a:t>structure</a:t>
            </a:r>
            <a:r>
              <a:rPr lang="de-DE" dirty="0"/>
              <a:t> at </a:t>
            </a:r>
            <a:r>
              <a:rPr lang="de-DE" dirty="0" err="1"/>
              <a:t>MedAustron</a:t>
            </a:r>
            <a:br>
              <a:rPr lang="de-DE" dirty="0"/>
            </a:br>
            <a:r>
              <a:rPr lang="de-DE" dirty="0"/>
              <a:t>Low </a:t>
            </a:r>
            <a:r>
              <a:rPr lang="de-DE" dirty="0" err="1"/>
              <a:t>frequency</a:t>
            </a:r>
            <a:endParaRPr lang="en-US" dirty="0"/>
          </a:p>
        </p:txBody>
      </p:sp>
      <p:pic>
        <p:nvPicPr>
          <p:cNvPr id="8" name="Content Placeholder 7">
            <a:extLst>
              <a:ext uri="{FF2B5EF4-FFF2-40B4-BE49-F238E27FC236}">
                <a16:creationId xmlns:a16="http://schemas.microsoft.com/office/drawing/2014/main" id="{8630DEC1-DE93-4E78-A14D-81EA74631F50}"/>
              </a:ext>
            </a:extLst>
          </p:cNvPr>
          <p:cNvPicPr>
            <a:picLocks noGrp="1" noChangeAspect="1"/>
          </p:cNvPicPr>
          <p:nvPr>
            <p:ph idx="1"/>
          </p:nvPr>
        </p:nvPicPr>
        <p:blipFill>
          <a:blip r:embed="rId2"/>
          <a:stretch>
            <a:fillRect/>
          </a:stretch>
        </p:blipFill>
        <p:spPr>
          <a:xfrm>
            <a:off x="117624" y="1604042"/>
            <a:ext cx="8908751" cy="4539007"/>
          </a:xfrm>
        </p:spPr>
      </p:pic>
      <p:sp>
        <p:nvSpPr>
          <p:cNvPr id="9" name="TextBox 8">
            <a:extLst>
              <a:ext uri="{FF2B5EF4-FFF2-40B4-BE49-F238E27FC236}">
                <a16:creationId xmlns:a16="http://schemas.microsoft.com/office/drawing/2014/main" id="{55333D1A-C412-4325-A347-D79FAC0BD69C}"/>
              </a:ext>
            </a:extLst>
          </p:cNvPr>
          <p:cNvSpPr txBox="1"/>
          <p:nvPr/>
        </p:nvSpPr>
        <p:spPr>
          <a:xfrm>
            <a:off x="435720" y="1403685"/>
            <a:ext cx="6799700" cy="307777"/>
          </a:xfrm>
          <a:prstGeom prst="rect">
            <a:avLst/>
          </a:prstGeom>
          <a:noFill/>
        </p:spPr>
        <p:txBody>
          <a:bodyPr wrap="square" rtlCol="0">
            <a:spAutoFit/>
          </a:bodyPr>
          <a:lstStyle/>
          <a:p>
            <a:r>
              <a:rPr lang="de-DE" sz="1400" dirty="0"/>
              <a:t>Proton, 252.7 MeV, 10s, </a:t>
            </a:r>
            <a:r>
              <a:rPr lang="de-DE" sz="1400" dirty="0" err="1"/>
              <a:t>no</a:t>
            </a:r>
            <a:r>
              <a:rPr lang="de-DE" sz="1400" dirty="0"/>
              <a:t> ripple </a:t>
            </a:r>
            <a:r>
              <a:rPr lang="de-DE" sz="1400" dirty="0" err="1"/>
              <a:t>mitigation</a:t>
            </a:r>
            <a:endParaRPr lang="en-US" sz="1400" dirty="0"/>
          </a:p>
        </p:txBody>
      </p:sp>
      <p:sp>
        <p:nvSpPr>
          <p:cNvPr id="10" name="Rectangle 9">
            <a:extLst>
              <a:ext uri="{FF2B5EF4-FFF2-40B4-BE49-F238E27FC236}">
                <a16:creationId xmlns:a16="http://schemas.microsoft.com/office/drawing/2014/main" id="{DAAE38C8-DEC3-4D72-AB55-E2E43806A99C}"/>
              </a:ext>
            </a:extLst>
          </p:cNvPr>
          <p:cNvSpPr/>
          <p:nvPr/>
        </p:nvSpPr>
        <p:spPr>
          <a:xfrm>
            <a:off x="7505444" y="2356575"/>
            <a:ext cx="699608" cy="196380"/>
          </a:xfrm>
          <a:prstGeom prst="rect">
            <a:avLst/>
          </a:prstGeom>
          <a:solidFill>
            <a:srgbClr val="FF0000">
              <a:alpha val="7843"/>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6C659BA-9C56-4BE1-8F68-0CE7AA75116E}"/>
              </a:ext>
            </a:extLst>
          </p:cNvPr>
          <p:cNvSpPr/>
          <p:nvPr/>
        </p:nvSpPr>
        <p:spPr>
          <a:xfrm>
            <a:off x="638239" y="2448628"/>
            <a:ext cx="282298" cy="30777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2059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C95797-D6F6-444E-A79A-A98EDFD9AEF1}"/>
              </a:ext>
            </a:extLst>
          </p:cNvPr>
          <p:cNvSpPr>
            <a:spLocks noGrp="1"/>
          </p:cNvSpPr>
          <p:nvPr>
            <p:ph type="title"/>
          </p:nvPr>
        </p:nvSpPr>
        <p:spPr/>
        <p:txBody>
          <a:bodyPr/>
          <a:lstStyle/>
          <a:p>
            <a:r>
              <a:rPr lang="de-DE" dirty="0"/>
              <a:t>Ripple </a:t>
            </a:r>
            <a:r>
              <a:rPr lang="de-DE" dirty="0" err="1"/>
              <a:t>structure</a:t>
            </a:r>
            <a:r>
              <a:rPr lang="de-DE" dirty="0"/>
              <a:t> at </a:t>
            </a:r>
            <a:r>
              <a:rPr lang="de-DE" dirty="0" err="1"/>
              <a:t>MedAustron</a:t>
            </a:r>
            <a:br>
              <a:rPr lang="de-DE" dirty="0"/>
            </a:br>
            <a:r>
              <a:rPr lang="de-DE" dirty="0"/>
              <a:t>High </a:t>
            </a:r>
            <a:r>
              <a:rPr lang="de-DE" dirty="0" err="1"/>
              <a:t>frequency</a:t>
            </a:r>
            <a:endParaRPr lang="en-US" dirty="0"/>
          </a:p>
        </p:txBody>
      </p:sp>
      <p:pic>
        <p:nvPicPr>
          <p:cNvPr id="6" name="Picture 5">
            <a:extLst>
              <a:ext uri="{FF2B5EF4-FFF2-40B4-BE49-F238E27FC236}">
                <a16:creationId xmlns:a16="http://schemas.microsoft.com/office/drawing/2014/main" id="{D843150F-3539-43FC-B50F-2D70454F6E87}"/>
              </a:ext>
            </a:extLst>
          </p:cNvPr>
          <p:cNvPicPr>
            <a:picLocks noChangeAspect="1"/>
          </p:cNvPicPr>
          <p:nvPr/>
        </p:nvPicPr>
        <p:blipFill>
          <a:blip r:embed="rId2"/>
          <a:stretch>
            <a:fillRect/>
          </a:stretch>
        </p:blipFill>
        <p:spPr>
          <a:xfrm>
            <a:off x="0" y="1605600"/>
            <a:ext cx="9144000" cy="4614520"/>
          </a:xfrm>
          <a:prstGeom prst="rect">
            <a:avLst/>
          </a:prstGeom>
        </p:spPr>
      </p:pic>
      <p:sp>
        <p:nvSpPr>
          <p:cNvPr id="9" name="TextBox 8">
            <a:extLst>
              <a:ext uri="{FF2B5EF4-FFF2-40B4-BE49-F238E27FC236}">
                <a16:creationId xmlns:a16="http://schemas.microsoft.com/office/drawing/2014/main" id="{55333D1A-C412-4325-A347-D79FAC0BD69C}"/>
              </a:ext>
            </a:extLst>
          </p:cNvPr>
          <p:cNvSpPr txBox="1"/>
          <p:nvPr/>
        </p:nvSpPr>
        <p:spPr>
          <a:xfrm>
            <a:off x="435720" y="1403685"/>
            <a:ext cx="6799700" cy="307777"/>
          </a:xfrm>
          <a:prstGeom prst="rect">
            <a:avLst/>
          </a:prstGeom>
          <a:noFill/>
        </p:spPr>
        <p:txBody>
          <a:bodyPr wrap="square" rtlCol="0">
            <a:spAutoFit/>
          </a:bodyPr>
          <a:lstStyle/>
          <a:p>
            <a:r>
              <a:rPr lang="de-DE" sz="1400" dirty="0"/>
              <a:t>Proton, 252.7 MeV, 10s, </a:t>
            </a:r>
            <a:r>
              <a:rPr lang="de-DE" sz="1400" dirty="0" err="1"/>
              <a:t>no</a:t>
            </a:r>
            <a:r>
              <a:rPr lang="de-DE" sz="1400" dirty="0"/>
              <a:t> ripple </a:t>
            </a:r>
            <a:r>
              <a:rPr lang="de-DE" sz="1400" dirty="0" err="1"/>
              <a:t>mitigation</a:t>
            </a:r>
            <a:endParaRPr lang="en-US" sz="1400" dirty="0"/>
          </a:p>
        </p:txBody>
      </p:sp>
      <p:sp>
        <p:nvSpPr>
          <p:cNvPr id="7" name="Rectangle 6">
            <a:extLst>
              <a:ext uri="{FF2B5EF4-FFF2-40B4-BE49-F238E27FC236}">
                <a16:creationId xmlns:a16="http://schemas.microsoft.com/office/drawing/2014/main" id="{C1B40F77-A2E1-4D49-87F4-A9D1A0527C00}"/>
              </a:ext>
            </a:extLst>
          </p:cNvPr>
          <p:cNvSpPr/>
          <p:nvPr/>
        </p:nvSpPr>
        <p:spPr>
          <a:xfrm>
            <a:off x="7615909" y="2804569"/>
            <a:ext cx="699608" cy="282298"/>
          </a:xfrm>
          <a:prstGeom prst="rect">
            <a:avLst/>
          </a:prstGeom>
          <a:solidFill>
            <a:srgbClr val="FF0000">
              <a:alpha val="7843"/>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288EAE8-699A-4555-9AE9-B2F846DC6FCB}"/>
              </a:ext>
            </a:extLst>
          </p:cNvPr>
          <p:cNvSpPr/>
          <p:nvPr/>
        </p:nvSpPr>
        <p:spPr>
          <a:xfrm>
            <a:off x="1307162" y="1777899"/>
            <a:ext cx="282298" cy="30777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1260E6B-A3D9-4C49-8468-4C2E081EB252}"/>
              </a:ext>
            </a:extLst>
          </p:cNvPr>
          <p:cNvSpPr txBox="1"/>
          <p:nvPr/>
        </p:nvSpPr>
        <p:spPr>
          <a:xfrm>
            <a:off x="61421" y="6156336"/>
            <a:ext cx="4351020" cy="307777"/>
          </a:xfrm>
          <a:prstGeom prst="rect">
            <a:avLst/>
          </a:prstGeom>
          <a:noFill/>
        </p:spPr>
        <p:txBody>
          <a:bodyPr wrap="square" rtlCol="0">
            <a:spAutoFit/>
          </a:bodyPr>
          <a:lstStyle/>
          <a:p>
            <a:r>
              <a:rPr lang="de-DE" sz="1400" i="1" dirty="0"/>
              <a:t>Data </a:t>
            </a:r>
            <a:r>
              <a:rPr lang="de-DE" sz="1400" i="1" dirty="0" err="1"/>
              <a:t>taken</a:t>
            </a:r>
            <a:r>
              <a:rPr lang="de-DE" sz="1400" i="1" dirty="0"/>
              <a:t> </a:t>
            </a:r>
            <a:r>
              <a:rPr lang="de-DE" sz="1400" i="1" dirty="0" err="1"/>
              <a:t>with</a:t>
            </a:r>
            <a:r>
              <a:rPr lang="de-DE" sz="1400" i="1" dirty="0"/>
              <a:t> CIVIDEC© </a:t>
            </a:r>
            <a:r>
              <a:rPr lang="de-DE" sz="1400" i="1" dirty="0" err="1"/>
              <a:t>detector</a:t>
            </a:r>
            <a:endParaRPr lang="en-US" sz="1400" i="1" dirty="0"/>
          </a:p>
        </p:txBody>
      </p:sp>
    </p:spTree>
    <p:extLst>
      <p:ext uri="{BB962C8B-B14F-4D97-AF65-F5344CB8AC3E}">
        <p14:creationId xmlns:p14="http://schemas.microsoft.com/office/powerpoint/2010/main" val="68215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541E8-8D92-4912-BFDC-96E79603A35B}"/>
              </a:ext>
            </a:extLst>
          </p:cNvPr>
          <p:cNvSpPr>
            <a:spLocks noGrp="1"/>
          </p:cNvSpPr>
          <p:nvPr>
            <p:ph type="title"/>
          </p:nvPr>
        </p:nvSpPr>
        <p:spPr/>
        <p:txBody>
          <a:bodyPr/>
          <a:lstStyle/>
          <a:p>
            <a:r>
              <a:rPr lang="de-DE" dirty="0"/>
              <a:t>Ripple Mitigation: </a:t>
            </a:r>
            <a:br>
              <a:rPr lang="de-DE" dirty="0"/>
            </a:br>
            <a:r>
              <a:rPr lang="de-DE" dirty="0"/>
              <a:t>Empty </a:t>
            </a:r>
            <a:r>
              <a:rPr lang="de-DE" dirty="0" err="1"/>
              <a:t>Bucket</a:t>
            </a:r>
            <a:r>
              <a:rPr lang="de-DE" dirty="0"/>
              <a:t> Channeling</a:t>
            </a:r>
            <a:endParaRPr lang="en-US" dirty="0"/>
          </a:p>
        </p:txBody>
      </p:sp>
      <p:pic>
        <p:nvPicPr>
          <p:cNvPr id="9" name="Picture 8">
            <a:extLst>
              <a:ext uri="{FF2B5EF4-FFF2-40B4-BE49-F238E27FC236}">
                <a16:creationId xmlns:a16="http://schemas.microsoft.com/office/drawing/2014/main" id="{E6D25C96-97A5-4FF5-A8CF-CA412CAB4A9B}"/>
              </a:ext>
            </a:extLst>
          </p:cNvPr>
          <p:cNvPicPr>
            <a:picLocks noChangeAspect="1"/>
          </p:cNvPicPr>
          <p:nvPr/>
        </p:nvPicPr>
        <p:blipFill rotWithShape="1">
          <a:blip r:embed="rId2"/>
          <a:srcRect t="19978"/>
          <a:stretch/>
        </p:blipFill>
        <p:spPr>
          <a:xfrm>
            <a:off x="0" y="1762518"/>
            <a:ext cx="5623491" cy="3600000"/>
          </a:xfrm>
          <a:prstGeom prst="rect">
            <a:avLst/>
          </a:prstGeom>
        </p:spPr>
      </p:pic>
      <p:pic>
        <p:nvPicPr>
          <p:cNvPr id="10" name="Picture 9">
            <a:extLst>
              <a:ext uri="{FF2B5EF4-FFF2-40B4-BE49-F238E27FC236}">
                <a16:creationId xmlns:a16="http://schemas.microsoft.com/office/drawing/2014/main" id="{88A69E00-8886-4824-B880-FF519FE43648}"/>
              </a:ext>
            </a:extLst>
          </p:cNvPr>
          <p:cNvPicPr>
            <a:picLocks noChangeAspect="1"/>
          </p:cNvPicPr>
          <p:nvPr/>
        </p:nvPicPr>
        <p:blipFill rotWithShape="1">
          <a:blip r:embed="rId3"/>
          <a:srcRect l="3801" t="19792" r="16731"/>
          <a:stretch/>
        </p:blipFill>
        <p:spPr>
          <a:xfrm>
            <a:off x="4685512" y="1762518"/>
            <a:ext cx="4458488" cy="3600000"/>
          </a:xfrm>
          <a:prstGeom prst="rect">
            <a:avLst/>
          </a:prstGeom>
        </p:spPr>
      </p:pic>
      <p:sp>
        <p:nvSpPr>
          <p:cNvPr id="13" name="TextBox 12">
            <a:extLst>
              <a:ext uri="{FF2B5EF4-FFF2-40B4-BE49-F238E27FC236}">
                <a16:creationId xmlns:a16="http://schemas.microsoft.com/office/drawing/2014/main" id="{0C59406F-8967-43A8-8A59-2416712DB705}"/>
              </a:ext>
            </a:extLst>
          </p:cNvPr>
          <p:cNvSpPr txBox="1"/>
          <p:nvPr/>
        </p:nvSpPr>
        <p:spPr>
          <a:xfrm>
            <a:off x="968003" y="1457820"/>
            <a:ext cx="2749506" cy="369332"/>
          </a:xfrm>
          <a:prstGeom prst="rect">
            <a:avLst/>
          </a:prstGeom>
          <a:noFill/>
        </p:spPr>
        <p:txBody>
          <a:bodyPr wrap="square" rtlCol="0">
            <a:spAutoFit/>
          </a:bodyPr>
          <a:lstStyle/>
          <a:p>
            <a:pPr algn="ctr"/>
            <a:r>
              <a:rPr lang="de-DE" dirty="0"/>
              <a:t>Channeling</a:t>
            </a:r>
            <a:endParaRPr lang="en-US" dirty="0"/>
          </a:p>
        </p:txBody>
      </p:sp>
      <p:sp>
        <p:nvSpPr>
          <p:cNvPr id="14" name="TextBox 13">
            <a:extLst>
              <a:ext uri="{FF2B5EF4-FFF2-40B4-BE49-F238E27FC236}">
                <a16:creationId xmlns:a16="http://schemas.microsoft.com/office/drawing/2014/main" id="{2BF1AA43-90EB-439D-AA62-6CC427E06FD8}"/>
              </a:ext>
            </a:extLst>
          </p:cNvPr>
          <p:cNvSpPr txBox="1"/>
          <p:nvPr/>
        </p:nvSpPr>
        <p:spPr>
          <a:xfrm>
            <a:off x="5426491" y="1457820"/>
            <a:ext cx="2749506" cy="369332"/>
          </a:xfrm>
          <a:prstGeom prst="rect">
            <a:avLst/>
          </a:prstGeom>
          <a:noFill/>
        </p:spPr>
        <p:txBody>
          <a:bodyPr wrap="square" rtlCol="0">
            <a:spAutoFit/>
          </a:bodyPr>
          <a:lstStyle/>
          <a:p>
            <a:pPr algn="ctr"/>
            <a:r>
              <a:rPr lang="de-DE" dirty="0"/>
              <a:t>„Tune </a:t>
            </a:r>
            <a:r>
              <a:rPr lang="de-DE" dirty="0" err="1"/>
              <a:t>Wobbling</a:t>
            </a:r>
            <a:r>
              <a:rPr lang="de-DE" dirty="0"/>
              <a:t>“</a:t>
            </a:r>
            <a:endParaRPr lang="en-US" dirty="0"/>
          </a:p>
        </p:txBody>
      </p:sp>
      <p:sp>
        <p:nvSpPr>
          <p:cNvPr id="15" name="TextBox 14">
            <a:extLst>
              <a:ext uri="{FF2B5EF4-FFF2-40B4-BE49-F238E27FC236}">
                <a16:creationId xmlns:a16="http://schemas.microsoft.com/office/drawing/2014/main" id="{2234C7BE-3FC1-4739-AE61-412D73E61A25}"/>
              </a:ext>
            </a:extLst>
          </p:cNvPr>
          <p:cNvSpPr txBox="1"/>
          <p:nvPr/>
        </p:nvSpPr>
        <p:spPr>
          <a:xfrm>
            <a:off x="334229" y="5612524"/>
            <a:ext cx="3935073" cy="646331"/>
          </a:xfrm>
          <a:prstGeom prst="rect">
            <a:avLst/>
          </a:prstGeom>
          <a:noFill/>
        </p:spPr>
        <p:txBody>
          <a:bodyPr wrap="square" rtlCol="0">
            <a:spAutoFit/>
          </a:bodyPr>
          <a:lstStyle/>
          <a:p>
            <a:r>
              <a:rPr lang="de-DE" dirty="0"/>
              <a:t>Simulation </a:t>
            </a:r>
            <a:r>
              <a:rPr lang="de-DE" dirty="0" err="1"/>
              <a:t>with</a:t>
            </a:r>
            <a:r>
              <a:rPr lang="de-DE" dirty="0"/>
              <a:t> </a:t>
            </a:r>
            <a:r>
              <a:rPr lang="de-DE" dirty="0" err="1"/>
              <a:t>BLonD</a:t>
            </a:r>
            <a:r>
              <a:rPr lang="de-DE" dirty="0"/>
              <a:t> </a:t>
            </a:r>
            <a:r>
              <a:rPr lang="de-DE" dirty="0" err="1"/>
              <a:t>by</a:t>
            </a:r>
            <a:r>
              <a:rPr lang="de-DE" dirty="0"/>
              <a:t> Fabien Plassard</a:t>
            </a:r>
            <a:endParaRPr lang="en-US" dirty="0"/>
          </a:p>
        </p:txBody>
      </p:sp>
    </p:spTree>
    <p:extLst>
      <p:ext uri="{BB962C8B-B14F-4D97-AF65-F5344CB8AC3E}">
        <p14:creationId xmlns:p14="http://schemas.microsoft.com/office/powerpoint/2010/main" val="1338660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541E8-8D92-4912-BFDC-96E79603A35B}"/>
              </a:ext>
            </a:extLst>
          </p:cNvPr>
          <p:cNvSpPr>
            <a:spLocks noGrp="1"/>
          </p:cNvSpPr>
          <p:nvPr>
            <p:ph type="title"/>
          </p:nvPr>
        </p:nvSpPr>
        <p:spPr/>
        <p:txBody>
          <a:bodyPr/>
          <a:lstStyle/>
          <a:p>
            <a:r>
              <a:rPr lang="de-DE" dirty="0"/>
              <a:t>Ripple Mitigation: </a:t>
            </a:r>
            <a:br>
              <a:rPr lang="de-DE" dirty="0"/>
            </a:br>
            <a:r>
              <a:rPr lang="de-DE" dirty="0"/>
              <a:t>Empty </a:t>
            </a:r>
            <a:r>
              <a:rPr lang="de-DE" dirty="0" err="1"/>
              <a:t>Bucket</a:t>
            </a:r>
            <a:r>
              <a:rPr lang="de-DE" dirty="0"/>
              <a:t> Channeling</a:t>
            </a:r>
            <a:endParaRPr lang="en-US" dirty="0"/>
          </a:p>
        </p:txBody>
      </p:sp>
      <p:pic>
        <p:nvPicPr>
          <p:cNvPr id="8" name="Picture 7">
            <a:extLst>
              <a:ext uri="{FF2B5EF4-FFF2-40B4-BE49-F238E27FC236}">
                <a16:creationId xmlns:a16="http://schemas.microsoft.com/office/drawing/2014/main" id="{117258A5-EE0A-4F2B-8E4B-F07CCC1DEC4B}"/>
              </a:ext>
            </a:extLst>
          </p:cNvPr>
          <p:cNvPicPr>
            <a:picLocks noChangeAspect="1"/>
          </p:cNvPicPr>
          <p:nvPr/>
        </p:nvPicPr>
        <p:blipFill>
          <a:blip r:embed="rId2"/>
          <a:stretch>
            <a:fillRect/>
          </a:stretch>
        </p:blipFill>
        <p:spPr>
          <a:xfrm>
            <a:off x="0" y="1561154"/>
            <a:ext cx="9144000" cy="4361657"/>
          </a:xfrm>
          <a:prstGeom prst="rect">
            <a:avLst/>
          </a:prstGeom>
        </p:spPr>
      </p:pic>
    </p:spTree>
    <p:extLst>
      <p:ext uri="{BB962C8B-B14F-4D97-AF65-F5344CB8AC3E}">
        <p14:creationId xmlns:p14="http://schemas.microsoft.com/office/powerpoint/2010/main" val="2673048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541E8-8D92-4912-BFDC-96E79603A35B}"/>
              </a:ext>
            </a:extLst>
          </p:cNvPr>
          <p:cNvSpPr>
            <a:spLocks noGrp="1"/>
          </p:cNvSpPr>
          <p:nvPr>
            <p:ph type="title"/>
          </p:nvPr>
        </p:nvSpPr>
        <p:spPr/>
        <p:txBody>
          <a:bodyPr/>
          <a:lstStyle/>
          <a:p>
            <a:r>
              <a:rPr lang="de-DE" dirty="0"/>
              <a:t>Ripple Mitigation: </a:t>
            </a:r>
            <a:br>
              <a:rPr lang="de-DE" dirty="0"/>
            </a:br>
            <a:r>
              <a:rPr lang="de-DE" dirty="0"/>
              <a:t>Empty </a:t>
            </a:r>
            <a:r>
              <a:rPr lang="de-DE" dirty="0" err="1"/>
              <a:t>Bucket</a:t>
            </a:r>
            <a:r>
              <a:rPr lang="de-DE" dirty="0"/>
              <a:t> Channeling</a:t>
            </a:r>
            <a:endParaRPr lang="en-US" dirty="0"/>
          </a:p>
        </p:txBody>
      </p:sp>
      <p:pic>
        <p:nvPicPr>
          <p:cNvPr id="5" name="Picture 4">
            <a:extLst>
              <a:ext uri="{FF2B5EF4-FFF2-40B4-BE49-F238E27FC236}">
                <a16:creationId xmlns:a16="http://schemas.microsoft.com/office/drawing/2014/main" id="{AEC22CC2-1468-41C9-8482-B2C900AEBEFF}"/>
              </a:ext>
            </a:extLst>
          </p:cNvPr>
          <p:cNvPicPr>
            <a:picLocks noChangeAspect="1"/>
          </p:cNvPicPr>
          <p:nvPr/>
        </p:nvPicPr>
        <p:blipFill>
          <a:blip r:embed="rId2"/>
          <a:stretch>
            <a:fillRect/>
          </a:stretch>
        </p:blipFill>
        <p:spPr>
          <a:xfrm>
            <a:off x="0" y="1562400"/>
            <a:ext cx="9144000" cy="4361657"/>
          </a:xfrm>
          <a:prstGeom prst="rect">
            <a:avLst/>
          </a:prstGeom>
        </p:spPr>
      </p:pic>
      <p:sp>
        <p:nvSpPr>
          <p:cNvPr id="6" name="Rectangle 5">
            <a:extLst>
              <a:ext uri="{FF2B5EF4-FFF2-40B4-BE49-F238E27FC236}">
                <a16:creationId xmlns:a16="http://schemas.microsoft.com/office/drawing/2014/main" id="{3242F6B7-C5D8-488E-B35A-6A41FDF880F0}"/>
              </a:ext>
            </a:extLst>
          </p:cNvPr>
          <p:cNvSpPr/>
          <p:nvPr/>
        </p:nvSpPr>
        <p:spPr>
          <a:xfrm>
            <a:off x="8088451" y="1663103"/>
            <a:ext cx="932811" cy="4216059"/>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6177555"/>
      </p:ext>
    </p:extLst>
  </p:cSld>
  <p:clrMapOvr>
    <a:masterClrMapping/>
  </p:clrMapOvr>
</p:sld>
</file>

<file path=ppt/theme/theme1.xml><?xml version="1.0" encoding="utf-8"?>
<a:theme xmlns:a="http://schemas.openxmlformats.org/drawingml/2006/main" name="MedAustron Master DE">
  <a:themeElements>
    <a:clrScheme name="MedAustron 1">
      <a:dk1>
        <a:srgbClr val="000000"/>
      </a:dk1>
      <a:lt1>
        <a:srgbClr val="FFFFFF"/>
      </a:lt1>
      <a:dk2>
        <a:srgbClr val="44546A"/>
      </a:dk2>
      <a:lt2>
        <a:srgbClr val="E7E6E6"/>
      </a:lt2>
      <a:accent1>
        <a:srgbClr val="00599A"/>
      </a:accent1>
      <a:accent2>
        <a:srgbClr val="F1D611"/>
      </a:accent2>
      <a:accent3>
        <a:srgbClr val="14316C"/>
      </a:accent3>
      <a:accent4>
        <a:srgbClr val="A8B712"/>
      </a:accent4>
      <a:accent5>
        <a:srgbClr val="F7A512"/>
      </a:accent5>
      <a:accent6>
        <a:srgbClr val="BAD5F1"/>
      </a:accent6>
      <a:hlink>
        <a:srgbClr val="0E2149"/>
      </a:hlink>
      <a:folHlink>
        <a:srgbClr val="954F72"/>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5" id="{D17EDEFE-8106-0047-B628-0B86ED7449EB}" vid="{AAE3E8A7-017E-5144-AB8F-E05657FDF8E7}"/>
    </a:ext>
  </a:extLst>
</a:theme>
</file>

<file path=ppt/theme/theme2.xml><?xml version="1.0" encoding="utf-8"?>
<a:theme xmlns:a="http://schemas.openxmlformats.org/drawingml/2006/main" name="MedAustron Master EN">
  <a:themeElements>
    <a:clrScheme name="MedAustron">
      <a:dk1>
        <a:srgbClr val="000000"/>
      </a:dk1>
      <a:lt1>
        <a:srgbClr val="FFFFFF"/>
      </a:lt1>
      <a:dk2>
        <a:srgbClr val="44546A"/>
      </a:dk2>
      <a:lt2>
        <a:srgbClr val="E7E6E6"/>
      </a:lt2>
      <a:accent1>
        <a:srgbClr val="93A7BA"/>
      </a:accent1>
      <a:accent2>
        <a:srgbClr val="F1D611"/>
      </a:accent2>
      <a:accent3>
        <a:srgbClr val="14316C"/>
      </a:accent3>
      <a:accent4>
        <a:srgbClr val="F7A512"/>
      </a:accent4>
      <a:accent5>
        <a:srgbClr val="0069B3"/>
      </a:accent5>
      <a:accent6>
        <a:srgbClr val="A8B719"/>
      </a:accent6>
      <a:hlink>
        <a:srgbClr val="0E2149"/>
      </a:hlink>
      <a:folHlink>
        <a:srgbClr val="954F72"/>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5" id="{D17EDEFE-8106-0047-B628-0B86ED7449EB}" vid="{CEE22151-76D2-3C42-A701-23C38DBDCC08}"/>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MedAustron Master Standard</Template>
  <TotalTime>0</TotalTime>
  <Words>516</Words>
  <Application>Microsoft Office PowerPoint</Application>
  <PresentationFormat>On-screen Show (4:3)</PresentationFormat>
  <Paragraphs>99</Paragraphs>
  <Slides>22</Slides>
  <Notes>0</Notes>
  <HiddenSlides>2</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Arial</vt:lpstr>
      <vt:lpstr>Cambria Math</vt:lpstr>
      <vt:lpstr>Courier New</vt:lpstr>
      <vt:lpstr>HiraMinProN-W3</vt:lpstr>
      <vt:lpstr>Menlo Regular</vt:lpstr>
      <vt:lpstr>Verdana</vt:lpstr>
      <vt:lpstr>MedAustron Master DE</vt:lpstr>
      <vt:lpstr>MedAustron Master EN</vt:lpstr>
      <vt:lpstr>Beam ripple studies at MedAustron</vt:lpstr>
      <vt:lpstr>MOTIVATION &amp; METHODS</vt:lpstr>
      <vt:lpstr>Beam quality Parameter</vt:lpstr>
      <vt:lpstr>Beam quality at MedAustron</vt:lpstr>
      <vt:lpstr>Ripple structure at MedAustron Low frequency</vt:lpstr>
      <vt:lpstr>Ripple structure at MedAustron High frequency</vt:lpstr>
      <vt:lpstr>Ripple Mitigation:  Empty Bucket Channeling</vt:lpstr>
      <vt:lpstr>Ripple Mitigation:  Empty Bucket Channeling</vt:lpstr>
      <vt:lpstr>Ripple Mitigation:  Empty Bucket Channeling</vt:lpstr>
      <vt:lpstr>Ripple Mitigation:  Empty Bucket Channeling</vt:lpstr>
      <vt:lpstr>RF Knockout (unbunched FM)</vt:lpstr>
      <vt:lpstr>RF Knockout Beam quality for unbunched FM</vt:lpstr>
      <vt:lpstr>RF KNOckout Excitation pattern</vt:lpstr>
      <vt:lpstr>RF Knockout (bunched PRBPSK)</vt:lpstr>
      <vt:lpstr>Constant optics slow extraction</vt:lpstr>
      <vt:lpstr>Phase displacement extraction</vt:lpstr>
      <vt:lpstr>Ripple transfer function</vt:lpstr>
      <vt:lpstr>Betatron Core with EBC</vt:lpstr>
      <vt:lpstr>Conclusion &amp; Outlook </vt:lpstr>
      <vt:lpstr>Thank You!</vt:lpstr>
      <vt:lpstr>UnBunched RFKO with FM</vt:lpstr>
      <vt:lpstr>Bunched RFKO with FM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RFKO status update</dc:title>
  <dc:creator>Kühteubl Florian - TU Wien</dc:creator>
  <cp:lastModifiedBy>Kühteubl Florian - TU Wien</cp:lastModifiedBy>
  <cp:revision>100</cp:revision>
  <cp:lastPrinted>2021-02-18T07:47:12Z</cp:lastPrinted>
  <dcterms:created xsi:type="dcterms:W3CDTF">2023-03-22T22:57:49Z</dcterms:created>
  <dcterms:modified xsi:type="dcterms:W3CDTF">2024-02-11T12:40:59Z</dcterms:modified>
</cp:coreProperties>
</file>