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11" r:id="rId12"/>
    <p:sldId id="302" r:id="rId13"/>
    <p:sldId id="308" r:id="rId14"/>
    <p:sldId id="309" r:id="rId15"/>
    <p:sldId id="310" r:id="rId16"/>
    <p:sldId id="303" r:id="rId17"/>
    <p:sldId id="304" r:id="rId18"/>
    <p:sldId id="305" r:id="rId19"/>
    <p:sldId id="306" r:id="rId20"/>
    <p:sldId id="307" r:id="rId21"/>
    <p:sldId id="301" r:id="rId22"/>
    <p:sldId id="290" r:id="rId23"/>
    <p:sldId id="296" r:id="rId24"/>
    <p:sldId id="297" r:id="rId25"/>
    <p:sldId id="291" r:id="rId26"/>
    <p:sldId id="292" r:id="rId27"/>
    <p:sldId id="293" r:id="rId28"/>
    <p:sldId id="294" r:id="rId29"/>
    <p:sldId id="295" r:id="rId30"/>
    <p:sldId id="289" r:id="rId31"/>
    <p:sldId id="288" r:id="rId32"/>
    <p:sldId id="285" r:id="rId33"/>
    <p:sldId id="286" r:id="rId34"/>
    <p:sldId id="287" r:id="rId35"/>
    <p:sldId id="284" r:id="rId36"/>
    <p:sldId id="279" r:id="rId37"/>
    <p:sldId id="280" r:id="rId38"/>
    <p:sldId id="281" r:id="rId39"/>
    <p:sldId id="282" r:id="rId40"/>
    <p:sldId id="283" r:id="rId41"/>
    <p:sldId id="257" r:id="rId42"/>
    <p:sldId id="258" r:id="rId43"/>
    <p:sldId id="259" r:id="rId44"/>
    <p:sldId id="260" r:id="rId45"/>
    <p:sldId id="261" r:id="rId46"/>
    <p:sldId id="262" r:id="rId47"/>
    <p:sldId id="263" r:id="rId48"/>
    <p:sldId id="264" r:id="rId49"/>
    <p:sldId id="265" r:id="rId50"/>
    <p:sldId id="266" r:id="rId51"/>
    <p:sldId id="267" r:id="rId52"/>
    <p:sldId id="268" r:id="rId53"/>
    <p:sldId id="269" r:id="rId54"/>
    <p:sldId id="270" r:id="rId55"/>
    <p:sldId id="271" r:id="rId56"/>
    <p:sldId id="272" r:id="rId57"/>
    <p:sldId id="273" r:id="rId58"/>
    <p:sldId id="274" r:id="rId59"/>
    <p:sldId id="275" r:id="rId60"/>
    <p:sldId id="276" r:id="rId61"/>
    <p:sldId id="278" r:id="rId62"/>
    <p:sldId id="298" r:id="rId63"/>
    <p:sldId id="299" r:id="rId64"/>
    <p:sldId id="300" r:id="rId65"/>
    <p:sldId id="27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0" autoAdjust="0"/>
    <p:restoredTop sz="94660"/>
  </p:normalViewPr>
  <p:slideViewPr>
    <p:cSldViewPr>
      <p:cViewPr varScale="1">
        <p:scale>
          <a:sx n="47" d="100"/>
          <a:sy n="47" d="100"/>
        </p:scale>
        <p:origin x="1376" y="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 advClick="0" advTm="6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 advClick="0" advTm="6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  <p:transition spd="slow" advClick="0" advTm="6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5827DD-C2C4-4D23-BEE3-1A38E8A8CE98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24909CD-15C8-410D-879C-7787E196999A}" type="slidenum">
              <a:rPr lang="en-GB" smtClean="0"/>
              <a:t>‹Nr.›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6000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32415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5687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4250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6376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9980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0410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87785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8169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5716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870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3469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095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8199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19625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087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087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4058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1842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55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55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55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55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56501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1571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1136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3491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94827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6534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0949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7495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367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173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8164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40177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3142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4311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9457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3423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4330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967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151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7736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0633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5812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5139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307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7984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GB" sz="4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C000"/>
                </a:solidFill>
              </a:rPr>
              <a:t>minutes left</a:t>
            </a:r>
            <a:endParaRPr lang="en-US" sz="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7714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GB" sz="4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C000"/>
                </a:solidFill>
              </a:rPr>
              <a:t>minutes left</a:t>
            </a:r>
            <a:endParaRPr lang="en-US" sz="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6771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-GB" sz="4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C000"/>
                </a:solidFill>
              </a:rPr>
              <a:t>minutes left</a:t>
            </a:r>
            <a:endParaRPr lang="en-US" sz="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0602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24345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-GB" sz="4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C000"/>
                </a:solidFill>
              </a:rPr>
              <a:t>minutes left</a:t>
            </a:r>
            <a:endParaRPr lang="en-US" sz="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9758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GB" sz="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minutes left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6871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minutes left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48475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en-GB" sz="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minutes left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6702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GB" sz="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minutes left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43838"/>
      </p:ext>
    </p:extLst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7640" y="-297160"/>
            <a:ext cx="7924800" cy="35821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GB" sz="2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GB" sz="2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endParaRPr lang="en-GB" sz="2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56222"/>
      </p:ext>
    </p:extLst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34119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9390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5752" y="-171400"/>
            <a:ext cx="7924800" cy="358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GB" sz="400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3768" y="5087506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3CC33"/>
                </a:solidFill>
              </a:rPr>
              <a:t>minutes left</a:t>
            </a:r>
            <a:endParaRPr lang="en-US" sz="5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4969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197</Words>
  <Application>Microsoft Office PowerPoint</Application>
  <PresentationFormat>Bildschirmpräsentation (4:3)</PresentationFormat>
  <Paragraphs>130</Paragraphs>
  <Slides>65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65</vt:i4>
      </vt:variant>
    </vt:vector>
  </HeadingPairs>
  <TitlesOfParts>
    <vt:vector size="68" baseType="lpstr">
      <vt:lpstr>Arial</vt:lpstr>
      <vt:lpstr>Arial Narrow</vt:lpstr>
      <vt:lpstr>Horizon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Rhodri Jones</dc:creator>
  <cp:lastModifiedBy>Peter Forck</cp:lastModifiedBy>
  <cp:revision>11</cp:revision>
  <dcterms:created xsi:type="dcterms:W3CDTF">2016-03-09T07:31:05Z</dcterms:created>
  <dcterms:modified xsi:type="dcterms:W3CDTF">2022-09-18T20:48:42Z</dcterms:modified>
</cp:coreProperties>
</file>