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6"/>
    <p:restoredTop sz="94672"/>
  </p:normalViewPr>
  <p:slideViewPr>
    <p:cSldViewPr snapToGrid="0">
      <p:cViewPr varScale="1">
        <p:scale>
          <a:sx n="93" d="100"/>
          <a:sy n="93" d="100"/>
        </p:scale>
        <p:origin x="53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E1E10-5B4D-B083-CE4C-9170C9B6A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483A96-9CE2-BF4D-C9A2-4E44AC4FC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5922CC-B5CE-3CE4-850A-7E6CF403A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8BCD-7C38-1D4F-850A-0BF6D87AB0D6}" type="datetimeFigureOut">
              <a:rPr lang="de-DE" smtClean="0"/>
              <a:t>01.11.2023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5936DD-F91F-B0C7-0DF9-A78663DC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DC0490-577E-325B-7A7C-81D50B08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7F79-C5BA-9E41-BBEB-7CEBA3710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0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FEBD5-4F27-7107-E0D2-74B38BDE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A437C9A-2B31-E8C3-9169-E5F4144B2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1D75B7-80ED-EC64-D18F-51DF1BA0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8BCD-7C38-1D4F-850A-0BF6D87AB0D6}" type="datetimeFigureOut">
              <a:rPr lang="de-DE" smtClean="0"/>
              <a:t>01.11.2023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252C29-BF8F-ECAC-878C-B00F7AD2F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096171-F6EA-B05A-EA5C-76C6DBAD3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7F79-C5BA-9E41-BBEB-7CEBA3710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27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0F9E9AB-2111-3A75-BE83-745EF39B6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E04223A-A46E-4BB4-8350-2ACE805A6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A247DF-6630-9234-AE78-046190B1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8BCD-7C38-1D4F-850A-0BF6D87AB0D6}" type="datetimeFigureOut">
              <a:rPr lang="de-DE" smtClean="0"/>
              <a:t>01.11.2023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4435AA-2446-CA0F-843C-6346869E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B36CB9-3A61-F3E8-4F11-ED0F9D53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7F79-C5BA-9E41-BBEB-7CEBA3710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5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A5096F-A996-1D44-9A01-58DD858C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E0D8DF-898C-A05F-7946-5FEC20C26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ED6ABF-D8C8-A35B-7DDA-F82645C8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8BCD-7C38-1D4F-850A-0BF6D87AB0D6}" type="datetimeFigureOut">
              <a:rPr lang="de-DE" smtClean="0"/>
              <a:t>01.11.2023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58D775-E3CD-CF2F-724E-7A0623F5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C2B4F7-3328-2CC7-3B68-FC48FDF6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7F79-C5BA-9E41-BBEB-7CEBA3710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76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ECED00-C5BF-1D86-24FA-E14F16035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25CF12-DD33-B948-02FB-4D7015F0F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70E814-5B2D-5A28-7A7D-0C44078E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8BCD-7C38-1D4F-850A-0BF6D87AB0D6}" type="datetimeFigureOut">
              <a:rPr lang="de-DE" smtClean="0"/>
              <a:t>01.11.2023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0D446A-33DB-9BD0-35BF-E7978D6AB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850D57-FFD8-C025-F60E-490163EB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7F79-C5BA-9E41-BBEB-7CEBA3710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85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C6A86-8C8B-C7AC-94E9-3EFA0F6EF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702083-15BF-93FA-D2A5-FFD767B7D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0B439B-A688-D9D9-CB38-1159725CF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1F484D-0E66-5957-668F-F395BFD87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8BCD-7C38-1D4F-850A-0BF6D87AB0D6}" type="datetimeFigureOut">
              <a:rPr lang="de-DE" smtClean="0"/>
              <a:t>01.11.2023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C2F85A-6172-4125-017F-9CC8E8EAE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EA095A7-87B6-CB47-FE0F-3EDA18518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7F79-C5BA-9E41-BBEB-7CEBA3710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5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0788F-940D-5C6A-64FA-8403DE477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DE3C0A-93CC-27B7-4B72-C4955BB89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30C9945-AE30-7C6E-B2EA-3598DE19F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4A9D7F7-EF3D-8237-49E5-E5BE849D4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BF8D050-9480-EBD1-0706-6C7815B14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A6CE813-95F1-45FB-549C-1C2CB57B2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8BCD-7C38-1D4F-850A-0BF6D87AB0D6}" type="datetimeFigureOut">
              <a:rPr lang="de-DE" smtClean="0"/>
              <a:t>01.11.2023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114B8C2-4E98-1A54-F6E6-4717C4F8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135D976-4870-7665-4155-C5D9BF6F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7F79-C5BA-9E41-BBEB-7CEBA3710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80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FAD91-39B9-8F69-B450-27E8488B7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CDE216C-6643-68B6-C20B-A7E6DF22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8BCD-7C38-1D4F-850A-0BF6D87AB0D6}" type="datetimeFigureOut">
              <a:rPr lang="de-DE" smtClean="0"/>
              <a:t>01.11.2023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FAB80F-C477-8CA2-280B-03E3F285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912AF0-B2C6-859A-4CA6-D6B9562B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7F79-C5BA-9E41-BBEB-7CEBA3710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48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42316-AE84-6130-54AD-52C9326A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8BCD-7C38-1D4F-850A-0BF6D87AB0D6}" type="datetimeFigureOut">
              <a:rPr lang="de-DE" smtClean="0"/>
              <a:t>01.11.2023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EA3E7F-E5F9-7036-2486-591611930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49DA38-FEAA-9846-699B-DB4CD9E8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7F79-C5BA-9E41-BBEB-7CEBA3710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47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97673-29AF-4B81-3920-20D1097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B73F5F-2E9C-7C43-AE97-B01C62589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55E3E3-309E-B72E-3849-E7B2BE251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C1C0E8-4E15-E4CA-472B-FA689A097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8BCD-7C38-1D4F-850A-0BF6D87AB0D6}" type="datetimeFigureOut">
              <a:rPr lang="de-DE" smtClean="0"/>
              <a:t>01.11.2023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8A5D4C-7087-89AB-6F51-23439CF6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3155C5-B37C-8E15-BD08-124868D9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7F79-C5BA-9E41-BBEB-7CEBA3710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11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5BA1F-45CF-9B2B-33D6-A0F8888BD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6A12C78-9B86-502E-0C19-014E5D438F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25A338-88F7-78C5-F9E1-61BBF0431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8486E6-68D0-D46A-9AB2-9FB60DB5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8BCD-7C38-1D4F-850A-0BF6D87AB0D6}" type="datetimeFigureOut">
              <a:rPr lang="de-DE" smtClean="0"/>
              <a:t>01.11.2023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90E1AC-926F-0A79-5D34-5B01B9200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898D7B-CFBD-7FF3-94C6-3254F8C5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7F79-C5BA-9E41-BBEB-7CEBA3710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16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85ACD14-1C1F-E365-D9CF-3D5E5680A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C91824-89E0-1783-B591-BB732778A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E793D0-11B7-F5F7-0977-DDAB135AC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48BCD-7C38-1D4F-850A-0BF6D87AB0D6}" type="datetimeFigureOut">
              <a:rPr lang="de-DE" smtClean="0"/>
              <a:t>01.11.2023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7F25D3-D9D9-46F1-4A05-A031D348D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8857E5-1082-E5FC-16C4-1CB39B600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A7F79-C5BA-9E41-BBEB-7CEBA3710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53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2C72D-6823-7F06-ABF4-D1DB1F687D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F6D2458-A57C-9936-FBF6-AC5E833248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Ein Bild, das Karte, Text, Diagramm, Plan enthält.&#10;&#10;Automatisch generierte Beschreibung">
            <a:extLst>
              <a:ext uri="{FF2B5EF4-FFF2-40B4-BE49-F238E27FC236}">
                <a16:creationId xmlns:a16="http://schemas.microsoft.com/office/drawing/2014/main" id="{EE277A72-5E5B-BE5D-C380-8ADE51BA0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029" y="120378"/>
            <a:ext cx="9337287" cy="661724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493FA19-751A-71DA-38FB-A1EF5D1F53DB}"/>
              </a:ext>
            </a:extLst>
          </p:cNvPr>
          <p:cNvSpPr/>
          <p:nvPr/>
        </p:nvSpPr>
        <p:spPr>
          <a:xfrm>
            <a:off x="5426927" y="4936273"/>
            <a:ext cx="1033346" cy="7359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CE7304A-8F31-2977-BA9A-31ED34D1F3F7}"/>
              </a:ext>
            </a:extLst>
          </p:cNvPr>
          <p:cNvSpPr/>
          <p:nvPr/>
        </p:nvSpPr>
        <p:spPr>
          <a:xfrm rot="20638426">
            <a:off x="3328910" y="2681872"/>
            <a:ext cx="771091" cy="26123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8354D6-00D7-CE47-04CB-C600F859A741}"/>
              </a:ext>
            </a:extLst>
          </p:cNvPr>
          <p:cNvSpPr/>
          <p:nvPr/>
        </p:nvSpPr>
        <p:spPr>
          <a:xfrm rot="20801969">
            <a:off x="5099824" y="3456451"/>
            <a:ext cx="438615" cy="47807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040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l.kraft@gsi.de</dc:creator>
  <cp:lastModifiedBy>Krause, Rita</cp:lastModifiedBy>
  <cp:revision>1</cp:revision>
  <dcterms:created xsi:type="dcterms:W3CDTF">2023-10-31T08:38:20Z</dcterms:created>
  <dcterms:modified xsi:type="dcterms:W3CDTF">2023-11-01T11:32:50Z</dcterms:modified>
</cp:coreProperties>
</file>