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93" r:id="rId4"/>
    <p:sldMasterId id="2147483704" r:id="rId5"/>
  </p:sldMasterIdLst>
  <p:notesMasterIdLst>
    <p:notesMasterId r:id="rId27"/>
  </p:notesMasterIdLst>
  <p:sldIdLst>
    <p:sldId id="258" r:id="rId6"/>
    <p:sldId id="259" r:id="rId7"/>
    <p:sldId id="281" r:id="rId8"/>
    <p:sldId id="282" r:id="rId9"/>
    <p:sldId id="266" r:id="rId10"/>
    <p:sldId id="260" r:id="rId11"/>
    <p:sldId id="261" r:id="rId12"/>
    <p:sldId id="262" r:id="rId13"/>
    <p:sldId id="263" r:id="rId14"/>
    <p:sldId id="280" r:id="rId15"/>
    <p:sldId id="264" r:id="rId16"/>
    <p:sldId id="276" r:id="rId17"/>
    <p:sldId id="267" r:id="rId18"/>
    <p:sldId id="268" r:id="rId19"/>
    <p:sldId id="269" r:id="rId20"/>
    <p:sldId id="271" r:id="rId21"/>
    <p:sldId id="275" r:id="rId22"/>
    <p:sldId id="279" r:id="rId23"/>
    <p:sldId id="273" r:id="rId24"/>
    <p:sldId id="274" r:id="rId25"/>
    <p:sldId id="278" r:id="rId26"/>
  </p:sldIdLst>
  <p:sldSz cx="12192000" cy="6858000"/>
  <p:notesSz cx="6858000" cy="9144000"/>
  <p:defaultTextStyle>
    <a:defPPr>
      <a:defRPr lang="de-DE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20D18-988A-439A-B6D0-B4F8F14F4BFE}" type="datetimeFigureOut">
              <a:rPr lang="de-DE" smtClean="0"/>
              <a:t>12.06.2023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B4D31-2703-4C20-8678-F0990C28F90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27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Türmchen"/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35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CBA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7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1B0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43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47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48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9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4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6401332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0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1" name="Linie"/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2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5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1847" y="6069200"/>
            <a:ext cx="5179828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91" name="Regieanweisungen"/>
          <p:cNvGrpSpPr/>
          <p:nvPr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92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93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94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103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573ED681-CC4B-4C5D-8E1A-621FB8B5FA64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88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DDA284B2-9BAE-4F3E-8FE0-06659729F35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194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9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4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6401332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0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1" name="Linie"/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2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5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1847" y="6069200"/>
            <a:ext cx="5179828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91" name="Regieanweisungen"/>
          <p:cNvGrpSpPr/>
          <p:nvPr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92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93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94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103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E8C29473-3365-46F5-9CB6-DF4F3D599528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88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grpSp>
        <p:nvGrpSpPr>
          <p:cNvPr id="30" name="Türmchen"/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31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CB0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3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A5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6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149247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9" name="Regieanweisungen"/>
          <p:cNvGrpSpPr/>
          <p:nvPr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35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0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42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1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A28C8943-984F-4A4A-A222-8956667E4E73}" type="datetime1">
              <a:rPr lang="de-DE" smtClean="0"/>
              <a:t>12.06.2023</a:t>
            </a:fld>
            <a:endParaRPr lang="de-DE"/>
          </a:p>
        </p:txBody>
      </p:sp>
      <p:sp>
        <p:nvSpPr>
          <p:cNvPr id="6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4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7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7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6401332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74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75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76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1847" y="6069200"/>
            <a:ext cx="5179828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31" name="Türmchen"/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32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D2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3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5BB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6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3830033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066D83A8-0BEC-4C51-B31C-F716E453E272}" type="datetime1">
              <a:rPr lang="de-DE" smtClean="0"/>
              <a:t>12.06.2023</a:t>
            </a:fld>
            <a:endParaRPr lang="de-DE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5" y="7020000"/>
            <a:ext cx="8271385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9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6401332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1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14296" y="6069200"/>
            <a:ext cx="341671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22ABA745-0D91-400A-BEA6-392476D7AF1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C98B188C-2C53-40F8-A2E2-DC4675FE6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623CC12C-4CE2-4125-BF00-CFCA401DA1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2703339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lau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F826A50F-C2C1-419A-A682-446B35AEF050}" type="datetime1">
              <a:rPr lang="de-DE" smtClean="0"/>
              <a:t>12.06.2023</a:t>
            </a:fld>
            <a:endParaRPr lang="de-DE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5" y="7020000"/>
            <a:ext cx="8271658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6401332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1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14569" y="6069200"/>
            <a:ext cx="341671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D73216BB-FB10-4681-887F-80A66FE162D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AA62FF4B-C8F3-4806-87CE-89223593B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F1FA4564-42B9-47CA-85FB-F54CD95F3A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1057770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7" name="Regieanweisungen"/>
          <p:cNvGrpSpPr/>
          <p:nvPr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28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1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0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1E876E71-02BC-4576-ADBE-3ABA0213ABE8}" type="datetime1">
              <a:rPr lang="de-DE" smtClean="0"/>
              <a:t>12.06.2023</a:t>
            </a:fld>
            <a:endParaRPr lang="de-DE"/>
          </a:p>
        </p:txBody>
      </p:sp>
      <p:sp>
        <p:nvSpPr>
          <p:cNvPr id="52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4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58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59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075"/>
            <a:ext cx="5960116" cy="4431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197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Titel der Präsentation erste Zeile</a:t>
            </a:r>
          </a:p>
        </p:txBody>
      </p:sp>
      <p:sp>
        <p:nvSpPr>
          <p:cNvPr id="6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590925"/>
            <a:ext cx="2013902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1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2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63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58402" y="2484439"/>
            <a:ext cx="3859451" cy="4431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64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1847" y="6069200"/>
            <a:ext cx="5179828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</p:spTree>
    <p:extLst>
      <p:ext uri="{BB962C8B-B14F-4D97-AF65-F5344CB8AC3E}">
        <p14:creationId xmlns:p14="http://schemas.microsoft.com/office/powerpoint/2010/main" val="3072266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262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  <p15:guide id="5" orient="horz" pos="156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DF03-FC9A-448F-8F3A-46EEC99FA446}" type="datetime1">
              <a:rPr lang="de-DE" smtClean="0"/>
              <a:t>12.06.2023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59625" y="1350963"/>
            <a:ext cx="11473273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401" y="2322513"/>
            <a:ext cx="11473274" cy="34210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610877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463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F0CEF-D959-4C8E-88F4-E1DC7C2B71E4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59625" y="1350963"/>
            <a:ext cx="1147205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2322513"/>
            <a:ext cx="11472050" cy="34210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061606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>
          <a:xfrm>
            <a:off x="3596254" y="388800"/>
            <a:ext cx="8235421" cy="360000"/>
          </a:xfrm>
        </p:spPr>
        <p:txBody>
          <a:bodyPr/>
          <a:lstStyle/>
          <a:p>
            <a:fld id="{C652039E-FBE9-4143-99E2-730B82153F06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358400" y="1350962"/>
            <a:ext cx="574501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15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401" y="2827338"/>
            <a:ext cx="5745016" cy="291623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7516170" y="1512000"/>
            <a:ext cx="4315505" cy="324000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7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7516170" y="4896001"/>
            <a:ext cx="4315505" cy="847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latin typeface="+mn-lt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587246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781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2B2B-90AD-475D-92FD-DED3CE5B3EC9}" type="datetime1">
              <a:rPr lang="de-DE" smtClean="0"/>
              <a:t>12.06.2023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59625" y="1350963"/>
            <a:ext cx="1147205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1463817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8D50-A1E5-4B72-B58F-BB64128EC2F2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27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9" name="Regieanweisungen"/>
          <p:cNvGrpSpPr/>
          <p:nvPr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35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0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42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1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E7B20E7E-E463-4CB4-A500-C6C43072B34A}" type="datetime1">
              <a:rPr lang="de-DE" smtClean="0"/>
              <a:t>12.06.2023</a:t>
            </a:fld>
            <a:endParaRPr lang="de-DE"/>
          </a:p>
        </p:txBody>
      </p:sp>
      <p:sp>
        <p:nvSpPr>
          <p:cNvPr id="6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4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DDA284B2-9BAE-4F3E-8FE0-06659729F35F}" type="slidenum">
              <a:rPr lang="de-DE" smtClean="0"/>
              <a:t>‹#›</a:t>
            </a:fld>
            <a:endParaRPr lang="de-DE"/>
          </a:p>
        </p:txBody>
      </p:sp>
      <p:grpSp>
        <p:nvGrpSpPr>
          <p:cNvPr id="67" name="Türmchen"/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68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9D6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9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70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71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7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7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6401332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74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75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76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1847" y="6069200"/>
            <a:ext cx="5179828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</p:spTree>
    <p:extLst>
      <p:ext uri="{BB962C8B-B14F-4D97-AF65-F5344CB8AC3E}">
        <p14:creationId xmlns:p14="http://schemas.microsoft.com/office/powerpoint/2010/main" val="3686420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9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4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6401332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0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1" name="Linie"/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2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53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1847" y="6069200"/>
            <a:ext cx="5179828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91" name="Regieanweisungen"/>
          <p:cNvGrpSpPr/>
          <p:nvPr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92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93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94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103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F542A892-5DBC-4DA8-BBA5-719999BED4C3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988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grpSp>
        <p:nvGrpSpPr>
          <p:cNvPr id="30" name="Türmchen"/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31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3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6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4028513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9" name="Regieanweisungen"/>
          <p:cNvGrpSpPr/>
          <p:nvPr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35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0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42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1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B028EE6A-4636-445B-9CEB-AA3E2A437B48}" type="datetime1">
              <a:rPr lang="de-DE" smtClean="0"/>
              <a:t>12.06.2023</a:t>
            </a:fld>
            <a:endParaRPr lang="de-DE"/>
          </a:p>
        </p:txBody>
      </p:sp>
      <p:sp>
        <p:nvSpPr>
          <p:cNvPr id="6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4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6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7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7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6401332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74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75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76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1847" y="6069200"/>
            <a:ext cx="5179828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31" name="Türmchen"/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32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3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6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998565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AF717214-BB70-4D1C-8104-66B0912AA3D1}" type="datetime1">
              <a:rPr lang="de-DE" smtClean="0"/>
              <a:t>12.06.2023</a:t>
            </a:fld>
            <a:endParaRPr lang="de-DE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5" y="7020000"/>
            <a:ext cx="8271385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9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6401332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1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14296" y="6069200"/>
            <a:ext cx="341671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C53AF5F2-1BF3-4DBB-8677-1A9063FCD6D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812D917D-2A6B-47F5-B5E0-7BFE020ED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F551F88A-8B63-4873-836F-77D42C873E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422442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lau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CA6F0362-DF9D-4BA6-8ECB-B9A983D79DB6}" type="datetime1">
              <a:rPr lang="de-DE" smtClean="0"/>
              <a:t>12.06.2023</a:t>
            </a:fld>
            <a:endParaRPr lang="de-DE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5" y="7020000"/>
            <a:ext cx="8271658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6401332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1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14569" y="6069200"/>
            <a:ext cx="341671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3C33B74B-79AF-4E07-833F-CCFEB4D1F0B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75BDD209-62B8-4F54-8078-F33DE037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3C1FC946-327A-4807-9F83-DD8958715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1945930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7" name="Regieanweisungen"/>
          <p:cNvGrpSpPr/>
          <p:nvPr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28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1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0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5CBE5F9A-A192-4871-AAD1-DFABEAE7FAA9}" type="datetime1">
              <a:rPr lang="de-DE" smtClean="0"/>
              <a:t>12.06.2023</a:t>
            </a:fld>
            <a:endParaRPr lang="de-DE"/>
          </a:p>
        </p:txBody>
      </p:sp>
      <p:sp>
        <p:nvSpPr>
          <p:cNvPr id="52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4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58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59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075"/>
            <a:ext cx="5960116" cy="4431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197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Titel der Präsentation erste Zeile</a:t>
            </a:r>
          </a:p>
        </p:txBody>
      </p:sp>
      <p:sp>
        <p:nvSpPr>
          <p:cNvPr id="6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590925"/>
            <a:ext cx="2013902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1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2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63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58402" y="2484439"/>
            <a:ext cx="3859451" cy="4431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64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1847" y="6069200"/>
            <a:ext cx="5179828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</p:spTree>
    <p:extLst>
      <p:ext uri="{BB962C8B-B14F-4D97-AF65-F5344CB8AC3E}">
        <p14:creationId xmlns:p14="http://schemas.microsoft.com/office/powerpoint/2010/main" val="638844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262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  <p15:guide id="5" orient="horz" pos="156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A1AE7-1C7B-420B-8E91-38F4DA8A7B6E}" type="datetime1">
              <a:rPr lang="de-DE" smtClean="0"/>
              <a:t>12.06.2023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59625" y="1350963"/>
            <a:ext cx="11473273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401" y="2322513"/>
            <a:ext cx="11473274" cy="34210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84159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463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F4D-E8E3-4F12-9BBE-0D4B4AEB6F5D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59625" y="1350963"/>
            <a:ext cx="1147205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2322513"/>
            <a:ext cx="11472050" cy="34210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130572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>
          <a:xfrm>
            <a:off x="3596254" y="388800"/>
            <a:ext cx="8235421" cy="360000"/>
          </a:xfrm>
        </p:spPr>
        <p:txBody>
          <a:bodyPr/>
          <a:lstStyle/>
          <a:p>
            <a:fld id="{ABF2E4F3-28F0-42CF-9AF5-9D1EAB34F2D2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358400" y="1350962"/>
            <a:ext cx="574501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15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401" y="2827338"/>
            <a:ext cx="5745016" cy="291623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7516170" y="1512000"/>
            <a:ext cx="4315505" cy="324000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7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7516170" y="4896001"/>
            <a:ext cx="4315505" cy="847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latin typeface="+mn-lt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411102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781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76C3-AECC-4CF5-A827-1C4FA6ABEDD0}" type="datetime1">
              <a:rPr lang="de-DE" smtClean="0"/>
              <a:t>12.06.2023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59625" y="1350963"/>
            <a:ext cx="1147205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2559796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C114-C029-48F2-B4E5-F08FBD221462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64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2439AAB2-AD24-4484-B3DA-423014A0041E}" type="datetime1">
              <a:rPr lang="de-DE" smtClean="0"/>
              <a:t>12.06.2023</a:t>
            </a:fld>
            <a:endParaRPr lang="de-DE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5" y="7020000"/>
            <a:ext cx="8271385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DDA284B2-9BAE-4F3E-8FE0-06659729F35F}" type="slidenum">
              <a:rPr lang="de-DE" smtClean="0"/>
              <a:t>‹#›</a:t>
            </a:fld>
            <a:endParaRPr lang="de-DE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9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6401332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1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14296" y="6069200"/>
            <a:ext cx="341671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2EF1D502-9C96-42B4-95AC-4CF059C6236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E507C7A8-F812-426B-8C12-A4B5593AD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E6E8217F-7D64-4451-8277-0AF5A494D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1594605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36750"/>
            <a:ext cx="6401332" cy="1277938"/>
          </a:xfrm>
        </p:spPr>
        <p:txBody>
          <a:bodyPr anchor="t" anchorCtr="0"/>
          <a:lstStyle>
            <a:lvl1pPr marL="0" indent="0" algn="l">
              <a:lnSpc>
                <a:spcPct val="104000"/>
              </a:lnSpc>
              <a:buFont typeface="Arial" panose="020B0604020202020204" pitchFamily="34" charset="0"/>
              <a:buNone/>
              <a:defRPr sz="3197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1281" y="3214688"/>
            <a:ext cx="6401332" cy="792000"/>
          </a:xfrm>
        </p:spPr>
        <p:txBody>
          <a:bodyPr/>
          <a:lstStyle>
            <a:lvl1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1pPr>
            <a:lvl2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2pPr>
            <a:lvl3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3pPr>
            <a:lvl4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4pPr>
            <a:lvl5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5pPr>
            <a:lvl6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6pPr>
            <a:lvl7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7pPr>
            <a:lvl8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8pPr>
            <a:lvl9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473257" y="6081105"/>
            <a:ext cx="5358418" cy="468000"/>
          </a:xfrm>
        </p:spPr>
        <p:txBody>
          <a:bodyPr vert="horz" anchor="b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/>
            </a:lvl1pPr>
            <a:lvl2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2pPr>
            <a:lvl3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3pPr>
            <a:lvl4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4pPr>
            <a:lvl5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5pPr>
            <a:lvl6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6pPr>
            <a:lvl7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7pPr>
            <a:lvl8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8pPr>
            <a:lvl9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31" name="Regieanweisungen"/>
          <p:cNvGrpSpPr/>
          <p:nvPr/>
        </p:nvGrpSpPr>
        <p:grpSpPr>
          <a:xfrm>
            <a:off x="-2050601" y="-468000"/>
            <a:ext cx="14709415" cy="7776000"/>
            <a:chOff x="-2052737" y="-468000"/>
            <a:chExt cx="14724737" cy="7776000"/>
          </a:xfrm>
        </p:grpSpPr>
        <p:sp>
          <p:nvSpPr>
            <p:cNvPr id="33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5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urücksetzen"/>
            <p:cNvSpPr txBox="1"/>
            <p:nvPr/>
          </p:nvSpPr>
          <p:spPr>
            <a:xfrm rot="10800000" flipH="1" flipV="1">
              <a:off x="-2052737" y="648000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5" name="Layoutwechsel"/>
            <p:cNvSpPr txBox="1"/>
            <p:nvPr/>
          </p:nvSpPr>
          <p:spPr>
            <a:xfrm rot="10800000" flipH="1" flipV="1">
              <a:off x="-2052737" y="1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7" name="Linie"/>
            <p:cNvCxnSpPr/>
            <p:nvPr/>
          </p:nvCxnSpPr>
          <p:spPr>
            <a:xfrm>
              <a:off x="12312000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/>
            <p:cNvCxnSpPr/>
            <p:nvPr/>
          </p:nvCxnSpPr>
          <p:spPr>
            <a:xfrm>
              <a:off x="-467999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Linie"/>
            <p:cNvCxnSpPr/>
            <p:nvPr/>
          </p:nvCxnSpPr>
          <p:spPr>
            <a:xfrm>
              <a:off x="-467999" y="14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Linie"/>
            <p:cNvCxnSpPr/>
            <p:nvPr/>
          </p:nvCxnSpPr>
          <p:spPr>
            <a:xfrm>
              <a:off x="12312000" y="1438599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3567E3D2-6FCD-482C-B3C7-D8B992FD05BB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5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004537" y="7020000"/>
            <a:ext cx="827138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grpSp>
        <p:nvGrpSpPr>
          <p:cNvPr id="64" name="Türmchen"/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65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CBAD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6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1B0D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7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8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9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70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159912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0">
          <p15:clr>
            <a:srgbClr val="FBAE40"/>
          </p15:clr>
        </p15:guide>
        <p15:guide id="2" orient="horz" pos="2025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367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104000"/>
              </a:lnSpc>
              <a:buFont typeface="Arial" panose="020B0604020202020204" pitchFamily="34" charset="0"/>
              <a:buNone/>
              <a:defRPr sz="3197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13100"/>
            <a:ext cx="6401332" cy="792000"/>
          </a:xfrm>
        </p:spPr>
        <p:txBody>
          <a:bodyPr/>
          <a:lstStyle>
            <a:lvl1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1pPr>
            <a:lvl2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9" name="Regieanweisungen"/>
          <p:cNvGrpSpPr/>
          <p:nvPr/>
        </p:nvGrpSpPr>
        <p:grpSpPr>
          <a:xfrm>
            <a:off x="-2050601" y="-468000"/>
            <a:ext cx="14709415" cy="7776000"/>
            <a:chOff x="-2052737" y="-468000"/>
            <a:chExt cx="14724737" cy="7776000"/>
          </a:xfrm>
        </p:grpSpPr>
        <p:sp>
          <p:nvSpPr>
            <p:cNvPr id="30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1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urücksetzen"/>
            <p:cNvSpPr txBox="1"/>
            <p:nvPr/>
          </p:nvSpPr>
          <p:spPr>
            <a:xfrm rot="10800000" flipH="1" flipV="1">
              <a:off x="-2052737" y="648000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6" name="Layoutwechsel"/>
            <p:cNvSpPr txBox="1"/>
            <p:nvPr/>
          </p:nvSpPr>
          <p:spPr>
            <a:xfrm rot="10800000" flipH="1" flipV="1">
              <a:off x="-2052737" y="1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37" name="Linie"/>
            <p:cNvCxnSpPr/>
            <p:nvPr/>
          </p:nvCxnSpPr>
          <p:spPr>
            <a:xfrm>
              <a:off x="12312000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-467999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Linie"/>
            <p:cNvCxnSpPr/>
            <p:nvPr/>
          </p:nvCxnSpPr>
          <p:spPr>
            <a:xfrm>
              <a:off x="-467999" y="14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/>
          </p:nvCxnSpPr>
          <p:spPr>
            <a:xfrm>
              <a:off x="12312000" y="1438599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473257" y="6081105"/>
            <a:ext cx="5358418" cy="468000"/>
          </a:xfrm>
        </p:spPr>
        <p:txBody>
          <a:bodyPr vert="horz" anchor="b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/>
            </a:lvl1pPr>
            <a:lvl2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2pPr>
            <a:lvl3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3pPr>
            <a:lvl4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4pPr>
            <a:lvl5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5pPr>
            <a:lvl6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6pPr>
            <a:lvl7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7pPr>
            <a:lvl8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8pPr>
            <a:lvl9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56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7B5926B4-E111-4CEA-BECA-AFB80C5211EC}" type="datetime1">
              <a:rPr lang="de-DE" smtClean="0"/>
              <a:t>12.06.2023</a:t>
            </a:fld>
            <a:endParaRPr lang="de-DE"/>
          </a:p>
        </p:txBody>
      </p:sp>
      <p:sp>
        <p:nvSpPr>
          <p:cNvPr id="57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5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58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004537" y="7020000"/>
            <a:ext cx="827138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grpSp>
        <p:nvGrpSpPr>
          <p:cNvPr id="60" name="Türmchen"/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61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9D6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2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3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4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5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6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488183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0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14568" y="6080400"/>
            <a:ext cx="3416441" cy="468000"/>
          </a:xfrm>
        </p:spPr>
        <p:txBody>
          <a:bodyPr vert="horz" anchor="b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/>
            </a:lvl1pPr>
            <a:lvl2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2pPr>
            <a:lvl3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3pPr>
            <a:lvl4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4pPr>
            <a:lvl5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5pPr>
            <a:lvl6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6pPr>
            <a:lvl7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7pPr>
            <a:lvl8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8pPr>
            <a:lvl9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Regieanweisungen"/>
          <p:cNvGrpSpPr/>
          <p:nvPr/>
        </p:nvGrpSpPr>
        <p:grpSpPr>
          <a:xfrm>
            <a:off x="-2050601" y="-468000"/>
            <a:ext cx="14709415" cy="7776000"/>
            <a:chOff x="-2052737" y="-468000"/>
            <a:chExt cx="14724737" cy="7776000"/>
          </a:xfrm>
        </p:grpSpPr>
        <p:sp>
          <p:nvSpPr>
            <p:cNvPr id="26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27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urücksetzen"/>
            <p:cNvSpPr txBox="1"/>
            <p:nvPr/>
          </p:nvSpPr>
          <p:spPr>
            <a:xfrm rot="10800000" flipH="1" flipV="1">
              <a:off x="-2052737" y="648000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2" name="Layoutwechsel"/>
            <p:cNvSpPr txBox="1"/>
            <p:nvPr/>
          </p:nvSpPr>
          <p:spPr>
            <a:xfrm rot="10800000" flipH="1" flipV="1">
              <a:off x="-2052737" y="1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33" name="Linie"/>
            <p:cNvCxnSpPr/>
            <p:nvPr/>
          </p:nvCxnSpPr>
          <p:spPr>
            <a:xfrm>
              <a:off x="12312000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/>
          </p:nvCxnSpPr>
          <p:spPr>
            <a:xfrm>
              <a:off x="-467999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/>
          </p:nvCxnSpPr>
          <p:spPr>
            <a:xfrm>
              <a:off x="-467999" y="14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nie"/>
            <p:cNvCxnSpPr/>
            <p:nvPr/>
          </p:nvCxnSpPr>
          <p:spPr>
            <a:xfrm>
              <a:off x="12312000" y="1438599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C513B350-0878-4F68-B8A0-32DB822D32BD}" type="datetime1">
              <a:rPr lang="de-DE" smtClean="0"/>
              <a:t>12.06.2023</a:t>
            </a:fld>
            <a:endParaRPr lang="de-DE"/>
          </a:p>
        </p:txBody>
      </p:sp>
      <p:sp>
        <p:nvSpPr>
          <p:cNvPr id="52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5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53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004537" y="7020000"/>
            <a:ext cx="827138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54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36750"/>
            <a:ext cx="6401332" cy="1277938"/>
          </a:xfrm>
        </p:spPr>
        <p:txBody>
          <a:bodyPr anchor="t" anchorCtr="0"/>
          <a:lstStyle>
            <a:lvl1pPr marL="0" indent="0" algn="l">
              <a:lnSpc>
                <a:spcPct val="104000"/>
              </a:lnSpc>
              <a:buFont typeface="Arial" panose="020B0604020202020204" pitchFamily="34" charset="0"/>
              <a:buNone/>
              <a:defRPr sz="3197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1281" y="3214688"/>
            <a:ext cx="6401332" cy="792000"/>
          </a:xfrm>
        </p:spPr>
        <p:txBody>
          <a:bodyPr/>
          <a:lstStyle>
            <a:lvl1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1pPr>
            <a:lvl2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2pPr>
            <a:lvl3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3pPr>
            <a:lvl4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4pPr>
            <a:lvl5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5pPr>
            <a:lvl6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6pPr>
            <a:lvl7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7pPr>
            <a:lvl8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8pPr>
            <a:lvl9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1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37" name="Ecke">
            <a:extLst>
              <a:ext uri="{FF2B5EF4-FFF2-40B4-BE49-F238E27FC236}">
                <a16:creationId xmlns:a16="http://schemas.microsoft.com/office/drawing/2014/main" id="{06CA39C9-3853-42B8-BBE6-82D953B6A3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38" name="Fläche">
              <a:extLst>
                <a:ext uri="{FF2B5EF4-FFF2-40B4-BE49-F238E27FC236}">
                  <a16:creationId xmlns:a16="http://schemas.microsoft.com/office/drawing/2014/main" id="{01839C5E-1594-4F69-B0BA-079DF4922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39" name="FONT">
              <a:extLst>
                <a:ext uri="{FF2B5EF4-FFF2-40B4-BE49-F238E27FC236}">
                  <a16:creationId xmlns:a16="http://schemas.microsoft.com/office/drawing/2014/main" id="{1A31F707-716C-4032-B7D3-227AD2BE1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2328206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0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lau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14568" y="6080400"/>
            <a:ext cx="3416441" cy="468000"/>
          </a:xfrm>
        </p:spPr>
        <p:txBody>
          <a:bodyPr vert="horz" anchor="b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buNone/>
              <a:defRPr sz="1199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buNone/>
              <a:defRPr sz="1199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buNone/>
              <a:defRPr sz="1199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buNone/>
              <a:defRPr sz="1199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buNone/>
              <a:defRPr sz="1199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buNone/>
              <a:defRPr sz="1199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buNone/>
              <a:defRPr sz="1199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buNone/>
              <a:defRPr sz="11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Regieanweisungen"/>
          <p:cNvGrpSpPr/>
          <p:nvPr/>
        </p:nvGrpSpPr>
        <p:grpSpPr>
          <a:xfrm>
            <a:off x="-2050601" y="-468000"/>
            <a:ext cx="14709415" cy="7776000"/>
            <a:chOff x="-2052737" y="-468000"/>
            <a:chExt cx="14724737" cy="7776000"/>
          </a:xfrm>
        </p:grpSpPr>
        <p:sp>
          <p:nvSpPr>
            <p:cNvPr id="26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27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urücksetzen"/>
            <p:cNvSpPr txBox="1"/>
            <p:nvPr/>
          </p:nvSpPr>
          <p:spPr>
            <a:xfrm rot="10800000" flipH="1" flipV="1">
              <a:off x="-2052737" y="648000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2" name="Layoutwechsel"/>
            <p:cNvSpPr txBox="1"/>
            <p:nvPr/>
          </p:nvSpPr>
          <p:spPr>
            <a:xfrm rot="10800000" flipH="1" flipV="1">
              <a:off x="-2052737" y="1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33" name="Linie"/>
            <p:cNvCxnSpPr/>
            <p:nvPr/>
          </p:nvCxnSpPr>
          <p:spPr>
            <a:xfrm>
              <a:off x="12312000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/>
          </p:nvCxnSpPr>
          <p:spPr>
            <a:xfrm>
              <a:off x="-467999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/>
          </p:nvCxnSpPr>
          <p:spPr>
            <a:xfrm>
              <a:off x="-467999" y="14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nie"/>
            <p:cNvCxnSpPr/>
            <p:nvPr/>
          </p:nvCxnSpPr>
          <p:spPr>
            <a:xfrm>
              <a:off x="12312000" y="1438599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C46BF4D3-1DBA-45C3-ACED-52189F60FE70}" type="datetime1">
              <a:rPr lang="de-DE" smtClean="0"/>
              <a:t>12.06.2023</a:t>
            </a:fld>
            <a:endParaRPr lang="de-DE"/>
          </a:p>
        </p:txBody>
      </p:sp>
      <p:sp>
        <p:nvSpPr>
          <p:cNvPr id="52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5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53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004537" y="7020000"/>
            <a:ext cx="827138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54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367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104000"/>
              </a:lnSpc>
              <a:buFont typeface="Arial" panose="020B0604020202020204" pitchFamily="34" charset="0"/>
              <a:buNone/>
              <a:defRPr sz="3197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13100"/>
            <a:ext cx="6401332" cy="792000"/>
          </a:xfrm>
        </p:spPr>
        <p:txBody>
          <a:bodyPr/>
          <a:lstStyle>
            <a:lvl1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1pPr>
            <a:lvl2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1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38" name="Ecke">
            <a:extLst>
              <a:ext uri="{FF2B5EF4-FFF2-40B4-BE49-F238E27FC236}">
                <a16:creationId xmlns:a16="http://schemas.microsoft.com/office/drawing/2014/main" id="{22674B2D-CA14-4974-999B-A44E007CA7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39" name="Fläche">
              <a:extLst>
                <a:ext uri="{FF2B5EF4-FFF2-40B4-BE49-F238E27FC236}">
                  <a16:creationId xmlns:a16="http://schemas.microsoft.com/office/drawing/2014/main" id="{6795511E-0303-4E1C-AEC3-9D06D68E6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40" name="FONT">
              <a:extLst>
                <a:ext uri="{FF2B5EF4-FFF2-40B4-BE49-F238E27FC236}">
                  <a16:creationId xmlns:a16="http://schemas.microsoft.com/office/drawing/2014/main" id="{09B5938F-0791-4751-AF41-1381633D9C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3097656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0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Hintergrund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89" y="1943100"/>
            <a:ext cx="6330695" cy="400110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97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Titel der Präsentation erste Zeile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590925"/>
            <a:ext cx="2337565" cy="1800000"/>
          </a:xfrm>
        </p:spPr>
        <p:txBody>
          <a:bodyPr/>
          <a:lstStyle>
            <a:lvl1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2pPr>
            <a:lvl3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3pPr>
            <a:lvl4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4pPr>
            <a:lvl5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5pPr>
            <a:lvl6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6pPr>
            <a:lvl7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7pPr>
            <a:lvl8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8pPr>
            <a:lvl9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59989" y="2410588"/>
            <a:ext cx="4077616" cy="400110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597" b="1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grpSp>
        <p:nvGrpSpPr>
          <p:cNvPr id="27" name="Regieanweisungen"/>
          <p:cNvGrpSpPr/>
          <p:nvPr/>
        </p:nvGrpSpPr>
        <p:grpSpPr>
          <a:xfrm>
            <a:off x="-2050601" y="-468000"/>
            <a:ext cx="14709415" cy="7776000"/>
            <a:chOff x="-2052737" y="-468000"/>
            <a:chExt cx="14724737" cy="7776000"/>
          </a:xfrm>
        </p:grpSpPr>
        <p:sp>
          <p:nvSpPr>
            <p:cNvPr id="28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29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urücksetzen"/>
            <p:cNvSpPr txBox="1"/>
            <p:nvPr/>
          </p:nvSpPr>
          <p:spPr>
            <a:xfrm rot="10800000" flipH="1" flipV="1">
              <a:off x="-2052737" y="648000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6" name="Layoutwechsel"/>
            <p:cNvSpPr txBox="1"/>
            <p:nvPr/>
          </p:nvSpPr>
          <p:spPr>
            <a:xfrm rot="10800000" flipH="1" flipV="1">
              <a:off x="-2052737" y="1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7" name="Linie"/>
            <p:cNvCxnSpPr/>
            <p:nvPr/>
          </p:nvCxnSpPr>
          <p:spPr>
            <a:xfrm>
              <a:off x="12312000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/>
          </p:nvCxnSpPr>
          <p:spPr>
            <a:xfrm>
              <a:off x="-467999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/>
          </p:nvCxnSpPr>
          <p:spPr>
            <a:xfrm>
              <a:off x="-467999" y="14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/>
            <p:cNvCxnSpPr/>
            <p:nvPr/>
          </p:nvCxnSpPr>
          <p:spPr>
            <a:xfrm>
              <a:off x="12312000" y="1438599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B7434FA0-470B-4BD7-BDF5-1BC244DE628D}" type="datetime1">
              <a:rPr lang="de-DE" smtClean="0"/>
              <a:t>12.06.2023</a:t>
            </a:fld>
            <a:endParaRPr lang="de-DE"/>
          </a:p>
        </p:txBody>
      </p:sp>
      <p:sp>
        <p:nvSpPr>
          <p:cNvPr id="54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5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55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004537" y="7020000"/>
            <a:ext cx="827138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57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1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473257" y="6081105"/>
            <a:ext cx="5358418" cy="468000"/>
          </a:xfrm>
        </p:spPr>
        <p:txBody>
          <a:bodyPr vert="horz" anchor="b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/>
            </a:lvl1pPr>
            <a:lvl2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2pPr>
            <a:lvl3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3pPr>
            <a:lvl4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4pPr>
            <a:lvl5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5pPr>
            <a:lvl6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6pPr>
            <a:lvl7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7pPr>
            <a:lvl8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8pPr>
            <a:lvl9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</p:spTree>
    <p:extLst>
      <p:ext uri="{BB962C8B-B14F-4D97-AF65-F5344CB8AC3E}">
        <p14:creationId xmlns:p14="http://schemas.microsoft.com/office/powerpoint/2010/main" val="977076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4">
          <p15:clr>
            <a:srgbClr val="FBAE40"/>
          </p15:clr>
        </p15:guide>
        <p15:guide id="2" orient="horz" pos="2262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  <p15:guide id="5" orient="horz" pos="151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9625" y="1438275"/>
            <a:ext cx="11472050" cy="577054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286002"/>
            <a:ext cx="11472388" cy="3457575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467DE-9CF0-4B86-8961-D14CE0B5B347}" type="datetime1">
              <a:rPr lang="de-DE" smtClean="0"/>
              <a:t>12.06.2023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529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906">
          <p15:clr>
            <a:srgbClr val="FBAE40"/>
          </p15:clr>
        </p15:guide>
        <p15:guide id="3" orient="horz" pos="1440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9987" y="1438275"/>
            <a:ext cx="11472026" cy="577054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988" y="2286001"/>
            <a:ext cx="11472025" cy="34575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FC72-4C3B-4D6F-8E91-B703B7958BF8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85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906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9626" y="1438275"/>
            <a:ext cx="5494740" cy="9926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988" y="2698753"/>
            <a:ext cx="5494379" cy="304323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7516171" y="1512000"/>
            <a:ext cx="4315842" cy="320400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7516171" y="4860000"/>
            <a:ext cx="4315842" cy="881988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latin typeface="+mn-lt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AE8095-C6C0-4FDE-A0A3-F325AC33DC66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092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7">
          <p15:clr>
            <a:srgbClr val="FBAE40"/>
          </p15:clr>
        </p15:guide>
        <p15:guide id="2" orient="horz" pos="906">
          <p15:clr>
            <a:srgbClr val="FBAE40"/>
          </p15:clr>
        </p15:guide>
        <p15:guide id="3" orient="horz" pos="1700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F5B3-C33E-4AA4-AE37-E15669891B04}" type="datetime1">
              <a:rPr lang="de-DE" smtClean="0"/>
              <a:t>12.06.2023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191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BAE40"/>
          </p15:clr>
        </p15:guide>
        <p15:guide id="2" pos="7461">
          <p15:clr>
            <a:srgbClr val="FBAE40"/>
          </p15:clr>
        </p15:guide>
        <p15:guide id="3" orient="horz" pos="3617">
          <p15:clr>
            <a:srgbClr val="FBAE40"/>
          </p15:clr>
        </p15:guide>
        <p15:guide id="4" orient="horz" pos="906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25695-1D4C-4481-8B3C-1E0EA87E1E3A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16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lau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Regieanweisungen"/>
          <p:cNvGrpSpPr/>
          <p:nvPr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26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1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7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6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9F04D8C0-5917-4C5B-97C7-CE9329257644}" type="datetime1">
              <a:rPr lang="de-DE" smtClean="0"/>
              <a:t>12.06.2023</a:t>
            </a:fld>
            <a:endParaRPr lang="de-DE"/>
          </a:p>
        </p:txBody>
      </p:sp>
      <p:sp>
        <p:nvSpPr>
          <p:cNvPr id="49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5" y="7020000"/>
            <a:ext cx="8271658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50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DDA284B2-9BAE-4F3E-8FE0-06659729F35F}" type="slidenum">
              <a:rPr lang="de-DE" smtClean="0"/>
              <a:t>‹#›</a:t>
            </a:fld>
            <a:endParaRPr lang="de-DE"/>
          </a:p>
        </p:txBody>
      </p:sp>
      <p:sp>
        <p:nvSpPr>
          <p:cNvPr id="58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9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6401332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1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14569" y="6069200"/>
            <a:ext cx="341671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7" name="Ecke">
            <a:extLst>
              <a:ext uri="{FF2B5EF4-FFF2-40B4-BE49-F238E27FC236}">
                <a16:creationId xmlns:a16="http://schemas.microsoft.com/office/drawing/2014/main" id="{BF4FD03E-506A-4342-BE88-6FF8E957ABC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28" name="Fläche">
              <a:extLst>
                <a:ext uri="{FF2B5EF4-FFF2-40B4-BE49-F238E27FC236}">
                  <a16:creationId xmlns:a16="http://schemas.microsoft.com/office/drawing/2014/main" id="{A5ECCA8D-81B9-4B76-9D69-01EDA47B7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29" name="FONT">
              <a:extLst>
                <a:ext uri="{FF2B5EF4-FFF2-40B4-BE49-F238E27FC236}">
                  <a16:creationId xmlns:a16="http://schemas.microsoft.com/office/drawing/2014/main" id="{694903C5-B7B6-4C7E-BE6D-6A5E03CBC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249369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36750"/>
            <a:ext cx="6401332" cy="1277938"/>
          </a:xfrm>
        </p:spPr>
        <p:txBody>
          <a:bodyPr anchor="t" anchorCtr="0"/>
          <a:lstStyle>
            <a:lvl1pPr marL="0" indent="0" algn="l">
              <a:lnSpc>
                <a:spcPct val="104000"/>
              </a:lnSpc>
              <a:buFont typeface="Arial" panose="020B0604020202020204" pitchFamily="34" charset="0"/>
              <a:buNone/>
              <a:defRPr sz="3197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1281" y="3214688"/>
            <a:ext cx="6401332" cy="792000"/>
          </a:xfrm>
        </p:spPr>
        <p:txBody>
          <a:bodyPr/>
          <a:lstStyle>
            <a:lvl1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1pPr>
            <a:lvl2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2pPr>
            <a:lvl3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3pPr>
            <a:lvl4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4pPr>
            <a:lvl5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5pPr>
            <a:lvl6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6pPr>
            <a:lvl7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7pPr>
            <a:lvl8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8pPr>
            <a:lvl9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473257" y="6081105"/>
            <a:ext cx="5358418" cy="468000"/>
          </a:xfrm>
        </p:spPr>
        <p:txBody>
          <a:bodyPr vert="horz" anchor="b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/>
            </a:lvl1pPr>
            <a:lvl2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2pPr>
            <a:lvl3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3pPr>
            <a:lvl4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4pPr>
            <a:lvl5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5pPr>
            <a:lvl6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6pPr>
            <a:lvl7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7pPr>
            <a:lvl8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8pPr>
            <a:lvl9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31" name="Regieanweisungen"/>
          <p:cNvGrpSpPr/>
          <p:nvPr/>
        </p:nvGrpSpPr>
        <p:grpSpPr>
          <a:xfrm>
            <a:off x="-2050601" y="-468000"/>
            <a:ext cx="14709415" cy="7776000"/>
            <a:chOff x="-2052737" y="-468000"/>
            <a:chExt cx="14724737" cy="7776000"/>
          </a:xfrm>
        </p:grpSpPr>
        <p:sp>
          <p:nvSpPr>
            <p:cNvPr id="33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5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urücksetzen"/>
            <p:cNvSpPr txBox="1"/>
            <p:nvPr/>
          </p:nvSpPr>
          <p:spPr>
            <a:xfrm rot="10800000" flipH="1" flipV="1">
              <a:off x="-2052737" y="648000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5" name="Layoutwechsel"/>
            <p:cNvSpPr txBox="1"/>
            <p:nvPr/>
          </p:nvSpPr>
          <p:spPr>
            <a:xfrm rot="10800000" flipH="1" flipV="1">
              <a:off x="-2052737" y="1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7" name="Linie"/>
            <p:cNvCxnSpPr/>
            <p:nvPr/>
          </p:nvCxnSpPr>
          <p:spPr>
            <a:xfrm>
              <a:off x="12312000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/>
            <p:cNvCxnSpPr/>
            <p:nvPr/>
          </p:nvCxnSpPr>
          <p:spPr>
            <a:xfrm>
              <a:off x="-467999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Linie"/>
            <p:cNvCxnSpPr/>
            <p:nvPr/>
          </p:nvCxnSpPr>
          <p:spPr>
            <a:xfrm>
              <a:off x="-467999" y="14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Linie"/>
            <p:cNvCxnSpPr/>
            <p:nvPr/>
          </p:nvCxnSpPr>
          <p:spPr>
            <a:xfrm>
              <a:off x="12312000" y="1438599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8EF3F511-E3FF-4F67-9C9F-EA671570226F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5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004537" y="7020000"/>
            <a:ext cx="827138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69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70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30" name="Türmchen"/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32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CB0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4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A5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39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40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3810111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0">
          <p15:clr>
            <a:srgbClr val="FBAE40"/>
          </p15:clr>
        </p15:guide>
        <p15:guide id="2" orient="horz" pos="2025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367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104000"/>
              </a:lnSpc>
              <a:buFont typeface="Arial" panose="020B0604020202020204" pitchFamily="34" charset="0"/>
              <a:buNone/>
              <a:defRPr sz="3197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13100"/>
            <a:ext cx="6401332" cy="792000"/>
          </a:xfrm>
        </p:spPr>
        <p:txBody>
          <a:bodyPr/>
          <a:lstStyle>
            <a:lvl1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1pPr>
            <a:lvl2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9" name="Regieanweisungen"/>
          <p:cNvGrpSpPr/>
          <p:nvPr/>
        </p:nvGrpSpPr>
        <p:grpSpPr>
          <a:xfrm>
            <a:off x="-2050601" y="-468000"/>
            <a:ext cx="14709415" cy="7776000"/>
            <a:chOff x="-2052737" y="-468000"/>
            <a:chExt cx="14724737" cy="7776000"/>
          </a:xfrm>
        </p:grpSpPr>
        <p:sp>
          <p:nvSpPr>
            <p:cNvPr id="30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1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urücksetzen"/>
            <p:cNvSpPr txBox="1"/>
            <p:nvPr/>
          </p:nvSpPr>
          <p:spPr>
            <a:xfrm rot="10800000" flipH="1" flipV="1">
              <a:off x="-2052737" y="648000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6" name="Layoutwechsel"/>
            <p:cNvSpPr txBox="1"/>
            <p:nvPr/>
          </p:nvSpPr>
          <p:spPr>
            <a:xfrm rot="10800000" flipH="1" flipV="1">
              <a:off x="-2052737" y="1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37" name="Linie"/>
            <p:cNvCxnSpPr/>
            <p:nvPr/>
          </p:nvCxnSpPr>
          <p:spPr>
            <a:xfrm>
              <a:off x="12312000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-467999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Linie"/>
            <p:cNvCxnSpPr/>
            <p:nvPr/>
          </p:nvCxnSpPr>
          <p:spPr>
            <a:xfrm>
              <a:off x="-467999" y="14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/>
          </p:nvCxnSpPr>
          <p:spPr>
            <a:xfrm>
              <a:off x="12312000" y="1438599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473257" y="6081105"/>
            <a:ext cx="5358418" cy="468000"/>
          </a:xfrm>
        </p:spPr>
        <p:txBody>
          <a:bodyPr vert="horz" anchor="b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/>
            </a:lvl1pPr>
            <a:lvl2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2pPr>
            <a:lvl3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3pPr>
            <a:lvl4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4pPr>
            <a:lvl5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5pPr>
            <a:lvl6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6pPr>
            <a:lvl7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7pPr>
            <a:lvl8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8pPr>
            <a:lvl9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56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DA2AB95B-165E-436D-8839-7B2D572F09C7}" type="datetime1">
              <a:rPr lang="de-DE" smtClean="0"/>
              <a:t>12.06.2023</a:t>
            </a:fld>
            <a:endParaRPr lang="de-DE"/>
          </a:p>
        </p:txBody>
      </p:sp>
      <p:sp>
        <p:nvSpPr>
          <p:cNvPr id="57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5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58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004537" y="7020000"/>
            <a:ext cx="827138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65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6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40" name="Türmchen"/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41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D2D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 dirty="0"/>
            </a:p>
          </p:txBody>
        </p:sp>
        <p:sp>
          <p:nvSpPr>
            <p:cNvPr id="42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5BB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43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44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336710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0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14568" y="6080400"/>
            <a:ext cx="3416441" cy="468000"/>
          </a:xfrm>
        </p:spPr>
        <p:txBody>
          <a:bodyPr vert="horz" anchor="b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/>
            </a:lvl1pPr>
            <a:lvl2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2pPr>
            <a:lvl3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3pPr>
            <a:lvl4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4pPr>
            <a:lvl5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5pPr>
            <a:lvl6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6pPr>
            <a:lvl7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7pPr>
            <a:lvl8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8pPr>
            <a:lvl9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Regieanweisungen"/>
          <p:cNvGrpSpPr/>
          <p:nvPr/>
        </p:nvGrpSpPr>
        <p:grpSpPr>
          <a:xfrm>
            <a:off x="-2050601" y="-468000"/>
            <a:ext cx="14709415" cy="7776000"/>
            <a:chOff x="-2052737" y="-468000"/>
            <a:chExt cx="14724737" cy="7776000"/>
          </a:xfrm>
        </p:grpSpPr>
        <p:sp>
          <p:nvSpPr>
            <p:cNvPr id="26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27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urücksetzen"/>
            <p:cNvSpPr txBox="1"/>
            <p:nvPr/>
          </p:nvSpPr>
          <p:spPr>
            <a:xfrm rot="10800000" flipH="1" flipV="1">
              <a:off x="-2052737" y="648000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2" name="Layoutwechsel"/>
            <p:cNvSpPr txBox="1"/>
            <p:nvPr/>
          </p:nvSpPr>
          <p:spPr>
            <a:xfrm rot="10800000" flipH="1" flipV="1">
              <a:off x="-2052737" y="1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33" name="Linie"/>
            <p:cNvCxnSpPr/>
            <p:nvPr/>
          </p:nvCxnSpPr>
          <p:spPr>
            <a:xfrm>
              <a:off x="12312000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/>
          </p:nvCxnSpPr>
          <p:spPr>
            <a:xfrm>
              <a:off x="-467999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/>
          </p:nvCxnSpPr>
          <p:spPr>
            <a:xfrm>
              <a:off x="-467999" y="14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nie"/>
            <p:cNvCxnSpPr/>
            <p:nvPr/>
          </p:nvCxnSpPr>
          <p:spPr>
            <a:xfrm>
              <a:off x="12312000" y="1438599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20E3FBDB-DC87-4A24-A6A9-9353B9AE364C}" type="datetime1">
              <a:rPr lang="de-DE" smtClean="0"/>
              <a:t>12.06.2023</a:t>
            </a:fld>
            <a:endParaRPr lang="de-DE"/>
          </a:p>
        </p:txBody>
      </p:sp>
      <p:sp>
        <p:nvSpPr>
          <p:cNvPr id="52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5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53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004537" y="7020000"/>
            <a:ext cx="827138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54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36750"/>
            <a:ext cx="6401332" cy="1277938"/>
          </a:xfrm>
        </p:spPr>
        <p:txBody>
          <a:bodyPr anchor="t" anchorCtr="0"/>
          <a:lstStyle>
            <a:lvl1pPr marL="0" indent="0" algn="l">
              <a:lnSpc>
                <a:spcPct val="104000"/>
              </a:lnSpc>
              <a:buFont typeface="Arial" panose="020B0604020202020204" pitchFamily="34" charset="0"/>
              <a:buNone/>
              <a:defRPr sz="3197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1281" y="3214688"/>
            <a:ext cx="6401332" cy="792000"/>
          </a:xfrm>
        </p:spPr>
        <p:txBody>
          <a:bodyPr/>
          <a:lstStyle>
            <a:lvl1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1pPr>
            <a:lvl2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2pPr>
            <a:lvl3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3pPr>
            <a:lvl4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4pPr>
            <a:lvl5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5pPr>
            <a:lvl6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6pPr>
            <a:lvl7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7pPr>
            <a:lvl8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8pPr>
            <a:lvl9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1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37" name="Ecke">
            <a:extLst>
              <a:ext uri="{FF2B5EF4-FFF2-40B4-BE49-F238E27FC236}">
                <a16:creationId xmlns:a16="http://schemas.microsoft.com/office/drawing/2014/main" id="{57B44E53-27DD-488B-A2CA-7B691DD13C3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38" name="Fläche">
              <a:extLst>
                <a:ext uri="{FF2B5EF4-FFF2-40B4-BE49-F238E27FC236}">
                  <a16:creationId xmlns:a16="http://schemas.microsoft.com/office/drawing/2014/main" id="{454A5B81-4828-4AEF-A3D3-9F7194A00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39" name="FONT">
              <a:extLst>
                <a:ext uri="{FF2B5EF4-FFF2-40B4-BE49-F238E27FC236}">
                  <a16:creationId xmlns:a16="http://schemas.microsoft.com/office/drawing/2014/main" id="{3EE01023-7E07-4B5E-B000-B26AF89EA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4199103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0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lau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5214568" y="6080400"/>
            <a:ext cx="3416441" cy="468000"/>
          </a:xfrm>
        </p:spPr>
        <p:txBody>
          <a:bodyPr vert="horz" anchor="b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>
                <a:solidFill>
                  <a:schemeClr val="bg1"/>
                </a:solidFill>
              </a:defRPr>
            </a:lvl1pPr>
            <a:lvl2pPr marL="0" indent="0" algn="r">
              <a:lnSpc>
                <a:spcPct val="110000"/>
              </a:lnSpc>
              <a:spcBef>
                <a:spcPts val="0"/>
              </a:spcBef>
              <a:buNone/>
              <a:defRPr sz="1199" b="0">
                <a:solidFill>
                  <a:schemeClr val="bg1"/>
                </a:solidFill>
              </a:defRPr>
            </a:lvl2pPr>
            <a:lvl3pPr marL="0" indent="0" algn="r">
              <a:lnSpc>
                <a:spcPct val="110000"/>
              </a:lnSpc>
              <a:spcBef>
                <a:spcPts val="0"/>
              </a:spcBef>
              <a:buNone/>
              <a:defRPr sz="1199" b="0">
                <a:solidFill>
                  <a:schemeClr val="bg1"/>
                </a:solidFill>
              </a:defRPr>
            </a:lvl3pPr>
            <a:lvl4pPr marL="0" indent="0" algn="r">
              <a:lnSpc>
                <a:spcPct val="110000"/>
              </a:lnSpc>
              <a:spcBef>
                <a:spcPts val="0"/>
              </a:spcBef>
              <a:buNone/>
              <a:defRPr sz="1199" b="0">
                <a:solidFill>
                  <a:schemeClr val="bg1"/>
                </a:solidFill>
              </a:defRPr>
            </a:lvl4pPr>
            <a:lvl5pPr marL="0" indent="0" algn="r">
              <a:lnSpc>
                <a:spcPct val="110000"/>
              </a:lnSpc>
              <a:spcBef>
                <a:spcPts val="0"/>
              </a:spcBef>
              <a:buNone/>
              <a:defRPr sz="1199" b="0">
                <a:solidFill>
                  <a:schemeClr val="bg1"/>
                </a:solidFill>
              </a:defRPr>
            </a:lvl5pPr>
            <a:lvl6pPr marL="0" indent="0" algn="r">
              <a:lnSpc>
                <a:spcPct val="110000"/>
              </a:lnSpc>
              <a:spcBef>
                <a:spcPts val="0"/>
              </a:spcBef>
              <a:buNone/>
              <a:defRPr sz="1199" b="0">
                <a:solidFill>
                  <a:schemeClr val="bg1"/>
                </a:solidFill>
              </a:defRPr>
            </a:lvl6pPr>
            <a:lvl7pPr marL="0" indent="0" algn="r">
              <a:lnSpc>
                <a:spcPct val="110000"/>
              </a:lnSpc>
              <a:spcBef>
                <a:spcPts val="0"/>
              </a:spcBef>
              <a:buNone/>
              <a:defRPr sz="1199" b="0">
                <a:solidFill>
                  <a:schemeClr val="bg1"/>
                </a:solidFill>
              </a:defRPr>
            </a:lvl7pPr>
            <a:lvl8pPr marL="0" indent="0" algn="r">
              <a:lnSpc>
                <a:spcPct val="110000"/>
              </a:lnSpc>
              <a:spcBef>
                <a:spcPts val="0"/>
              </a:spcBef>
              <a:buNone/>
              <a:defRPr sz="1199" b="0">
                <a:solidFill>
                  <a:schemeClr val="bg1"/>
                </a:solidFill>
              </a:defRPr>
            </a:lvl8pPr>
            <a:lvl9pPr marL="0" indent="0" algn="r">
              <a:lnSpc>
                <a:spcPct val="110000"/>
              </a:lnSpc>
              <a:spcBef>
                <a:spcPts val="0"/>
              </a:spcBef>
              <a:buNone/>
              <a:defRPr sz="11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Regieanweisungen"/>
          <p:cNvGrpSpPr/>
          <p:nvPr/>
        </p:nvGrpSpPr>
        <p:grpSpPr>
          <a:xfrm>
            <a:off x="-2050601" y="-468000"/>
            <a:ext cx="14709415" cy="7776000"/>
            <a:chOff x="-2052737" y="-468000"/>
            <a:chExt cx="14724737" cy="7776000"/>
          </a:xfrm>
        </p:grpSpPr>
        <p:sp>
          <p:nvSpPr>
            <p:cNvPr id="26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27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urücksetzen"/>
            <p:cNvSpPr txBox="1"/>
            <p:nvPr/>
          </p:nvSpPr>
          <p:spPr>
            <a:xfrm rot="10800000" flipH="1" flipV="1">
              <a:off x="-2052737" y="648000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2" name="Layoutwechsel"/>
            <p:cNvSpPr txBox="1"/>
            <p:nvPr/>
          </p:nvSpPr>
          <p:spPr>
            <a:xfrm rot="10800000" flipH="1" flipV="1">
              <a:off x="-2052737" y="1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33" name="Linie"/>
            <p:cNvCxnSpPr/>
            <p:nvPr/>
          </p:nvCxnSpPr>
          <p:spPr>
            <a:xfrm>
              <a:off x="12312000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/>
          </p:nvCxnSpPr>
          <p:spPr>
            <a:xfrm>
              <a:off x="-467999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/>
          </p:nvCxnSpPr>
          <p:spPr>
            <a:xfrm>
              <a:off x="-467999" y="14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nie"/>
            <p:cNvCxnSpPr/>
            <p:nvPr/>
          </p:nvCxnSpPr>
          <p:spPr>
            <a:xfrm>
              <a:off x="12312000" y="1438599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C8EC3984-9BB0-4FDE-8328-8165A5B5172C}" type="datetime1">
              <a:rPr lang="de-DE" smtClean="0"/>
              <a:t>12.06.2023</a:t>
            </a:fld>
            <a:endParaRPr lang="de-DE"/>
          </a:p>
        </p:txBody>
      </p:sp>
      <p:sp>
        <p:nvSpPr>
          <p:cNvPr id="52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5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53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004537" y="7020000"/>
            <a:ext cx="827138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54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36750"/>
            <a:ext cx="6401332" cy="1276350"/>
          </a:xfrm>
        </p:spPr>
        <p:txBody>
          <a:bodyPr anchor="t" anchorCtr="0"/>
          <a:lstStyle>
            <a:lvl1pPr marL="0" indent="0" algn="l">
              <a:lnSpc>
                <a:spcPct val="104000"/>
              </a:lnSpc>
              <a:buFont typeface="Arial" panose="020B0604020202020204" pitchFamily="34" charset="0"/>
              <a:buNone/>
              <a:defRPr sz="3197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5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13100"/>
            <a:ext cx="6401332" cy="792000"/>
          </a:xfrm>
        </p:spPr>
        <p:txBody>
          <a:bodyPr/>
          <a:lstStyle>
            <a:lvl1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1pPr>
            <a:lvl2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0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1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38" name="Ecke">
            <a:extLst>
              <a:ext uri="{FF2B5EF4-FFF2-40B4-BE49-F238E27FC236}">
                <a16:creationId xmlns:a16="http://schemas.microsoft.com/office/drawing/2014/main" id="{8C5EF2D3-9C50-4F3C-B6D3-F9DD5A7DB5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39" name="Fläche">
              <a:extLst>
                <a:ext uri="{FF2B5EF4-FFF2-40B4-BE49-F238E27FC236}">
                  <a16:creationId xmlns:a16="http://schemas.microsoft.com/office/drawing/2014/main" id="{7D5B1B74-F513-4CD6-9B6D-027E4BB87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40" name="FONT">
              <a:extLst>
                <a:ext uri="{FF2B5EF4-FFF2-40B4-BE49-F238E27FC236}">
                  <a16:creationId xmlns:a16="http://schemas.microsoft.com/office/drawing/2014/main" id="{DBA679EF-CD1C-4DD0-AFB8-2B3542E644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41999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0">
          <p15:clr>
            <a:srgbClr val="FBAE40"/>
          </p15:clr>
        </p15:guide>
        <p15:guide id="2" orient="horz" pos="2024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Hintergrund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989" y="1943100"/>
            <a:ext cx="6330695" cy="400110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597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Titel der Präsentation erste Zeile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590925"/>
            <a:ext cx="2337565" cy="1800000"/>
          </a:xfrm>
        </p:spPr>
        <p:txBody>
          <a:bodyPr/>
          <a:lstStyle>
            <a:lvl1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2pPr>
            <a:lvl3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3pPr>
            <a:lvl4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4pPr>
            <a:lvl5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5pPr>
            <a:lvl6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6pPr>
            <a:lvl7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7pPr>
            <a:lvl8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8pPr>
            <a:lvl9pPr marL="0" indent="0" algn="l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59989" y="2410588"/>
            <a:ext cx="4077616" cy="400110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sz="2597" b="1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grpSp>
        <p:nvGrpSpPr>
          <p:cNvPr id="27" name="Regieanweisungen"/>
          <p:cNvGrpSpPr/>
          <p:nvPr/>
        </p:nvGrpSpPr>
        <p:grpSpPr>
          <a:xfrm>
            <a:off x="-2050601" y="-468000"/>
            <a:ext cx="14709415" cy="7776000"/>
            <a:chOff x="-2052737" y="-468000"/>
            <a:chExt cx="14724737" cy="7776000"/>
          </a:xfrm>
        </p:grpSpPr>
        <p:sp>
          <p:nvSpPr>
            <p:cNvPr id="28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29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urücksetzen"/>
            <p:cNvSpPr txBox="1"/>
            <p:nvPr/>
          </p:nvSpPr>
          <p:spPr>
            <a:xfrm rot="10800000" flipH="1" flipV="1">
              <a:off x="-2052737" y="648000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46" name="Layoutwechsel"/>
            <p:cNvSpPr txBox="1"/>
            <p:nvPr/>
          </p:nvSpPr>
          <p:spPr>
            <a:xfrm rot="10800000" flipH="1" flipV="1">
              <a:off x="-2052737" y="1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7" name="Linie"/>
            <p:cNvCxnSpPr/>
            <p:nvPr/>
          </p:nvCxnSpPr>
          <p:spPr>
            <a:xfrm>
              <a:off x="12312000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/>
          </p:nvCxnSpPr>
          <p:spPr>
            <a:xfrm>
              <a:off x="-467999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/>
          </p:nvCxnSpPr>
          <p:spPr>
            <a:xfrm>
              <a:off x="-467999" y="14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Linie"/>
            <p:cNvCxnSpPr/>
            <p:nvPr/>
          </p:nvCxnSpPr>
          <p:spPr>
            <a:xfrm>
              <a:off x="12312000" y="1438599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1DDCEA86-C71D-40AD-9F60-C78B326F9ADF}" type="datetime1">
              <a:rPr lang="de-DE" smtClean="0"/>
              <a:t>12.06.2023</a:t>
            </a:fld>
            <a:endParaRPr lang="de-DE"/>
          </a:p>
        </p:txBody>
      </p:sp>
      <p:sp>
        <p:nvSpPr>
          <p:cNvPr id="54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5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55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004537" y="7020000"/>
            <a:ext cx="827138" cy="360000"/>
          </a:xfrm>
        </p:spPr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57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1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62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473257" y="6081105"/>
            <a:ext cx="5358418" cy="468000"/>
          </a:xfrm>
        </p:spPr>
        <p:txBody>
          <a:bodyPr vert="horz" anchor="b" anchorCtr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/>
            </a:lvl1pPr>
            <a:lvl2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2pPr>
            <a:lvl3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3pPr>
            <a:lvl4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4pPr>
            <a:lvl5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5pPr>
            <a:lvl6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6pPr>
            <a:lvl7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7pPr>
            <a:lvl8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8pPr>
            <a:lvl9pPr marL="0" indent="0" algn="r">
              <a:lnSpc>
                <a:spcPct val="110000"/>
              </a:lnSpc>
              <a:spcBef>
                <a:spcPts val="0"/>
              </a:spcBef>
              <a:buNone/>
              <a:defRPr sz="11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</p:spTree>
    <p:extLst>
      <p:ext uri="{BB962C8B-B14F-4D97-AF65-F5344CB8AC3E}">
        <p14:creationId xmlns:p14="http://schemas.microsoft.com/office/powerpoint/2010/main" val="2866730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24">
          <p15:clr>
            <a:srgbClr val="FBAE40"/>
          </p15:clr>
        </p15:guide>
        <p15:guide id="2" orient="horz" pos="2262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  <p15:guide id="5" orient="horz" pos="151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9625" y="1438275"/>
            <a:ext cx="11472050" cy="577054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286002"/>
            <a:ext cx="11472388" cy="3457575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87FC-DEE0-42C1-85AD-EAADE8BD16BA}" type="datetime1">
              <a:rPr lang="de-DE" smtClean="0"/>
              <a:t>12.06.2023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793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906">
          <p15:clr>
            <a:srgbClr val="FBAE40"/>
          </p15:clr>
        </p15:guide>
        <p15:guide id="3" orient="horz" pos="1440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9987" y="1438275"/>
            <a:ext cx="11472026" cy="577054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988" y="2286001"/>
            <a:ext cx="11472025" cy="34575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45CD4-F252-4A35-AC57-754168BE0954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580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906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9626" y="1438275"/>
            <a:ext cx="5494740" cy="9926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988" y="2698753"/>
            <a:ext cx="5494379" cy="3043237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7516171" y="1512000"/>
            <a:ext cx="4315842" cy="320400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7516171" y="4860000"/>
            <a:ext cx="4315842" cy="881988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latin typeface="+mn-lt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33FE8F-C97D-41B9-9FD3-FD653C67B473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223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7">
          <p15:clr>
            <a:srgbClr val="FBAE40"/>
          </p15:clr>
        </p15:guide>
        <p15:guide id="2" orient="horz" pos="906">
          <p15:clr>
            <a:srgbClr val="FBAE40"/>
          </p15:clr>
        </p15:guide>
        <p15:guide id="3" orient="horz" pos="1700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149F-0871-437A-8FCE-9C583ECF3DC3}" type="datetime1">
              <a:rPr lang="de-DE" smtClean="0"/>
              <a:t>12.06.2023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8755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BAE40"/>
          </p15:clr>
        </p15:guide>
        <p15:guide id="2" pos="7461">
          <p15:clr>
            <a:srgbClr val="FBAE40"/>
          </p15:clr>
        </p15:guide>
        <p15:guide id="3" orient="horz" pos="3617">
          <p15:clr>
            <a:srgbClr val="FBAE40"/>
          </p15:clr>
        </p15:guide>
        <p15:guide id="4" orient="horz" pos="906">
          <p15:clr>
            <a:srgbClr val="FBAE40"/>
          </p15:clr>
        </p15:guide>
        <p15:guide id="5" orient="horz" pos="14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DB86-CAB1-48DF-BFD8-82F005C88193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46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7" name="Regieanweisungen"/>
          <p:cNvGrpSpPr/>
          <p:nvPr/>
        </p:nvGrpSpPr>
        <p:grpSpPr>
          <a:xfrm>
            <a:off x="-1906014" y="-468000"/>
            <a:ext cx="14564828" cy="7776000"/>
            <a:chOff x="-1908000" y="-468000"/>
            <a:chExt cx="14580000" cy="7776000"/>
          </a:xfrm>
        </p:grpSpPr>
        <p:sp>
          <p:nvSpPr>
            <p:cNvPr id="28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0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cxnSp>
          <p:nvCxnSpPr>
            <p:cNvPr id="31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40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Datumsplatzhalter 3"/>
          <p:cNvSpPr>
            <a:spLocks noGrp="1"/>
          </p:cNvSpPr>
          <p:nvPr>
            <p:ph type="dt" sz="half" idx="14"/>
          </p:nvPr>
        </p:nvSpPr>
        <p:spPr>
          <a:xfrm>
            <a:off x="3596254" y="-720000"/>
            <a:ext cx="8235421" cy="360000"/>
          </a:xfrm>
        </p:spPr>
        <p:txBody>
          <a:bodyPr/>
          <a:lstStyle/>
          <a:p>
            <a:fld id="{0F7FB45D-2332-4136-AF46-E111C4D49C0F}" type="datetime1">
              <a:rPr lang="de-DE" smtClean="0"/>
              <a:t>12.06.2023</a:t>
            </a:fld>
            <a:endParaRPr lang="de-DE"/>
          </a:p>
        </p:txBody>
      </p:sp>
      <p:sp>
        <p:nvSpPr>
          <p:cNvPr id="52" name="Fußzeilenplatzhalter 4"/>
          <p:cNvSpPr>
            <a:spLocks noGrp="1"/>
          </p:cNvSpPr>
          <p:nvPr>
            <p:ph type="ftr" sz="quarter" idx="15"/>
          </p:nvPr>
        </p:nvSpPr>
        <p:spPr>
          <a:xfrm>
            <a:off x="359624" y="7020000"/>
            <a:ext cx="8271384" cy="360000"/>
          </a:xfrm>
        </p:spPr>
        <p:txBody>
          <a:bodyPr/>
          <a:lstStyle/>
          <a:p>
            <a:endParaRPr lang="de-DE"/>
          </a:p>
        </p:txBody>
      </p:sp>
      <p:sp>
        <p:nvSpPr>
          <p:cNvPr id="58" name="Foliennummernplatzhalter 5"/>
          <p:cNvSpPr>
            <a:spLocks noGrp="1"/>
          </p:cNvSpPr>
          <p:nvPr>
            <p:ph type="sldNum" sz="quarter" idx="16"/>
          </p:nvPr>
        </p:nvSpPr>
        <p:spPr>
          <a:xfrm>
            <a:off x="11112424" y="7020000"/>
            <a:ext cx="719251" cy="360000"/>
          </a:xfrm>
        </p:spPr>
        <p:txBody>
          <a:bodyPr/>
          <a:lstStyle/>
          <a:p>
            <a:fld id="{DDA284B2-9BAE-4F3E-8FE0-06659729F35F}" type="slidenum">
              <a:rPr lang="de-DE" smtClean="0"/>
              <a:t>‹#›</a:t>
            </a:fld>
            <a:endParaRPr lang="de-DE"/>
          </a:p>
        </p:txBody>
      </p:sp>
      <p:sp>
        <p:nvSpPr>
          <p:cNvPr id="59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075"/>
            <a:ext cx="5960116" cy="4431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197" b="1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 dirty="0"/>
              <a:t>Titel der Präsentation erste Zeile</a:t>
            </a:r>
          </a:p>
        </p:txBody>
      </p:sp>
      <p:sp>
        <p:nvSpPr>
          <p:cNvPr id="6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590925"/>
            <a:ext cx="2013902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61" name="Logo"/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2" name="wissen.leben"/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63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58402" y="2484439"/>
            <a:ext cx="3859451" cy="4431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64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6651847" y="6069200"/>
            <a:ext cx="5179828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</p:spTree>
    <p:extLst>
      <p:ext uri="{BB962C8B-B14F-4D97-AF65-F5344CB8AC3E}">
        <p14:creationId xmlns:p14="http://schemas.microsoft.com/office/powerpoint/2010/main" val="3895495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262">
          <p15:clr>
            <a:srgbClr val="FBAE40"/>
          </p15:clr>
        </p15:guide>
        <p15:guide id="3" pos="227">
          <p15:clr>
            <a:srgbClr val="FBAE40"/>
          </p15:clr>
        </p15:guide>
        <p15:guide id="4" pos="7461">
          <p15:clr>
            <a:srgbClr val="FBAE40"/>
          </p15:clr>
        </p15:guide>
        <p15:guide id="5" orient="horz" pos="156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60530-4C71-4DEF-B68F-DC5CFD3B22DF}" type="datetime1">
              <a:rPr lang="de-DE" smtClean="0"/>
              <a:t>12.06.2023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59625" y="1350963"/>
            <a:ext cx="11473273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401" y="2322513"/>
            <a:ext cx="11473274" cy="34210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156996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463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2AF0-7466-49C2-9A09-D9E00029D370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359625" y="1350963"/>
            <a:ext cx="1147205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2322513"/>
            <a:ext cx="11472050" cy="34210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4125712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5"/>
          </p:nvPr>
        </p:nvSpPr>
        <p:spPr>
          <a:xfrm>
            <a:off x="3596254" y="388800"/>
            <a:ext cx="8235421" cy="360000"/>
          </a:xfrm>
        </p:spPr>
        <p:txBody>
          <a:bodyPr/>
          <a:lstStyle/>
          <a:p>
            <a:fld id="{864BA75D-C3F3-41FF-8FE2-3E18987BE374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358400" y="1350962"/>
            <a:ext cx="5745016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15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401" y="2827338"/>
            <a:ext cx="5745016" cy="2916236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7516170" y="1512000"/>
            <a:ext cx="4315505" cy="324000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7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7516170" y="4896001"/>
            <a:ext cx="4315505" cy="847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 i="0">
                <a:latin typeface="+mn-lt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199314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781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35C2D-8E31-47E2-B883-2C32FAC35A5B}" type="datetime1">
              <a:rPr lang="de-DE" smtClean="0"/>
              <a:t>12.06.2023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359625" y="1350963"/>
            <a:ext cx="11472050" cy="575329"/>
          </a:xfrm>
        </p:spPr>
        <p:txBody>
          <a:bodyPr/>
          <a:lstStyle/>
          <a:p>
            <a:r>
              <a:rPr lang="de-DE" dirty="0"/>
              <a:t>Headline einfügen</a:t>
            </a:r>
          </a:p>
        </p:txBody>
      </p:sp>
    </p:spTree>
    <p:extLst>
      <p:ext uri="{BB962C8B-B14F-4D97-AF65-F5344CB8AC3E}">
        <p14:creationId xmlns:p14="http://schemas.microsoft.com/office/powerpoint/2010/main" val="236760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7">
          <p15:clr>
            <a:srgbClr val="FBAE40"/>
          </p15:clr>
        </p15:guide>
        <p15:guide id="5" pos="746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egieanweisungen"/>
          <p:cNvGrpSpPr/>
          <p:nvPr/>
        </p:nvGrpSpPr>
        <p:grpSpPr>
          <a:xfrm>
            <a:off x="-1906014" y="-468000"/>
            <a:ext cx="15680350" cy="7776001"/>
            <a:chOff x="-1908000" y="-468000"/>
            <a:chExt cx="15696684" cy="7776001"/>
          </a:xfrm>
        </p:grpSpPr>
        <p:grpSp>
          <p:nvGrpSpPr>
            <p:cNvPr id="32" name="Listenebenen"/>
            <p:cNvGrpSpPr/>
            <p:nvPr/>
          </p:nvGrpSpPr>
          <p:grpSpPr>
            <a:xfrm>
              <a:off x="-1908000" y="2376000"/>
              <a:ext cx="1800000" cy="1476000"/>
              <a:chOff x="-1908000" y="1368000"/>
              <a:chExt cx="1800000" cy="1107000"/>
            </a:xfrm>
          </p:grpSpPr>
          <p:sp>
            <p:nvSpPr>
              <p:cNvPr id="53" name="Text // Listenebene erhöhen"/>
              <p:cNvSpPr txBox="1"/>
              <p:nvPr/>
            </p:nvSpPr>
            <p:spPr>
              <a:xfrm>
                <a:off x="-1656000" y="1989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9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9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54" name="Text // Listenebene verringern"/>
              <p:cNvSpPr txBox="1"/>
              <p:nvPr/>
            </p:nvSpPr>
            <p:spPr>
              <a:xfrm>
                <a:off x="-1656000" y="2286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9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9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55" name="Listenebenen"/>
              <p:cNvSpPr txBox="1"/>
              <p:nvPr/>
            </p:nvSpPr>
            <p:spPr>
              <a:xfrm rot="10800000" flipH="1" flipV="1">
                <a:off x="-1908000" y="1368000"/>
                <a:ext cx="1800000" cy="54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99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99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099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099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56" name="Bild // Listenebene verringern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684000" y="2286000"/>
                <a:ext cx="544320" cy="189000"/>
              </a:xfrm>
              <a:prstGeom prst="rect">
                <a:avLst/>
              </a:prstGeom>
            </p:spPr>
          </p:pic>
          <p:pic>
            <p:nvPicPr>
              <p:cNvPr id="57" name="Bild // Listenebene erhöhen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684000" y="1989000"/>
                <a:ext cx="544320" cy="189000"/>
              </a:xfrm>
              <a:prstGeom prst="rect">
                <a:avLst/>
              </a:prstGeom>
            </p:spPr>
          </p:pic>
        </p:grpSp>
        <p:sp>
          <p:nvSpPr>
            <p:cNvPr id="33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5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36" name="Fußzeile"/>
            <p:cNvSpPr txBox="1"/>
            <p:nvPr/>
          </p:nvSpPr>
          <p:spPr>
            <a:xfrm rot="10800000" flipH="1" flipV="1">
              <a:off x="395999" y="6948001"/>
              <a:ext cx="8389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99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199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cxnSp>
          <p:nvCxnSpPr>
            <p:cNvPr id="39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0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ußzeile"/>
            <p:cNvSpPr txBox="1"/>
            <p:nvPr/>
          </p:nvSpPr>
          <p:spPr>
            <a:xfrm rot="10800000" flipH="1" flipV="1">
              <a:off x="12312000" y="388800"/>
              <a:ext cx="1476684" cy="96216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bg2"/>
                  </a:solidFill>
                  <a:latin typeface="+mn-lt"/>
                </a:rPr>
                <a:t>Datumsfeld dient 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bg2"/>
                  </a:solidFill>
                  <a:latin typeface="+mn-lt"/>
                </a:rPr>
                <a:t>als Kopfzeile!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Einfügen &gt; Text 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&gt; Kopf- und Fußzeile</a:t>
              </a:r>
            </a:p>
          </p:txBody>
        </p:sp>
      </p:grpSp>
      <p:sp>
        <p:nvSpPr>
          <p:cNvPr id="58" name="Titelplatzhalter 1"/>
          <p:cNvSpPr>
            <a:spLocks noGrp="1"/>
          </p:cNvSpPr>
          <p:nvPr>
            <p:ph type="title"/>
          </p:nvPr>
        </p:nvSpPr>
        <p:spPr>
          <a:xfrm>
            <a:off x="359625" y="1350963"/>
            <a:ext cx="11472050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59" name="Textplatzhalter 2"/>
          <p:cNvSpPr>
            <a:spLocks noGrp="1"/>
          </p:cNvSpPr>
          <p:nvPr>
            <p:ph type="body" idx="1"/>
          </p:nvPr>
        </p:nvSpPr>
        <p:spPr>
          <a:xfrm>
            <a:off x="359625" y="2322513"/>
            <a:ext cx="11472050" cy="34210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0" name="Datumsplatzhalter 3"/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1" i="0" baseline="0">
                <a:solidFill>
                  <a:schemeClr val="bg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fld id="{02FF3903-0F49-4AC7-A4F9-ED872D345807}" type="datetime1">
              <a:rPr lang="de-DE" smtClean="0"/>
              <a:t>12.06.2023</a:t>
            </a:fld>
            <a:endParaRPr lang="de-DE"/>
          </a:p>
        </p:txBody>
      </p:sp>
      <p:sp>
        <p:nvSpPr>
          <p:cNvPr id="6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 i="0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endParaRPr lang="de-DE"/>
          </a:p>
        </p:txBody>
      </p:sp>
      <p:sp>
        <p:nvSpPr>
          <p:cNvPr id="6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DDA284B2-9BAE-4F3E-8FE0-06659729F35F}" type="slidenum">
              <a:rPr lang="de-DE" smtClean="0"/>
              <a:t>‹#›</a:t>
            </a:fld>
            <a:endParaRPr lang="de-DE"/>
          </a:p>
        </p:txBody>
      </p:sp>
      <p:sp>
        <p:nvSpPr>
          <p:cNvPr id="63" name="Logo"/>
          <p:cNvSpPr>
            <a:spLocks noChangeAspect="1" noEditPoints="1"/>
          </p:cNvSpPr>
          <p:nvPr/>
        </p:nvSpPr>
        <p:spPr bwMode="auto">
          <a:xfrm>
            <a:off x="359625" y="304200"/>
            <a:ext cx="1438502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4" name="Linie"/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21736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marL="0" indent="0" algn="l" defTabSz="91338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197" b="1" i="0" kern="120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0" indent="0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Arial" panose="020B0604020202020204" pitchFamily="34" charset="0"/>
        <a:buNone/>
        <a:defRPr lang="de-DE" sz="1998" b="0" i="0" u="none" strike="noStrike" kern="12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323648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03454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83258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692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385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077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769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461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154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846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539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egieanweisungen"/>
          <p:cNvGrpSpPr/>
          <p:nvPr/>
        </p:nvGrpSpPr>
        <p:grpSpPr>
          <a:xfrm>
            <a:off x="-1906014" y="-468000"/>
            <a:ext cx="15680350" cy="7776001"/>
            <a:chOff x="-1908000" y="-468000"/>
            <a:chExt cx="15696684" cy="7776001"/>
          </a:xfrm>
        </p:grpSpPr>
        <p:grpSp>
          <p:nvGrpSpPr>
            <p:cNvPr id="32" name="Listenebenen"/>
            <p:cNvGrpSpPr/>
            <p:nvPr/>
          </p:nvGrpSpPr>
          <p:grpSpPr>
            <a:xfrm>
              <a:off x="-1908000" y="2376000"/>
              <a:ext cx="1800000" cy="1476000"/>
              <a:chOff x="-1908000" y="1368000"/>
              <a:chExt cx="1800000" cy="1107000"/>
            </a:xfrm>
          </p:grpSpPr>
          <p:sp>
            <p:nvSpPr>
              <p:cNvPr id="53" name="Text // Listenebene erhöhen"/>
              <p:cNvSpPr txBox="1"/>
              <p:nvPr/>
            </p:nvSpPr>
            <p:spPr>
              <a:xfrm>
                <a:off x="-1656000" y="1989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9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9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54" name="Text // Listenebene verringern"/>
              <p:cNvSpPr txBox="1"/>
              <p:nvPr/>
            </p:nvSpPr>
            <p:spPr>
              <a:xfrm>
                <a:off x="-1656000" y="2286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9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9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55" name="Listenebenen"/>
              <p:cNvSpPr txBox="1"/>
              <p:nvPr/>
            </p:nvSpPr>
            <p:spPr>
              <a:xfrm rot="10800000" flipH="1" flipV="1">
                <a:off x="-1908000" y="1368000"/>
                <a:ext cx="1800000" cy="54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99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99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099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099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56" name="Bild // Listenebene verringern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684000" y="2286000"/>
                <a:ext cx="544320" cy="189000"/>
              </a:xfrm>
              <a:prstGeom prst="rect">
                <a:avLst/>
              </a:prstGeom>
            </p:spPr>
          </p:pic>
          <p:pic>
            <p:nvPicPr>
              <p:cNvPr id="57" name="Bild // Listenebene erhöhen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684000" y="1989000"/>
                <a:ext cx="544320" cy="189000"/>
              </a:xfrm>
              <a:prstGeom prst="rect">
                <a:avLst/>
              </a:prstGeom>
            </p:spPr>
          </p:pic>
        </p:grpSp>
        <p:sp>
          <p:nvSpPr>
            <p:cNvPr id="33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5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36" name="Fußzeile"/>
            <p:cNvSpPr txBox="1"/>
            <p:nvPr/>
          </p:nvSpPr>
          <p:spPr>
            <a:xfrm rot="10800000" flipH="1" flipV="1">
              <a:off x="395999" y="6948001"/>
              <a:ext cx="8389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99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199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cxnSp>
          <p:nvCxnSpPr>
            <p:cNvPr id="39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0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ußzeile"/>
            <p:cNvSpPr txBox="1"/>
            <p:nvPr/>
          </p:nvSpPr>
          <p:spPr>
            <a:xfrm rot="10800000" flipH="1" flipV="1">
              <a:off x="12312000" y="388800"/>
              <a:ext cx="1476684" cy="96216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bg2"/>
                  </a:solidFill>
                  <a:latin typeface="+mn-lt"/>
                </a:rPr>
                <a:t>Datumsfeld dient 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bg2"/>
                  </a:solidFill>
                  <a:latin typeface="+mn-lt"/>
                </a:rPr>
                <a:t>als Kopfzeile!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Einfügen &gt; Text 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&gt; Kopf- und Fußzeile</a:t>
              </a:r>
            </a:p>
          </p:txBody>
        </p:sp>
      </p:grpSp>
      <p:sp>
        <p:nvSpPr>
          <p:cNvPr id="58" name="Titelplatzhalter 1"/>
          <p:cNvSpPr>
            <a:spLocks noGrp="1"/>
          </p:cNvSpPr>
          <p:nvPr>
            <p:ph type="title"/>
          </p:nvPr>
        </p:nvSpPr>
        <p:spPr>
          <a:xfrm>
            <a:off x="359625" y="1350963"/>
            <a:ext cx="11472050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59" name="Textplatzhalter 2"/>
          <p:cNvSpPr>
            <a:spLocks noGrp="1"/>
          </p:cNvSpPr>
          <p:nvPr>
            <p:ph type="body" idx="1"/>
          </p:nvPr>
        </p:nvSpPr>
        <p:spPr>
          <a:xfrm>
            <a:off x="359625" y="2322513"/>
            <a:ext cx="11472050" cy="34210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0" name="Datumsplatzhalter 3"/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1" i="0" baseline="0">
                <a:solidFill>
                  <a:schemeClr val="bg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fld id="{980A5FF6-4AE8-4B43-B963-5FAC27BB4D6A}" type="datetime1">
              <a:rPr lang="de-DE" smtClean="0"/>
              <a:t>12.06.2023</a:t>
            </a:fld>
            <a:endParaRPr lang="de-DE"/>
          </a:p>
        </p:txBody>
      </p:sp>
      <p:sp>
        <p:nvSpPr>
          <p:cNvPr id="6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 i="0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endParaRPr lang="de-DE"/>
          </a:p>
        </p:txBody>
      </p:sp>
      <p:sp>
        <p:nvSpPr>
          <p:cNvPr id="6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63" name="Logo"/>
          <p:cNvSpPr>
            <a:spLocks noChangeAspect="1" noEditPoints="1"/>
          </p:cNvSpPr>
          <p:nvPr/>
        </p:nvSpPr>
        <p:spPr bwMode="auto">
          <a:xfrm>
            <a:off x="359625" y="304200"/>
            <a:ext cx="1438502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4" name="Linie"/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4443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hdr="0" ftr="0" dt="0"/>
  <p:txStyles>
    <p:titleStyle>
      <a:lvl1pPr marL="0" indent="0" algn="l" defTabSz="91338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197" b="1" i="0" kern="120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0" indent="0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Arial" panose="020B0604020202020204" pitchFamily="34" charset="0"/>
        <a:buNone/>
        <a:defRPr lang="de-DE" sz="1998" b="0" i="0" u="none" strike="noStrike" kern="12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323648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03454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83258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692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385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077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769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461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154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846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539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Regieanweisungen"/>
          <p:cNvGrpSpPr/>
          <p:nvPr/>
        </p:nvGrpSpPr>
        <p:grpSpPr>
          <a:xfrm>
            <a:off x="-1906014" y="-468000"/>
            <a:ext cx="15680350" cy="7776001"/>
            <a:chOff x="-1908000" y="-468000"/>
            <a:chExt cx="15696684" cy="7776001"/>
          </a:xfrm>
        </p:grpSpPr>
        <p:grpSp>
          <p:nvGrpSpPr>
            <p:cNvPr id="32" name="Listenebenen"/>
            <p:cNvGrpSpPr/>
            <p:nvPr/>
          </p:nvGrpSpPr>
          <p:grpSpPr>
            <a:xfrm>
              <a:off x="-1908000" y="2376000"/>
              <a:ext cx="1800000" cy="1476000"/>
              <a:chOff x="-1908000" y="1368000"/>
              <a:chExt cx="1800000" cy="1107000"/>
            </a:xfrm>
          </p:grpSpPr>
          <p:sp>
            <p:nvSpPr>
              <p:cNvPr id="53" name="Text // Listenebene erhöhen"/>
              <p:cNvSpPr txBox="1"/>
              <p:nvPr/>
            </p:nvSpPr>
            <p:spPr>
              <a:xfrm>
                <a:off x="-1656000" y="1989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9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9" b="1" baseline="0" dirty="0">
                    <a:solidFill>
                      <a:schemeClr val="tx1"/>
                    </a:solidFill>
                    <a:latin typeface="+mn-lt"/>
                  </a:rPr>
                  <a:t>erhöhen</a:t>
                </a:r>
              </a:p>
            </p:txBody>
          </p:sp>
          <p:sp>
            <p:nvSpPr>
              <p:cNvPr id="54" name="Text // Listenebene verringern"/>
              <p:cNvSpPr txBox="1"/>
              <p:nvPr/>
            </p:nvSpPr>
            <p:spPr>
              <a:xfrm>
                <a:off x="-1656000" y="2286000"/>
                <a:ext cx="864680" cy="189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9" b="1" baseline="0" dirty="0">
                    <a:solidFill>
                      <a:schemeClr val="tx1"/>
                    </a:solidFill>
                    <a:latin typeface="+mn-lt"/>
                  </a:rPr>
                  <a:t>Listenebene</a:t>
                </a:r>
              </a:p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899" b="1" baseline="0" dirty="0">
                    <a:solidFill>
                      <a:schemeClr val="tx1"/>
                    </a:solidFill>
                    <a:latin typeface="+mn-lt"/>
                  </a:rPr>
                  <a:t>verringern</a:t>
                </a:r>
              </a:p>
            </p:txBody>
          </p:sp>
          <p:sp>
            <p:nvSpPr>
              <p:cNvPr id="55" name="Listenebenen"/>
              <p:cNvSpPr txBox="1"/>
              <p:nvPr/>
            </p:nvSpPr>
            <p:spPr>
              <a:xfrm rot="10800000" flipH="1" flipV="1">
                <a:off x="-1908000" y="1368000"/>
                <a:ext cx="1800000" cy="540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40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 rtl="0" eaLnBrk="1" latinLnBrk="0" hangingPunct="1"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99" b="0" baseline="0" dirty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</a:p>
              <a:p>
                <a:pPr marL="0" marR="0" lvl="0" indent="0" algn="r" defTabSz="120669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1099" b="0" baseline="0" dirty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099" b="0" baseline="0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099" b="1" baseline="0" dirty="0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</a:p>
            </p:txBody>
          </p:sp>
          <p:pic>
            <p:nvPicPr>
              <p:cNvPr id="56" name="Bild // Listenebene verringern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684000" y="2286000"/>
                <a:ext cx="544320" cy="189000"/>
              </a:xfrm>
              <a:prstGeom prst="rect">
                <a:avLst/>
              </a:prstGeom>
            </p:spPr>
          </p:pic>
          <p:pic>
            <p:nvPicPr>
              <p:cNvPr id="57" name="Bild // Listenebene erhöhen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-684000" y="1989000"/>
                <a:ext cx="544320" cy="189000"/>
              </a:xfrm>
              <a:prstGeom prst="rect">
                <a:avLst/>
              </a:prstGeom>
            </p:spPr>
          </p:pic>
        </p:grpSp>
        <p:sp>
          <p:nvSpPr>
            <p:cNvPr id="33" name="Zurücksetzen"/>
            <p:cNvSpPr txBox="1"/>
            <p:nvPr/>
          </p:nvSpPr>
          <p:spPr>
            <a:xfrm rot="10800000" flipH="1" flipV="1">
              <a:off x="-1908000" y="648000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35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10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36" name="Fußzeile"/>
            <p:cNvSpPr txBox="1"/>
            <p:nvPr/>
          </p:nvSpPr>
          <p:spPr>
            <a:xfrm rot="10800000" flipH="1" flipV="1">
              <a:off x="395999" y="6948001"/>
              <a:ext cx="8389225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199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199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cxnSp>
          <p:nvCxnSpPr>
            <p:cNvPr id="39" name="Linie"/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Layoutwechsel"/>
            <p:cNvSpPr txBox="1"/>
            <p:nvPr/>
          </p:nvSpPr>
          <p:spPr>
            <a:xfrm rot="10800000" flipH="1" flipV="1">
              <a:off x="-1908000" y="1"/>
              <a:ext cx="1800000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0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cxnSp>
          <p:nvCxnSpPr>
            <p:cNvPr id="50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ußzeile"/>
            <p:cNvSpPr txBox="1"/>
            <p:nvPr/>
          </p:nvSpPr>
          <p:spPr>
            <a:xfrm rot="10800000" flipH="1" flipV="1">
              <a:off x="12312000" y="388800"/>
              <a:ext cx="1476684" cy="962162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bg2"/>
                  </a:solidFill>
                  <a:latin typeface="+mn-lt"/>
                </a:rPr>
                <a:t>Datumsfeld dient 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bg2"/>
                  </a:solidFill>
                  <a:latin typeface="+mn-lt"/>
                </a:rPr>
                <a:t>als Kopfzeile!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Einfügen &gt; Text 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99" b="1" baseline="0" dirty="0">
                  <a:solidFill>
                    <a:schemeClr val="tx1"/>
                  </a:solidFill>
                  <a:latin typeface="+mn-lt"/>
                </a:rPr>
                <a:t>&gt; Kopf- und Fußzeile</a:t>
              </a:r>
            </a:p>
          </p:txBody>
        </p:sp>
      </p:grpSp>
      <p:sp>
        <p:nvSpPr>
          <p:cNvPr id="58" name="Titelplatzhalter 1"/>
          <p:cNvSpPr>
            <a:spLocks noGrp="1"/>
          </p:cNvSpPr>
          <p:nvPr>
            <p:ph type="title"/>
          </p:nvPr>
        </p:nvSpPr>
        <p:spPr>
          <a:xfrm>
            <a:off x="359625" y="1350963"/>
            <a:ext cx="11472050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59" name="Textplatzhalter 2"/>
          <p:cNvSpPr>
            <a:spLocks noGrp="1"/>
          </p:cNvSpPr>
          <p:nvPr>
            <p:ph type="body" idx="1"/>
          </p:nvPr>
        </p:nvSpPr>
        <p:spPr>
          <a:xfrm>
            <a:off x="359625" y="2322513"/>
            <a:ext cx="11472050" cy="34210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0" name="Datumsplatzhalter 3"/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1" i="0" baseline="0">
                <a:solidFill>
                  <a:schemeClr val="bg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fld id="{790E6EC4-BD97-4234-9354-5086789DF35A}" type="datetime1">
              <a:rPr lang="de-DE" smtClean="0"/>
              <a:t>12.06.2023</a:t>
            </a:fld>
            <a:endParaRPr lang="de-DE"/>
          </a:p>
        </p:txBody>
      </p:sp>
      <p:sp>
        <p:nvSpPr>
          <p:cNvPr id="6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 i="0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endParaRPr lang="de-DE"/>
          </a:p>
        </p:txBody>
      </p:sp>
      <p:sp>
        <p:nvSpPr>
          <p:cNvPr id="6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63" name="Logo"/>
          <p:cNvSpPr>
            <a:spLocks noChangeAspect="1" noEditPoints="1"/>
          </p:cNvSpPr>
          <p:nvPr/>
        </p:nvSpPr>
        <p:spPr bwMode="auto">
          <a:xfrm>
            <a:off x="359625" y="304200"/>
            <a:ext cx="1438502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64" name="Linie"/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309411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ftr="0" dt="0"/>
  <p:txStyles>
    <p:titleStyle>
      <a:lvl1pPr marL="0" indent="0" algn="l" defTabSz="913385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3197" b="1" i="0" kern="120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0" indent="0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Arial" panose="020B0604020202020204" pitchFamily="34" charset="0"/>
        <a:buNone/>
        <a:defRPr lang="de-DE" sz="1998" b="0" i="0" u="none" strike="noStrike" kern="12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323648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03454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83258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3062" indent="-143844" algn="l" defTabSz="913385" rtl="0" eaLnBrk="1" latinLnBrk="0" hangingPunct="1">
        <a:lnSpc>
          <a:spcPct val="112000"/>
        </a:lnSpc>
        <a:spcBef>
          <a:spcPts val="1299"/>
        </a:spcBef>
        <a:spcAft>
          <a:spcPts val="0"/>
        </a:spcAft>
        <a:buFont typeface="Meta Offc Pro" panose="020B0504030101020102" pitchFamily="34" charset="0"/>
        <a:buChar char="-"/>
        <a:defRPr sz="1998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692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385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077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769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461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154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6846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539" algn="l" defTabSz="913385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gieanweisungen"/>
          <p:cNvGrpSpPr/>
          <p:nvPr/>
        </p:nvGrpSpPr>
        <p:grpSpPr>
          <a:xfrm>
            <a:off x="-2050601" y="-468000"/>
            <a:ext cx="15824937" cy="7776001"/>
            <a:chOff x="-2052737" y="-468000"/>
            <a:chExt cx="15841421" cy="7776001"/>
          </a:xfrm>
        </p:grpSpPr>
        <p:sp>
          <p:nvSpPr>
            <p:cNvPr id="35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36" name="Fußzeile"/>
            <p:cNvSpPr txBox="1"/>
            <p:nvPr/>
          </p:nvSpPr>
          <p:spPr>
            <a:xfrm rot="10800000" flipH="1" flipV="1">
              <a:off x="395999" y="6948001"/>
              <a:ext cx="68832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cxnSp>
          <p:nvCxnSpPr>
            <p:cNvPr id="41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 // Listenebene erhöhen"/>
            <p:cNvSpPr txBox="1"/>
            <p:nvPr/>
          </p:nvSpPr>
          <p:spPr>
            <a:xfrm>
              <a:off x="-1656000" y="3204000"/>
              <a:ext cx="864680" cy="252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799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799" b="1" baseline="0" dirty="0">
                  <a:solidFill>
                    <a:schemeClr val="tx1"/>
                  </a:solidFill>
                  <a:latin typeface="+mn-lt"/>
                </a:rPr>
                <a:t>erhöhen</a:t>
              </a:r>
            </a:p>
          </p:txBody>
        </p:sp>
        <p:sp>
          <p:nvSpPr>
            <p:cNvPr id="60" name="Text // Listenebene verringern"/>
            <p:cNvSpPr txBox="1"/>
            <p:nvPr/>
          </p:nvSpPr>
          <p:spPr>
            <a:xfrm>
              <a:off x="-1656000" y="3600000"/>
              <a:ext cx="864680" cy="252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799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799" b="1" baseline="0" dirty="0">
                  <a:solidFill>
                    <a:schemeClr val="tx1"/>
                  </a:solidFill>
                  <a:latin typeface="+mn-lt"/>
                </a:rPr>
                <a:t>verringern</a:t>
              </a:r>
            </a:p>
          </p:txBody>
        </p:sp>
        <p:sp>
          <p:nvSpPr>
            <p:cNvPr id="61" name="Listenebenen"/>
            <p:cNvSpPr txBox="1"/>
            <p:nvPr/>
          </p:nvSpPr>
          <p:spPr>
            <a:xfrm rot="10800000" flipH="1" flipV="1">
              <a:off x="-2052736" y="2376000"/>
              <a:ext cx="1944736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Wechsel der Textebene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im Menü über: </a:t>
              </a:r>
              <a:br>
                <a:rPr lang="de-DE" sz="8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Absatz &gt; Listenebene erhöhen/verringern</a:t>
              </a:r>
            </a:p>
          </p:txBody>
        </p:sp>
        <p:pic>
          <p:nvPicPr>
            <p:cNvPr id="62" name="Bild // Listenebene verringern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684000" y="3600000"/>
              <a:ext cx="544320" cy="252000"/>
            </a:xfrm>
            <a:prstGeom prst="rect">
              <a:avLst/>
            </a:prstGeom>
          </p:spPr>
        </p:pic>
        <p:pic>
          <p:nvPicPr>
            <p:cNvPr id="63" name="Bild // Listenebene erhöhen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684000" y="3204000"/>
              <a:ext cx="544320" cy="252000"/>
            </a:xfrm>
            <a:prstGeom prst="rect">
              <a:avLst/>
            </a:prstGeom>
          </p:spPr>
        </p:pic>
        <p:sp>
          <p:nvSpPr>
            <p:cNvPr id="64" name="Zurücksetzen"/>
            <p:cNvSpPr txBox="1"/>
            <p:nvPr/>
          </p:nvSpPr>
          <p:spPr>
            <a:xfrm rot="10800000" flipH="1" flipV="1">
              <a:off x="-2052737" y="648000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65" name="Layoutwechsel"/>
            <p:cNvSpPr txBox="1"/>
            <p:nvPr/>
          </p:nvSpPr>
          <p:spPr>
            <a:xfrm rot="10800000" flipH="1" flipV="1">
              <a:off x="-2052737" y="1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66" name="Fußzeile"/>
            <p:cNvSpPr txBox="1"/>
            <p:nvPr/>
          </p:nvSpPr>
          <p:spPr>
            <a:xfrm rot="10800000" flipH="1" flipV="1">
              <a:off x="12312000" y="388800"/>
              <a:ext cx="1476684" cy="10512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648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bg2"/>
                  </a:solidFill>
                  <a:latin typeface="+mn-lt"/>
                </a:rPr>
                <a:t>Datumsfeld dient 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bg2"/>
                  </a:solidFill>
                  <a:latin typeface="+mn-lt"/>
                </a:rPr>
                <a:t>als Kopfzeile!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Einfügen &gt; Text 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&gt; Kopf- und Fußzeile</a:t>
              </a:r>
            </a:p>
          </p:txBody>
        </p:sp>
        <p:cxnSp>
          <p:nvCxnSpPr>
            <p:cNvPr id="67" name="Linie"/>
            <p:cNvCxnSpPr/>
            <p:nvPr/>
          </p:nvCxnSpPr>
          <p:spPr>
            <a:xfrm>
              <a:off x="12312000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/>
            <p:cNvCxnSpPr/>
            <p:nvPr/>
          </p:nvCxnSpPr>
          <p:spPr>
            <a:xfrm>
              <a:off x="-467999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/>
            <p:cNvCxnSpPr/>
            <p:nvPr/>
          </p:nvCxnSpPr>
          <p:spPr>
            <a:xfrm>
              <a:off x="-467999" y="14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/>
            <p:cNvCxnSpPr/>
            <p:nvPr/>
          </p:nvCxnSpPr>
          <p:spPr>
            <a:xfrm>
              <a:off x="12312000" y="1438599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1440002"/>
            <a:ext cx="11472050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2284414"/>
            <a:ext cx="11472050" cy="345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1" i="0" baseline="0">
                <a:solidFill>
                  <a:schemeClr val="bg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fld id="{9EC084E9-A71C-4BB3-B47F-E81CFA2DE832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5234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 i="0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04537" y="6172448"/>
            <a:ext cx="82713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34" name="Linie"/>
          <p:cNvSpPr/>
          <p:nvPr/>
        </p:nvSpPr>
        <p:spPr>
          <a:xfrm>
            <a:off x="0" y="6030720"/>
            <a:ext cx="12192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8" name="Logo"/>
          <p:cNvSpPr>
            <a:spLocks noChangeAspect="1" noEditPoints="1"/>
          </p:cNvSpPr>
          <p:nvPr/>
        </p:nvSpPr>
        <p:spPr bwMode="auto">
          <a:xfrm>
            <a:off x="359625" y="304200"/>
            <a:ext cx="1438502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</p:spTree>
    <p:extLst>
      <p:ext uri="{BB962C8B-B14F-4D97-AF65-F5344CB8AC3E}">
        <p14:creationId xmlns:p14="http://schemas.microsoft.com/office/powerpoint/2010/main" val="279320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hdr="0" ftr="0" dt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597" b="1" i="0" kern="120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0" indent="0" algn="l" defTabSz="913463" rtl="0" eaLnBrk="1" latinLnBrk="0" hangingPunct="1">
        <a:lnSpc>
          <a:spcPct val="108000"/>
        </a:lnSpc>
        <a:spcBef>
          <a:spcPts val="699"/>
        </a:spcBef>
        <a:spcAft>
          <a:spcPts val="0"/>
        </a:spcAft>
        <a:buFont typeface="Arial" panose="020B0604020202020204" pitchFamily="34" charset="0"/>
        <a:buNone/>
        <a:defRPr lang="de-DE" sz="1698" b="0" i="0" u="none" strike="noStrike" kern="12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323676" indent="-143856" algn="l" defTabSz="913463" rtl="0" eaLnBrk="1" latinLnBrk="0" hangingPunct="1">
        <a:lnSpc>
          <a:spcPct val="108000"/>
        </a:lnSpc>
        <a:spcBef>
          <a:spcPts val="699"/>
        </a:spcBef>
        <a:spcAft>
          <a:spcPts val="0"/>
        </a:spcAft>
        <a:buFont typeface="Meta Offc Pro" panose="020B0504030101020102" pitchFamily="34" charset="0"/>
        <a:buChar char="-"/>
        <a:defRPr sz="1698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03496" indent="-143856" algn="l" defTabSz="913463" rtl="0" eaLnBrk="1" latinLnBrk="0" hangingPunct="1">
        <a:lnSpc>
          <a:spcPct val="108000"/>
        </a:lnSpc>
        <a:spcBef>
          <a:spcPts val="699"/>
        </a:spcBef>
        <a:spcAft>
          <a:spcPts val="0"/>
        </a:spcAft>
        <a:buFont typeface="Meta Offc Pro" panose="020B0504030101020102" pitchFamily="34" charset="0"/>
        <a:buChar char="-"/>
        <a:defRPr sz="1698" b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83316" indent="-143856" algn="l" defTabSz="913463" rtl="0" eaLnBrk="1" latinLnBrk="0" hangingPunct="1">
        <a:lnSpc>
          <a:spcPct val="108000"/>
        </a:lnSpc>
        <a:spcBef>
          <a:spcPts val="699"/>
        </a:spcBef>
        <a:spcAft>
          <a:spcPts val="0"/>
        </a:spcAft>
        <a:buFont typeface="Meta Offc Pro" panose="020B0504030101020102" pitchFamily="34" charset="0"/>
        <a:buChar char="-"/>
        <a:defRPr sz="1698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63136" indent="-143856" algn="l" defTabSz="913463" rtl="0" eaLnBrk="1" latinLnBrk="0" hangingPunct="1">
        <a:lnSpc>
          <a:spcPct val="108000"/>
        </a:lnSpc>
        <a:spcBef>
          <a:spcPts val="699"/>
        </a:spcBef>
        <a:spcAft>
          <a:spcPts val="0"/>
        </a:spcAft>
        <a:buFont typeface="Meta Offc Pro" panose="020B0504030101020102" pitchFamily="34" charset="0"/>
        <a:buChar char="-"/>
        <a:defRPr sz="1698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863136" indent="-143856" algn="l" defTabSz="913463" rtl="0" eaLnBrk="1" latinLnBrk="0" hangingPunct="1">
        <a:lnSpc>
          <a:spcPct val="108000"/>
        </a:lnSpc>
        <a:spcBef>
          <a:spcPts val="699"/>
        </a:spcBef>
        <a:spcAft>
          <a:spcPts val="0"/>
        </a:spcAft>
        <a:buFont typeface="Meta Offc Pro" panose="020B0504030101020102" pitchFamily="34" charset="0"/>
        <a:buChar char="-"/>
        <a:defRPr sz="1698" b="1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63136" indent="-143856" algn="l" defTabSz="913463" rtl="0" eaLnBrk="1" latinLnBrk="0" hangingPunct="1">
        <a:lnSpc>
          <a:spcPct val="108000"/>
        </a:lnSpc>
        <a:spcBef>
          <a:spcPts val="699"/>
        </a:spcBef>
        <a:spcAft>
          <a:spcPts val="0"/>
        </a:spcAft>
        <a:buFont typeface="Meta Offc Pro" panose="020B0504030101020102" pitchFamily="34" charset="0"/>
        <a:buChar char="-"/>
        <a:defRPr sz="1698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3136" indent="-143856" algn="l" defTabSz="913463" rtl="0" eaLnBrk="1" latinLnBrk="0" hangingPunct="1">
        <a:lnSpc>
          <a:spcPct val="108000"/>
        </a:lnSpc>
        <a:spcBef>
          <a:spcPts val="699"/>
        </a:spcBef>
        <a:spcAft>
          <a:spcPts val="0"/>
        </a:spcAft>
        <a:buFont typeface="Meta Offc Pro" panose="020B0504030101020102" pitchFamily="34" charset="0"/>
        <a:buChar char="-"/>
        <a:defRPr sz="1698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3136" indent="-143856" algn="l" defTabSz="913463" rtl="0" eaLnBrk="1" latinLnBrk="0" hangingPunct="1">
        <a:lnSpc>
          <a:spcPct val="108000"/>
        </a:lnSpc>
        <a:spcBef>
          <a:spcPts val="699"/>
        </a:spcBef>
        <a:spcAft>
          <a:spcPts val="0"/>
        </a:spcAft>
        <a:buFont typeface="Meta Offc Pro" panose="020B0504030101020102" pitchFamily="34" charset="0"/>
        <a:buChar char="-"/>
        <a:defRPr sz="1698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egieanweisungen"/>
          <p:cNvGrpSpPr/>
          <p:nvPr/>
        </p:nvGrpSpPr>
        <p:grpSpPr>
          <a:xfrm>
            <a:off x="-2050601" y="-468000"/>
            <a:ext cx="15824937" cy="7776001"/>
            <a:chOff x="-2052737" y="-468000"/>
            <a:chExt cx="15841421" cy="7776001"/>
          </a:xfrm>
        </p:grpSpPr>
        <p:sp>
          <p:nvSpPr>
            <p:cNvPr id="35" name="Hilfslinien"/>
            <p:cNvSpPr txBox="1"/>
            <p:nvPr/>
          </p:nvSpPr>
          <p:spPr>
            <a:xfrm rot="10800000" flipH="1" flipV="1">
              <a:off x="360000" y="-468000"/>
              <a:ext cx="11484000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899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Hilfslinien anzeigen über Menu: </a:t>
              </a:r>
              <a:r>
                <a:rPr kumimoji="0" lang="de-DE" sz="899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Ansicht &gt; Anzeigen &gt; Haken bei Führungslinien setzen</a:t>
              </a:r>
            </a:p>
          </p:txBody>
        </p:sp>
        <p:sp>
          <p:nvSpPr>
            <p:cNvPr id="36" name="Fußzeile"/>
            <p:cNvSpPr txBox="1"/>
            <p:nvPr/>
          </p:nvSpPr>
          <p:spPr>
            <a:xfrm rot="10800000" flipH="1" flipV="1">
              <a:off x="395999" y="6948001"/>
              <a:ext cx="68832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64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</a:p>
          </p:txBody>
        </p:sp>
        <p:cxnSp>
          <p:nvCxnSpPr>
            <p:cNvPr id="41" name="Linie"/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/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 // Listenebene erhöhen"/>
            <p:cNvSpPr txBox="1"/>
            <p:nvPr/>
          </p:nvSpPr>
          <p:spPr>
            <a:xfrm>
              <a:off x="-1656000" y="3204000"/>
              <a:ext cx="864680" cy="252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799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799" b="1" baseline="0" dirty="0">
                  <a:solidFill>
                    <a:schemeClr val="tx1"/>
                  </a:solidFill>
                  <a:latin typeface="+mn-lt"/>
                </a:rPr>
                <a:t>erhöhen</a:t>
              </a:r>
            </a:p>
          </p:txBody>
        </p:sp>
        <p:sp>
          <p:nvSpPr>
            <p:cNvPr id="60" name="Text // Listenebene verringern"/>
            <p:cNvSpPr txBox="1"/>
            <p:nvPr/>
          </p:nvSpPr>
          <p:spPr>
            <a:xfrm>
              <a:off x="-1656000" y="3600000"/>
              <a:ext cx="864680" cy="252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799" b="1" baseline="0" dirty="0">
                  <a:solidFill>
                    <a:schemeClr val="tx1"/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799" b="1" baseline="0" dirty="0">
                  <a:solidFill>
                    <a:schemeClr val="tx1"/>
                  </a:solidFill>
                  <a:latin typeface="+mn-lt"/>
                </a:rPr>
                <a:t>verringern</a:t>
              </a:r>
            </a:p>
          </p:txBody>
        </p:sp>
        <p:sp>
          <p:nvSpPr>
            <p:cNvPr id="61" name="Listenebenen"/>
            <p:cNvSpPr txBox="1"/>
            <p:nvPr/>
          </p:nvSpPr>
          <p:spPr>
            <a:xfrm rot="10800000" flipH="1" flipV="1">
              <a:off x="-2052736" y="2376000"/>
              <a:ext cx="1944736" cy="72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Wechsel der Textebene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im Menü über: </a:t>
              </a:r>
              <a:br>
                <a:rPr lang="de-DE" sz="8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Absatz &gt; Listenebene erhöhen/verringern</a:t>
              </a:r>
            </a:p>
          </p:txBody>
        </p:sp>
        <p:pic>
          <p:nvPicPr>
            <p:cNvPr id="62" name="Bild // Listenebene verringern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684000" y="3600000"/>
              <a:ext cx="544320" cy="252000"/>
            </a:xfrm>
            <a:prstGeom prst="rect">
              <a:avLst/>
            </a:prstGeom>
          </p:spPr>
        </p:pic>
        <p:pic>
          <p:nvPicPr>
            <p:cNvPr id="63" name="Bild // Listenebene erhöhen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684000" y="3204000"/>
              <a:ext cx="544320" cy="252000"/>
            </a:xfrm>
            <a:prstGeom prst="rect">
              <a:avLst/>
            </a:prstGeom>
          </p:spPr>
        </p:pic>
        <p:sp>
          <p:nvSpPr>
            <p:cNvPr id="64" name="Zurücksetzen"/>
            <p:cNvSpPr txBox="1"/>
            <p:nvPr/>
          </p:nvSpPr>
          <p:spPr>
            <a:xfrm rot="10800000" flipH="1" flipV="1">
              <a:off x="-2052737" y="648000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Folie in Ursprungsform 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bringen über Menu:</a:t>
              </a:r>
            </a:p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</a:p>
          </p:txBody>
        </p:sp>
        <p:sp>
          <p:nvSpPr>
            <p:cNvPr id="65" name="Layoutwechsel"/>
            <p:cNvSpPr txBox="1"/>
            <p:nvPr/>
          </p:nvSpPr>
          <p:spPr>
            <a:xfrm rot="10800000" flipH="1" flipV="1">
              <a:off x="-2052737" y="1"/>
              <a:ext cx="1944737" cy="54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899" b="0" baseline="0" dirty="0">
                  <a:solidFill>
                    <a:schemeClr val="tx1"/>
                  </a:solidFill>
                  <a:latin typeface="+mn-lt"/>
                </a:rPr>
              </a:b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im Menü über:</a:t>
              </a:r>
            </a:p>
            <a:p>
              <a:pPr marL="0" marR="0" lvl="0" indent="0" algn="r" defTabSz="1206696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Start &gt; Folien &gt; Layout</a:t>
              </a:r>
            </a:p>
          </p:txBody>
        </p:sp>
        <p:sp>
          <p:nvSpPr>
            <p:cNvPr id="66" name="Fußzeile"/>
            <p:cNvSpPr txBox="1"/>
            <p:nvPr/>
          </p:nvSpPr>
          <p:spPr>
            <a:xfrm rot="10800000" flipH="1" flipV="1">
              <a:off x="12312000" y="388800"/>
              <a:ext cx="1476684" cy="10512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648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bg2"/>
                  </a:solidFill>
                  <a:latin typeface="+mn-lt"/>
                </a:rPr>
                <a:t>Datumsfeld dient 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bg2"/>
                  </a:solidFill>
                  <a:latin typeface="+mn-lt"/>
                </a:rPr>
                <a:t>als Kopfzeile!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0" baseline="0" dirty="0">
                  <a:solidFill>
                    <a:schemeClr val="tx1"/>
                  </a:solidFill>
                  <a:latin typeface="+mn-lt"/>
                </a:rPr>
                <a:t>Kopfzeile anpassen: 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Einfügen &gt; Text </a:t>
              </a:r>
            </a:p>
            <a:p>
              <a:pPr marL="0" marR="0" lvl="0" indent="0" algn="l" defTabSz="137648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899" b="1" baseline="0" dirty="0">
                  <a:solidFill>
                    <a:schemeClr val="tx1"/>
                  </a:solidFill>
                  <a:latin typeface="+mn-lt"/>
                </a:rPr>
                <a:t>&gt; Kopf- und Fußzeile</a:t>
              </a:r>
            </a:p>
          </p:txBody>
        </p:sp>
        <p:cxnSp>
          <p:nvCxnSpPr>
            <p:cNvPr id="67" name="Linie"/>
            <p:cNvCxnSpPr/>
            <p:nvPr/>
          </p:nvCxnSpPr>
          <p:spPr>
            <a:xfrm>
              <a:off x="12312000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/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/>
            <p:cNvCxnSpPr/>
            <p:nvPr/>
          </p:nvCxnSpPr>
          <p:spPr>
            <a:xfrm>
              <a:off x="-467999" y="2284414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/>
            <p:cNvCxnSpPr/>
            <p:nvPr/>
          </p:nvCxnSpPr>
          <p:spPr>
            <a:xfrm>
              <a:off x="-467999" y="14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/>
            <p:cNvCxnSpPr/>
            <p:nvPr/>
          </p:nvCxnSpPr>
          <p:spPr>
            <a:xfrm>
              <a:off x="12312000" y="1438599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1440002"/>
            <a:ext cx="11472050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2284414"/>
            <a:ext cx="11472050" cy="345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1" i="0" baseline="0">
                <a:solidFill>
                  <a:schemeClr val="bg2"/>
                </a:solidFill>
                <a:latin typeface="+mn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fld id="{4AB92D46-5186-4E95-A374-14D9BA4EB5C7}" type="datetime1">
              <a:rPr lang="de-DE" smtClean="0"/>
              <a:t>12.06.2023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5234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99" b="0" i="0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04537" y="6172448"/>
            <a:ext cx="82713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DE4FE1A6-870B-48E5-A90C-9B07FB40AFB8}" type="slidenum">
              <a:rPr lang="de-DE" smtClean="0"/>
              <a:t>‹#›</a:t>
            </a:fld>
            <a:endParaRPr lang="de-DE"/>
          </a:p>
        </p:txBody>
      </p:sp>
      <p:sp>
        <p:nvSpPr>
          <p:cNvPr id="34" name="Linie"/>
          <p:cNvSpPr/>
          <p:nvPr/>
        </p:nvSpPr>
        <p:spPr>
          <a:xfrm>
            <a:off x="0" y="6030720"/>
            <a:ext cx="12192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8" name="Logo"/>
          <p:cNvSpPr>
            <a:spLocks noChangeAspect="1" noEditPoints="1"/>
          </p:cNvSpPr>
          <p:nvPr/>
        </p:nvSpPr>
        <p:spPr bwMode="auto">
          <a:xfrm>
            <a:off x="359625" y="304200"/>
            <a:ext cx="1438502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</p:spTree>
    <p:extLst>
      <p:ext uri="{BB962C8B-B14F-4D97-AF65-F5344CB8AC3E}">
        <p14:creationId xmlns:p14="http://schemas.microsoft.com/office/powerpoint/2010/main" val="20706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hf hdr="0" ftr="0" dt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597" b="1" i="0" kern="120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0" indent="0" algn="l" defTabSz="913463" rtl="0" eaLnBrk="1" latinLnBrk="0" hangingPunct="1">
        <a:lnSpc>
          <a:spcPct val="108000"/>
        </a:lnSpc>
        <a:spcBef>
          <a:spcPts val="699"/>
        </a:spcBef>
        <a:spcAft>
          <a:spcPts val="0"/>
        </a:spcAft>
        <a:buFont typeface="Arial" panose="020B0604020202020204" pitchFamily="34" charset="0"/>
        <a:buNone/>
        <a:defRPr lang="de-DE" sz="1698" b="0" i="0" u="none" strike="noStrike" kern="12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323676" indent="-143856" algn="l" defTabSz="913463" rtl="0" eaLnBrk="1" latinLnBrk="0" hangingPunct="1">
        <a:lnSpc>
          <a:spcPct val="108000"/>
        </a:lnSpc>
        <a:spcBef>
          <a:spcPts val="699"/>
        </a:spcBef>
        <a:spcAft>
          <a:spcPts val="0"/>
        </a:spcAft>
        <a:buFont typeface="Meta Offc Pro" panose="020B0504030101020102" pitchFamily="34" charset="0"/>
        <a:buChar char="-"/>
        <a:defRPr sz="1698" b="1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03496" indent="-143856" algn="l" defTabSz="913463" rtl="0" eaLnBrk="1" latinLnBrk="0" hangingPunct="1">
        <a:lnSpc>
          <a:spcPct val="108000"/>
        </a:lnSpc>
        <a:spcBef>
          <a:spcPts val="699"/>
        </a:spcBef>
        <a:spcAft>
          <a:spcPts val="0"/>
        </a:spcAft>
        <a:buFont typeface="Meta Offc Pro" panose="020B0504030101020102" pitchFamily="34" charset="0"/>
        <a:buChar char="-"/>
        <a:defRPr sz="1698" b="1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83316" indent="-143856" algn="l" defTabSz="913463" rtl="0" eaLnBrk="1" latinLnBrk="0" hangingPunct="1">
        <a:lnSpc>
          <a:spcPct val="108000"/>
        </a:lnSpc>
        <a:spcBef>
          <a:spcPts val="699"/>
        </a:spcBef>
        <a:spcAft>
          <a:spcPts val="0"/>
        </a:spcAft>
        <a:buFont typeface="Meta Offc Pro" panose="020B0504030101020102" pitchFamily="34" charset="0"/>
        <a:buChar char="-"/>
        <a:defRPr sz="1698" b="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63136" indent="-143856" algn="l" defTabSz="913463" rtl="0" eaLnBrk="1" latinLnBrk="0" hangingPunct="1">
        <a:lnSpc>
          <a:spcPct val="108000"/>
        </a:lnSpc>
        <a:spcBef>
          <a:spcPts val="699"/>
        </a:spcBef>
        <a:spcAft>
          <a:spcPts val="0"/>
        </a:spcAft>
        <a:buFont typeface="Meta Offc Pro" panose="020B0504030101020102" pitchFamily="34" charset="0"/>
        <a:buChar char="-"/>
        <a:defRPr sz="1698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863136" indent="-143856" algn="l" defTabSz="913463" rtl="0" eaLnBrk="1" latinLnBrk="0" hangingPunct="1">
        <a:lnSpc>
          <a:spcPct val="108000"/>
        </a:lnSpc>
        <a:spcBef>
          <a:spcPts val="699"/>
        </a:spcBef>
        <a:spcAft>
          <a:spcPts val="0"/>
        </a:spcAft>
        <a:buFont typeface="Meta Offc Pro" panose="020B0504030101020102" pitchFamily="34" charset="0"/>
        <a:buChar char="-"/>
        <a:defRPr sz="1698" b="1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63136" indent="-143856" algn="l" defTabSz="913463" rtl="0" eaLnBrk="1" latinLnBrk="0" hangingPunct="1">
        <a:lnSpc>
          <a:spcPct val="108000"/>
        </a:lnSpc>
        <a:spcBef>
          <a:spcPts val="699"/>
        </a:spcBef>
        <a:spcAft>
          <a:spcPts val="0"/>
        </a:spcAft>
        <a:buFont typeface="Meta Offc Pro" panose="020B0504030101020102" pitchFamily="34" charset="0"/>
        <a:buChar char="-"/>
        <a:defRPr sz="1698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863136" indent="-143856" algn="l" defTabSz="913463" rtl="0" eaLnBrk="1" latinLnBrk="0" hangingPunct="1">
        <a:lnSpc>
          <a:spcPct val="108000"/>
        </a:lnSpc>
        <a:spcBef>
          <a:spcPts val="699"/>
        </a:spcBef>
        <a:spcAft>
          <a:spcPts val="0"/>
        </a:spcAft>
        <a:buFont typeface="Meta Offc Pro" panose="020B0504030101020102" pitchFamily="34" charset="0"/>
        <a:buChar char="-"/>
        <a:defRPr sz="1698" b="1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863136" indent="-143856" algn="l" defTabSz="913463" rtl="0" eaLnBrk="1" latinLnBrk="0" hangingPunct="1">
        <a:lnSpc>
          <a:spcPct val="108000"/>
        </a:lnSpc>
        <a:spcBef>
          <a:spcPts val="699"/>
        </a:spcBef>
        <a:spcAft>
          <a:spcPts val="0"/>
        </a:spcAft>
        <a:buFont typeface="Meta Offc Pro" panose="020B0504030101020102" pitchFamily="34" charset="0"/>
        <a:buChar char="-"/>
        <a:defRPr sz="1698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AACD1-B850-4B24-B067-4AAA51553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624" y="1962150"/>
            <a:ext cx="8224539" cy="1276350"/>
          </a:xfrm>
        </p:spPr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Combined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and Cryopump </a:t>
            </a:r>
            <a:r>
              <a:rPr lang="de-DE" dirty="0" err="1"/>
              <a:t>developments</a:t>
            </a:r>
            <a:endParaRPr lang="de-DE" dirty="0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C9665952-7189-4D29-A12E-99D53F774809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B445873-011A-4810-B135-A78C9360635F}"/>
              </a:ext>
            </a:extLst>
          </p:cNvPr>
          <p:cNvSpPr txBox="1">
            <a:spLocks/>
          </p:cNvSpPr>
          <p:nvPr/>
        </p:nvSpPr>
        <p:spPr>
          <a:xfrm>
            <a:off x="512025" y="3390901"/>
            <a:ext cx="6401332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33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798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33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98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33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98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33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98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33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98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33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98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33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98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33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98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33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798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Christian Mannweiler</a:t>
            </a:r>
          </a:p>
          <a:p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Kernphysik</a:t>
            </a:r>
            <a:endParaRPr lang="en-US" dirty="0"/>
          </a:p>
          <a:p>
            <a:r>
              <a:rPr lang="en-US" dirty="0"/>
              <a:t>WWU</a:t>
            </a:r>
          </a:p>
          <a:p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June 2023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CAF8C8-2DDC-46D0-A9A7-C6D1FABD96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63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22112-2E8A-40E6-AC71-AA372A24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Nozzle</a:t>
            </a:r>
            <a:r>
              <a:rPr lang="de-DE" dirty="0"/>
              <a:t> </a:t>
            </a:r>
            <a:r>
              <a:rPr lang="de-DE" dirty="0" err="1"/>
              <a:t>clogging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55CB823-60D8-4328-9208-AC7AA415A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8401" y="2322513"/>
            <a:ext cx="7274040" cy="36397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Raman </a:t>
            </a:r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typical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metals</a:t>
            </a:r>
            <a:r>
              <a:rPr lang="de-DE" dirty="0"/>
              <a:t> but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identification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Next </a:t>
            </a:r>
            <a:r>
              <a:rPr lang="de-DE" dirty="0" err="1"/>
              <a:t>step</a:t>
            </a:r>
            <a:r>
              <a:rPr lang="de-DE" dirty="0"/>
              <a:t>: Energy </a:t>
            </a:r>
            <a:r>
              <a:rPr lang="de-DE" dirty="0" err="1"/>
              <a:t>dispersive</a:t>
            </a:r>
            <a:r>
              <a:rPr lang="de-DE" dirty="0"/>
              <a:t> X-</a:t>
            </a:r>
            <a:r>
              <a:rPr lang="de-DE" dirty="0" err="1"/>
              <a:t>ray</a:t>
            </a:r>
            <a:r>
              <a:rPr lang="de-DE" dirty="0"/>
              <a:t> </a:t>
            </a:r>
            <a:r>
              <a:rPr lang="de-DE" dirty="0" err="1"/>
              <a:t>spectroscopy</a:t>
            </a:r>
            <a:endParaRPr lang="de-DE" dirty="0"/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/>
              <a:t>The </a:t>
            </a:r>
            <a:r>
              <a:rPr lang="de-DE" b="0" dirty="0" err="1"/>
              <a:t>nozzle</a:t>
            </a:r>
            <a:r>
              <a:rPr lang="de-DE" b="0" dirty="0"/>
              <a:t> </a:t>
            </a:r>
            <a:r>
              <a:rPr lang="de-DE" b="0" dirty="0" err="1"/>
              <a:t>is</a:t>
            </a:r>
            <a:r>
              <a:rPr lang="de-DE" b="0" dirty="0"/>
              <a:t> </a:t>
            </a:r>
            <a:r>
              <a:rPr lang="de-DE" b="0" dirty="0" err="1"/>
              <a:t>imaged</a:t>
            </a:r>
            <a:r>
              <a:rPr lang="de-DE" b="0" dirty="0"/>
              <a:t> </a:t>
            </a:r>
            <a:r>
              <a:rPr lang="de-DE" b="0" dirty="0" err="1"/>
              <a:t>using</a:t>
            </a:r>
            <a:r>
              <a:rPr lang="de-DE" b="0" dirty="0"/>
              <a:t> </a:t>
            </a:r>
            <a:r>
              <a:rPr lang="de-DE" b="0" dirty="0" err="1"/>
              <a:t>electron</a:t>
            </a:r>
            <a:r>
              <a:rPr lang="de-DE" b="0" dirty="0"/>
              <a:t> </a:t>
            </a:r>
            <a:r>
              <a:rPr lang="de-DE" b="0" dirty="0" err="1"/>
              <a:t>microscopy</a:t>
            </a:r>
            <a:endParaRPr lang="de-DE" b="0" dirty="0"/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/>
              <a:t>The </a:t>
            </a:r>
            <a:r>
              <a:rPr lang="de-DE" b="0" dirty="0" err="1"/>
              <a:t>characteristic</a:t>
            </a:r>
            <a:r>
              <a:rPr lang="de-DE" b="0" dirty="0"/>
              <a:t> X-</a:t>
            </a:r>
            <a:r>
              <a:rPr lang="de-DE" b="0" dirty="0" err="1"/>
              <a:t>ray</a:t>
            </a:r>
            <a:r>
              <a:rPr lang="de-DE" b="0" dirty="0"/>
              <a:t> </a:t>
            </a:r>
            <a:r>
              <a:rPr lang="de-DE" b="0" dirty="0" err="1"/>
              <a:t>spectrum</a:t>
            </a:r>
            <a:r>
              <a:rPr lang="de-DE" b="0" dirty="0"/>
              <a:t> </a:t>
            </a:r>
            <a:r>
              <a:rPr lang="de-DE" b="0" dirty="0" err="1"/>
              <a:t>is</a:t>
            </a:r>
            <a:r>
              <a:rPr lang="de-DE" b="0" dirty="0"/>
              <a:t> </a:t>
            </a:r>
            <a:r>
              <a:rPr lang="de-DE" b="0" dirty="0" err="1"/>
              <a:t>excited</a:t>
            </a:r>
            <a:r>
              <a:rPr lang="de-DE" b="0" dirty="0"/>
              <a:t> </a:t>
            </a:r>
            <a:r>
              <a:rPr lang="de-DE" b="0" dirty="0" err="1"/>
              <a:t>by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incident</a:t>
            </a:r>
            <a:r>
              <a:rPr lang="de-DE" b="0" dirty="0"/>
              <a:t> </a:t>
            </a:r>
            <a:r>
              <a:rPr lang="de-DE" b="0" dirty="0" err="1"/>
              <a:t>electrons</a:t>
            </a:r>
            <a:endParaRPr lang="de-DE" b="0" dirty="0"/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 err="1"/>
              <a:t>Elemental</a:t>
            </a:r>
            <a:r>
              <a:rPr lang="de-DE" b="0" dirty="0"/>
              <a:t> </a:t>
            </a:r>
            <a:r>
              <a:rPr lang="de-DE" b="0" dirty="0" err="1"/>
              <a:t>make-up</a:t>
            </a:r>
            <a:r>
              <a:rPr lang="de-DE" b="0" dirty="0"/>
              <a:t> </a:t>
            </a:r>
            <a:r>
              <a:rPr lang="de-DE" b="0" dirty="0" err="1"/>
              <a:t>can</a:t>
            </a:r>
            <a:r>
              <a:rPr lang="de-DE" b="0" dirty="0"/>
              <a:t> </a:t>
            </a:r>
            <a:r>
              <a:rPr lang="de-DE" b="0" dirty="0" err="1"/>
              <a:t>be</a:t>
            </a:r>
            <a:r>
              <a:rPr lang="de-DE" b="0" dirty="0"/>
              <a:t> </a:t>
            </a:r>
            <a:r>
              <a:rPr lang="de-DE" b="0" dirty="0" err="1"/>
              <a:t>determined</a:t>
            </a:r>
            <a:r>
              <a:rPr lang="de-DE" b="0" dirty="0"/>
              <a:t> </a:t>
            </a:r>
            <a:r>
              <a:rPr lang="de-DE" b="0" dirty="0" err="1"/>
              <a:t>with</a:t>
            </a:r>
            <a:r>
              <a:rPr lang="de-DE" b="0" dirty="0"/>
              <a:t> high </a:t>
            </a:r>
            <a:r>
              <a:rPr lang="de-DE" b="0" dirty="0" err="1"/>
              <a:t>precision</a:t>
            </a:r>
            <a:endParaRPr lang="de-D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712D67-02EC-484A-AA4D-7F6A521168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6"/>
          <a:stretch/>
        </p:blipFill>
        <p:spPr>
          <a:xfrm rot="5400000">
            <a:off x="7547883" y="1747126"/>
            <a:ext cx="4484583" cy="3363748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9F986B-8255-4541-A672-97BFABBC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84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A22B6-1FAC-4CF9-A350-6D0326BA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step</a:t>
            </a:r>
            <a:r>
              <a:rPr lang="de-DE" dirty="0"/>
              <a:t> </a:t>
            </a:r>
            <a:r>
              <a:rPr lang="de-DE" dirty="0" err="1"/>
              <a:t>forward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950AFA-6443-4AA5-BD3C-7025D99AD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dirty="0"/>
              <a:t>Before the target is operated it is “</a:t>
            </a:r>
            <a:r>
              <a:rPr lang="en-HK" dirty="0" err="1"/>
              <a:t>cryo</a:t>
            </a:r>
            <a:r>
              <a:rPr lang="en-HK" dirty="0"/>
              <a:t> flushed“ for several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H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dirty="0"/>
              <a:t>Promising increase in stability of the operating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H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dirty="0"/>
              <a:t>Allows for a better analysis of target parameters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90268F-9148-49FF-9B19-B18733D0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276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5B155-94F4-4DAC-A9EF-740F6046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Combined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status</a:t>
            </a:r>
            <a:br>
              <a:rPr lang="de-DE" dirty="0"/>
            </a:b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23F618-8517-4050-8521-891E093C6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challenges</a:t>
            </a:r>
            <a:r>
              <a:rPr lang="de-DE" dirty="0"/>
              <a:t>: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endParaRPr lang="de-DE" b="0" dirty="0"/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 err="1"/>
              <a:t>Nozzle</a:t>
            </a:r>
            <a:r>
              <a:rPr lang="de-DE" b="0" dirty="0"/>
              <a:t> </a:t>
            </a:r>
            <a:r>
              <a:rPr lang="de-DE" b="0" dirty="0" err="1"/>
              <a:t>clogging</a:t>
            </a:r>
            <a:endParaRPr lang="de-D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lvl="1" indent="0">
              <a:buNone/>
            </a:pPr>
            <a:endParaRPr lang="de-DE" b="0" dirty="0"/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/>
              <a:t>Transfer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sufficient</a:t>
            </a:r>
            <a:r>
              <a:rPr lang="de-DE" b="0" dirty="0"/>
              <a:t> </a:t>
            </a:r>
            <a:r>
              <a:rPr lang="de-DE" b="0" dirty="0" err="1"/>
              <a:t>cooling</a:t>
            </a:r>
            <a:r>
              <a:rPr lang="de-DE" b="0" dirty="0"/>
              <a:t> power </a:t>
            </a:r>
            <a:r>
              <a:rPr lang="de-DE" b="0" dirty="0" err="1"/>
              <a:t>to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nozzle</a:t>
            </a:r>
            <a:endParaRPr lang="de-DE" b="0" dirty="0"/>
          </a:p>
          <a:p>
            <a:pPr marL="666548" lvl="1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D057FD1-C0E4-4903-89A1-0C6CD93E2124}"/>
              </a:ext>
            </a:extLst>
          </p:cNvPr>
          <p:cNvSpPr/>
          <p:nvPr/>
        </p:nvSpPr>
        <p:spPr>
          <a:xfrm>
            <a:off x="625153" y="4869772"/>
            <a:ext cx="5756986" cy="33099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332E11F-5E00-4B59-B240-12F0E5B0B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12</a:t>
            </a:fld>
            <a:endParaRPr lang="de-DE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C08DFEE5-366B-4182-980B-49F54E076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02" y="2891461"/>
            <a:ext cx="1962971" cy="1558156"/>
          </a:xfrm>
          <a:prstGeom prst="rect">
            <a:avLst/>
          </a:prstGeom>
        </p:spPr>
      </p:pic>
      <p:sp>
        <p:nvSpPr>
          <p:cNvPr id="7" name="Explosion: 14 Zacken 6">
            <a:extLst>
              <a:ext uri="{FF2B5EF4-FFF2-40B4-BE49-F238E27FC236}">
                <a16:creationId xmlns:a16="http://schemas.microsoft.com/office/drawing/2014/main" id="{9D13BEFC-840F-4F32-96D2-59714E645252}"/>
              </a:ext>
            </a:extLst>
          </p:cNvPr>
          <p:cNvSpPr/>
          <p:nvPr/>
        </p:nvSpPr>
        <p:spPr>
          <a:xfrm>
            <a:off x="5664200" y="3209925"/>
            <a:ext cx="110866" cy="129623"/>
          </a:xfrm>
          <a:prstGeom prst="irregularSeal2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CDC41EB-AFE3-4DD9-B3EF-B2386276DA89}"/>
              </a:ext>
            </a:extLst>
          </p:cNvPr>
          <p:cNvSpPr/>
          <p:nvPr/>
        </p:nvSpPr>
        <p:spPr>
          <a:xfrm>
            <a:off x="3946849" y="3429000"/>
            <a:ext cx="2407298" cy="11056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EBE2234-8806-4EBC-A8C3-E6AD74F0A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12" y="4534678"/>
            <a:ext cx="1576886" cy="13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0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B6D95D-A9BA-45A2-8D6A-A196937D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issue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7050A1D-F9C1-4482-A308-DA4417188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F223E6-8827-43D8-8EAA-908EDBC96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80" y="2244272"/>
            <a:ext cx="6810375" cy="326276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6ABE904-4662-420E-8EA8-89E128A88417}"/>
              </a:ext>
            </a:extLst>
          </p:cNvPr>
          <p:cNvSpPr/>
          <p:nvPr/>
        </p:nvSpPr>
        <p:spPr>
          <a:xfrm>
            <a:off x="5569266" y="4548187"/>
            <a:ext cx="97200" cy="952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505F265-36AF-4209-BF74-4040860172FB}"/>
              </a:ext>
            </a:extLst>
          </p:cNvPr>
          <p:cNvSpPr/>
          <p:nvPr/>
        </p:nvSpPr>
        <p:spPr>
          <a:xfrm>
            <a:off x="9066205" y="4548187"/>
            <a:ext cx="97200" cy="952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25E0E8-905B-4DBA-AD65-EA2D1373C198}"/>
              </a:ext>
            </a:extLst>
          </p:cNvPr>
          <p:cNvSpPr txBox="1"/>
          <p:nvPr/>
        </p:nvSpPr>
        <p:spPr>
          <a:xfrm>
            <a:off x="5193011" y="4178855"/>
            <a:ext cx="19875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2"/>
                </a:solidFill>
              </a:rPr>
              <a:t>Cold </a:t>
            </a:r>
            <a:r>
              <a:rPr lang="de-DE" sz="1400" dirty="0" err="1">
                <a:solidFill>
                  <a:schemeClr val="bg2"/>
                </a:solidFill>
              </a:rPr>
              <a:t>stage</a:t>
            </a:r>
            <a:r>
              <a:rPr lang="de-DE" sz="1400" dirty="0">
                <a:solidFill>
                  <a:schemeClr val="bg2"/>
                </a:solidFill>
              </a:rPr>
              <a:t> </a:t>
            </a:r>
            <a:r>
              <a:rPr lang="de-DE" sz="1400" dirty="0" err="1">
                <a:solidFill>
                  <a:schemeClr val="bg2"/>
                </a:solidFill>
              </a:rPr>
              <a:t>temperature</a:t>
            </a:r>
            <a:endParaRPr lang="de-DE" sz="1400" dirty="0">
              <a:solidFill>
                <a:schemeClr val="bg2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F76E10F-760B-4B20-9667-53D79DF0FC02}"/>
              </a:ext>
            </a:extLst>
          </p:cNvPr>
          <p:cNvSpPr txBox="1"/>
          <p:nvPr/>
        </p:nvSpPr>
        <p:spPr>
          <a:xfrm>
            <a:off x="7561246" y="4218740"/>
            <a:ext cx="2075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>
                <a:solidFill>
                  <a:srgbClr val="FF0000"/>
                </a:solidFill>
              </a:rPr>
              <a:t>Piezo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head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temperature</a:t>
            </a:r>
            <a:endParaRPr lang="de-DE" sz="1400" dirty="0">
              <a:solidFill>
                <a:srgbClr val="FF000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0F5979-A58D-4AFF-A812-3AB59D27F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7" r="44412" b="10645"/>
          <a:stretch/>
        </p:blipFill>
        <p:spPr>
          <a:xfrm>
            <a:off x="6430551" y="908164"/>
            <a:ext cx="2042889" cy="1336108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B7C61C2-295A-41E4-BE40-1D24445B5449}"/>
              </a:ext>
            </a:extLst>
          </p:cNvPr>
          <p:cNvCxnSpPr>
            <a:cxnSpLocks/>
          </p:cNvCxnSpPr>
          <p:nvPr/>
        </p:nvCxnSpPr>
        <p:spPr>
          <a:xfrm flipH="1">
            <a:off x="5617866" y="1638627"/>
            <a:ext cx="920094" cy="2887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966A31F-CDD1-4A26-9089-2B99334F86E6}"/>
              </a:ext>
            </a:extLst>
          </p:cNvPr>
          <p:cNvCxnSpPr>
            <a:endCxn id="6" idx="0"/>
          </p:cNvCxnSpPr>
          <p:nvPr/>
        </p:nvCxnSpPr>
        <p:spPr>
          <a:xfrm>
            <a:off x="7757160" y="1737360"/>
            <a:ext cx="1357645" cy="28108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284A01CA-5927-4850-9009-BF4186609227}"/>
              </a:ext>
            </a:extLst>
          </p:cNvPr>
          <p:cNvSpPr txBox="1"/>
          <p:nvPr/>
        </p:nvSpPr>
        <p:spPr>
          <a:xfrm>
            <a:off x="845600" y="6139796"/>
            <a:ext cx="10498876" cy="400110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2000" dirty="0"/>
              <a:t>As a response, heat shielding was installed around the nozzle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98BC0F11-E3BC-4F4B-ABAF-91C7956F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10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3B574-6B1B-424D-B3A6-A40C017A9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Installation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heat</a:t>
            </a:r>
            <a:r>
              <a:rPr lang="de-DE" dirty="0"/>
              <a:t> </a:t>
            </a:r>
            <a:r>
              <a:rPr lang="de-DE" dirty="0" err="1"/>
              <a:t>shielding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91DBFF-2618-4873-BE9C-BD7D4B3E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9625" y="5193104"/>
            <a:ext cx="11473274" cy="34210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measurements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shown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enough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cool down a </a:t>
            </a:r>
            <a:r>
              <a:rPr lang="de-DE" dirty="0" err="1"/>
              <a:t>completely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nozzle</a:t>
            </a:r>
            <a:endParaRPr lang="de-DE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6CA1ADDB-8577-4D73-A29E-56212A740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7" r="43974" b="11063"/>
          <a:stretch/>
        </p:blipFill>
        <p:spPr>
          <a:xfrm>
            <a:off x="7445854" y="2303725"/>
            <a:ext cx="3788203" cy="2416629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4DACE083-B9B7-4400-924F-C6827E4A1892}"/>
              </a:ext>
            </a:extLst>
          </p:cNvPr>
          <p:cNvCxnSpPr/>
          <p:nvPr/>
        </p:nvCxnSpPr>
        <p:spPr>
          <a:xfrm>
            <a:off x="5405596" y="3419738"/>
            <a:ext cx="1716832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F5D2B110-9EDD-4173-A9F6-C785F75D69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7" r="44412" b="10645"/>
          <a:stretch/>
        </p:blipFill>
        <p:spPr>
          <a:xfrm>
            <a:off x="359625" y="1977189"/>
            <a:ext cx="4839265" cy="3165018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0E5652-5DDE-4029-BA86-7BB69D0A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73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95325-763D-49A2-998A-4B193FB6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cooling</a:t>
            </a:r>
            <a:r>
              <a:rPr lang="de-DE" dirty="0"/>
              <a:t> </a:t>
            </a:r>
            <a:r>
              <a:rPr lang="de-DE" dirty="0" err="1"/>
              <a:t>issue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FBA50B-8FCA-4267-8F1B-1FEBFC0B6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8401" y="2322513"/>
            <a:ext cx="6644951" cy="34210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issues</a:t>
            </a:r>
            <a:r>
              <a:rPr lang="de-DE" dirty="0"/>
              <a:t> </a:t>
            </a:r>
            <a:r>
              <a:rPr lang="de-DE" dirty="0" err="1"/>
              <a:t>crossing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vapour</a:t>
            </a:r>
            <a:r>
              <a:rPr lang="de-DE" dirty="0"/>
              <a:t> </a:t>
            </a:r>
            <a:r>
              <a:rPr lang="de-DE" dirty="0" err="1"/>
              <a:t>curve</a:t>
            </a:r>
            <a:endParaRPr lang="de-DE" dirty="0"/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Even a </a:t>
            </a:r>
            <a:r>
              <a:rPr lang="de-DE" dirty="0" err="1"/>
              <a:t>slight</a:t>
            </a:r>
            <a:r>
              <a:rPr lang="de-DE" dirty="0"/>
              <a:t> </a:t>
            </a:r>
            <a:r>
              <a:rPr lang="de-DE" dirty="0" err="1"/>
              <a:t>improvement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chamber</a:t>
            </a:r>
            <a:r>
              <a:rPr lang="de-DE" dirty="0"/>
              <a:t> </a:t>
            </a:r>
            <a:r>
              <a:rPr lang="de-DE" dirty="0" err="1"/>
              <a:t>pressure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.</a:t>
            </a:r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FBEFECB1-D3BA-42C9-97AD-7912DA3E4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00" y="1926292"/>
            <a:ext cx="4827100" cy="407762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5E623DC-B262-47D2-A78C-CDB33FC47C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7" r="44412" b="10645"/>
          <a:stretch/>
        </p:blipFill>
        <p:spPr>
          <a:xfrm>
            <a:off x="8977809" y="682909"/>
            <a:ext cx="2042889" cy="1336108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877DC055-B3ED-4408-AA44-CCE8C1F27DD4}"/>
              </a:ext>
            </a:extLst>
          </p:cNvPr>
          <p:cNvCxnSpPr>
            <a:cxnSpLocks/>
          </p:cNvCxnSpPr>
          <p:nvPr/>
        </p:nvCxnSpPr>
        <p:spPr>
          <a:xfrm>
            <a:off x="9085218" y="1413372"/>
            <a:ext cx="861215" cy="3518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0444C7DB-FD65-4D07-964C-EF9E79CFD74A}"/>
              </a:ext>
            </a:extLst>
          </p:cNvPr>
          <p:cNvCxnSpPr>
            <a:cxnSpLocks/>
          </p:cNvCxnSpPr>
          <p:nvPr/>
        </p:nvCxnSpPr>
        <p:spPr>
          <a:xfrm>
            <a:off x="10304418" y="1512105"/>
            <a:ext cx="416455" cy="34196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46930EDE-FF03-471F-928B-BBB9600D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868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13F26-1643-4EE0-A280-493A920F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steps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A632532-A615-4569-B23B-1B573BE80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The experimental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reworked</a:t>
            </a:r>
            <a:endParaRPr lang="de-DE" dirty="0"/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/>
              <a:t>Installation </a:t>
            </a:r>
            <a:r>
              <a:rPr lang="de-DE" b="0" dirty="0" err="1"/>
              <a:t>of</a:t>
            </a:r>
            <a:r>
              <a:rPr lang="de-DE" b="0" dirty="0"/>
              <a:t> additional </a:t>
            </a:r>
            <a:r>
              <a:rPr lang="de-DE" b="0" dirty="0" err="1"/>
              <a:t>pumping</a:t>
            </a:r>
            <a:r>
              <a:rPr lang="de-DE" b="0" dirty="0"/>
              <a:t> power (~</a:t>
            </a:r>
            <a:r>
              <a:rPr lang="de-DE" b="0" dirty="0" err="1"/>
              <a:t>factor</a:t>
            </a:r>
            <a:r>
              <a:rPr lang="de-DE" b="0" dirty="0"/>
              <a:t> 10 </a:t>
            </a:r>
            <a:r>
              <a:rPr lang="de-DE" b="0" dirty="0" err="1"/>
              <a:t>better</a:t>
            </a:r>
            <a:r>
              <a:rPr lang="de-DE" b="0" dirty="0"/>
              <a:t> </a:t>
            </a:r>
            <a:r>
              <a:rPr lang="de-DE" b="0" dirty="0" err="1"/>
              <a:t>vacuum</a:t>
            </a:r>
            <a:r>
              <a:rPr lang="de-DE" b="0" dirty="0"/>
              <a:t>)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/>
              <a:t>Test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pumping</a:t>
            </a:r>
            <a:r>
              <a:rPr lang="de-DE" b="0" dirty="0"/>
              <a:t> </a:t>
            </a:r>
            <a:r>
              <a:rPr lang="de-DE" b="0" dirty="0" err="1"/>
              <a:t>station</a:t>
            </a:r>
            <a:r>
              <a:rPr lang="de-DE" b="0" dirty="0"/>
              <a:t>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new</a:t>
            </a:r>
            <a:r>
              <a:rPr lang="de-DE" b="0" dirty="0"/>
              <a:t> beam </a:t>
            </a:r>
            <a:r>
              <a:rPr lang="de-DE" b="0" dirty="0" err="1"/>
              <a:t>dump</a:t>
            </a:r>
            <a:endParaRPr lang="de-D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Further </a:t>
            </a:r>
            <a:r>
              <a:rPr lang="de-DE" dirty="0" err="1"/>
              <a:t>tests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cold</a:t>
            </a:r>
            <a:r>
              <a:rPr lang="de-DE" dirty="0"/>
              <a:t> </a:t>
            </a:r>
            <a:r>
              <a:rPr lang="de-DE" dirty="0" err="1"/>
              <a:t>flushing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Redesign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piezo</a:t>
            </a:r>
            <a:r>
              <a:rPr lang="de-DE" dirty="0"/>
              <a:t> </a:t>
            </a:r>
            <a:r>
              <a:rPr lang="de-DE" dirty="0" err="1"/>
              <a:t>head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911E63-B3F5-4945-9A74-1ED94077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203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91B15-40E5-4869-8A44-60C90D76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topics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ADC0FC4-6CFE-4AF1-A200-2DF6B0CAB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Combined</a:t>
            </a:r>
            <a:r>
              <a:rPr lang="de-DE" dirty="0"/>
              <a:t> </a:t>
            </a:r>
            <a:r>
              <a:rPr lang="de-DE" dirty="0" err="1"/>
              <a:t>target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The Cryopump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6BB7D0C-B9F2-49D9-8018-AFEBAE85C7AC}"/>
              </a:ext>
            </a:extLst>
          </p:cNvPr>
          <p:cNvSpPr/>
          <p:nvPr/>
        </p:nvSpPr>
        <p:spPr>
          <a:xfrm>
            <a:off x="178806" y="3867548"/>
            <a:ext cx="2509934" cy="33099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6C0CD1-E7D7-4AD6-8870-09B7F28D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17</a:t>
            </a:fld>
            <a:endParaRPr lang="de-DE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90A83766-4E3B-4ABE-8A63-07A76E62A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65" y="1785596"/>
            <a:ext cx="2024779" cy="173581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1E7B38-FCAA-40CF-ADED-9F9381F3DD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8" r="16998"/>
          <a:stretch/>
        </p:blipFill>
        <p:spPr>
          <a:xfrm>
            <a:off x="7944935" y="1737721"/>
            <a:ext cx="2416349" cy="1691279"/>
          </a:xfrm>
          <a:prstGeom prst="rect">
            <a:avLst/>
          </a:prstGeom>
        </p:spPr>
      </p:pic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8C45BD98-54C2-410B-9C86-E584D3B079FE}"/>
              </a:ext>
            </a:extLst>
          </p:cNvPr>
          <p:cNvCxnSpPr>
            <a:cxnSpLocks/>
          </p:cNvCxnSpPr>
          <p:nvPr/>
        </p:nvCxnSpPr>
        <p:spPr>
          <a:xfrm>
            <a:off x="6629914" y="2786767"/>
            <a:ext cx="1017472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6BE18245-99DD-4787-A1C8-0700C96BC7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1" t="20773" r="34609" b="20164"/>
          <a:stretch/>
        </p:blipFill>
        <p:spPr>
          <a:xfrm>
            <a:off x="8174689" y="3964291"/>
            <a:ext cx="2038404" cy="192482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04C35CE-1AA3-4601-9D27-519EE7EBA8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5" t="22402" r="33860" b="19097"/>
          <a:stretch/>
        </p:blipFill>
        <p:spPr>
          <a:xfrm>
            <a:off x="5019079" y="4089568"/>
            <a:ext cx="2153842" cy="17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3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5DF1969-44FC-4718-8140-ED9B5951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18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00C6C0B-8597-43B2-A9C0-E338A63F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Location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Cryopump</a:t>
            </a:r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0B1F8545-B080-4483-A4B4-1B3E25D6B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15F9CB2-E47B-4598-83EB-FB9CA7900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4" y="2036483"/>
            <a:ext cx="7692651" cy="370709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084B513-5C13-481C-B578-7E0318E8B811}"/>
              </a:ext>
            </a:extLst>
          </p:cNvPr>
          <p:cNvSpPr/>
          <p:nvPr/>
        </p:nvSpPr>
        <p:spPr>
          <a:xfrm>
            <a:off x="2409825" y="3943350"/>
            <a:ext cx="6619875" cy="523875"/>
          </a:xfrm>
          <a:prstGeom prst="rect">
            <a:avLst/>
          </a:prstGeom>
          <a:noFill/>
          <a:ln w="254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0DC5FB-3F09-45CD-9842-5F9359556095}"/>
              </a:ext>
            </a:extLst>
          </p:cNvPr>
          <p:cNvSpPr txBox="1"/>
          <p:nvPr/>
        </p:nvSpPr>
        <p:spPr>
          <a:xfrm>
            <a:off x="8555567" y="4740053"/>
            <a:ext cx="39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IP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9EC20F6-DCE1-46F4-BD14-655FC62F145B}"/>
              </a:ext>
            </a:extLst>
          </p:cNvPr>
          <p:cNvCxnSpPr>
            <a:stCxn id="7" idx="0"/>
          </p:cNvCxnSpPr>
          <p:nvPr/>
        </p:nvCxnSpPr>
        <p:spPr>
          <a:xfrm flipV="1">
            <a:off x="8754534" y="4276725"/>
            <a:ext cx="84666" cy="463328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6E1C7B6E-52E3-4A04-928C-C1F3D5DFC617}"/>
              </a:ext>
            </a:extLst>
          </p:cNvPr>
          <p:cNvSpPr txBox="1"/>
          <p:nvPr/>
        </p:nvSpPr>
        <p:spPr>
          <a:xfrm>
            <a:off x="2028824" y="5022406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Cryopump </a:t>
            </a:r>
            <a:r>
              <a:rPr lang="de-DE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position</a:t>
            </a:r>
            <a:endParaRPr lang="de-D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E7E6247A-BB4F-4F54-AD08-E74CFD01B217}"/>
              </a:ext>
            </a:extLst>
          </p:cNvPr>
          <p:cNvCxnSpPr>
            <a:stCxn id="9" idx="0"/>
          </p:cNvCxnSpPr>
          <p:nvPr/>
        </p:nvCxnSpPr>
        <p:spPr>
          <a:xfrm flipH="1" flipV="1">
            <a:off x="2914650" y="4276725"/>
            <a:ext cx="152399" cy="745681"/>
          </a:xfrm>
          <a:prstGeom prst="straightConnector1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DF4CBE5-DF2B-49F9-B41F-6224851D1562}"/>
              </a:ext>
            </a:extLst>
          </p:cNvPr>
          <p:cNvCxnSpPr/>
          <p:nvPr/>
        </p:nvCxnSpPr>
        <p:spPr>
          <a:xfrm flipH="1" flipV="1">
            <a:off x="4533933" y="4234307"/>
            <a:ext cx="1731010" cy="0"/>
          </a:xfrm>
          <a:prstGeom prst="straightConnector1">
            <a:avLst/>
          </a:prstGeom>
          <a:ln w="34925">
            <a:solidFill>
              <a:schemeClr val="accent1">
                <a:lumMod val="20000"/>
                <a:lumOff val="8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240D2FEF-CBED-4200-B3CE-90C7F46C0C8B}"/>
              </a:ext>
            </a:extLst>
          </p:cNvPr>
          <p:cNvSpPr txBox="1"/>
          <p:nvPr/>
        </p:nvSpPr>
        <p:spPr>
          <a:xfrm>
            <a:off x="4429158" y="4139057"/>
            <a:ext cx="19405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anti-proton beam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94AB304C-309E-43E8-AC54-BE398E96FBF9}"/>
              </a:ext>
            </a:extLst>
          </p:cNvPr>
          <p:cNvCxnSpPr/>
          <p:nvPr/>
        </p:nvCxnSpPr>
        <p:spPr>
          <a:xfrm flipV="1">
            <a:off x="2914650" y="3813173"/>
            <a:ext cx="592455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C47AA3D6-4585-474F-AAE4-405A2030B555}"/>
              </a:ext>
            </a:extLst>
          </p:cNvPr>
          <p:cNvSpPr txBox="1"/>
          <p:nvPr/>
        </p:nvSpPr>
        <p:spPr>
          <a:xfrm>
            <a:off x="5399438" y="3485856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≈3m</a:t>
            </a:r>
            <a:endParaRPr lang="de-DE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5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5BAB7-8493-4899-988F-94F83CA8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cryopump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5806FCA-3380-40B5-A64A-B013C58C5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19857" y="2322513"/>
            <a:ext cx="6211817" cy="34210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Basic design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completed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48D5BD-30B9-49D3-8727-7F4499A04A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6" t="13138" r="31028" b="12917"/>
          <a:stretch/>
        </p:blipFill>
        <p:spPr>
          <a:xfrm>
            <a:off x="359102" y="1926292"/>
            <a:ext cx="5144570" cy="4324172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EBA613-BA1F-4070-8D4E-CB30147D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2E87-8C1B-4B69-AE82-3B6FEDFA0DEE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59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91B15-40E5-4869-8A44-60C90D76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topics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ADC0FC4-6CFE-4AF1-A200-2DF6B0CAB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The </a:t>
            </a:r>
            <a:r>
              <a:rPr lang="de-DE" dirty="0" err="1"/>
              <a:t>Combined</a:t>
            </a:r>
            <a:r>
              <a:rPr lang="de-DE" dirty="0"/>
              <a:t> </a:t>
            </a:r>
            <a:r>
              <a:rPr lang="de-DE" dirty="0" err="1"/>
              <a:t>target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The Cryopump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6BB7D0C-B9F2-49D9-8018-AFEBAE85C7AC}"/>
              </a:ext>
            </a:extLst>
          </p:cNvPr>
          <p:cNvSpPr/>
          <p:nvPr/>
        </p:nvSpPr>
        <p:spPr>
          <a:xfrm>
            <a:off x="251927" y="2322512"/>
            <a:ext cx="2817843" cy="33099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DBD92E-FD02-4843-8625-58151619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2</a:t>
            </a:fld>
            <a:endParaRPr lang="de-DE"/>
          </a:p>
        </p:txBody>
      </p:sp>
      <p:pic>
        <p:nvPicPr>
          <p:cNvPr id="7" name="Inhaltsplatzhalter 4">
            <a:extLst>
              <a:ext uri="{FF2B5EF4-FFF2-40B4-BE49-F238E27FC236}">
                <a16:creationId xmlns:a16="http://schemas.microsoft.com/office/drawing/2014/main" id="{0B12D301-DE26-4C3D-8F80-7CAB80788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065" y="1785596"/>
            <a:ext cx="2024779" cy="173581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F67671F-7B6D-4008-8C8D-6B96872873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8" r="16998"/>
          <a:stretch/>
        </p:blipFill>
        <p:spPr>
          <a:xfrm>
            <a:off x="7944935" y="1737721"/>
            <a:ext cx="2416349" cy="1691279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FF0BFA2-4F00-49B0-AAD7-8A3E7AF88DD2}"/>
              </a:ext>
            </a:extLst>
          </p:cNvPr>
          <p:cNvCxnSpPr>
            <a:cxnSpLocks/>
          </p:cNvCxnSpPr>
          <p:nvPr/>
        </p:nvCxnSpPr>
        <p:spPr>
          <a:xfrm>
            <a:off x="6629914" y="2786767"/>
            <a:ext cx="1017472" cy="0"/>
          </a:xfrm>
          <a:prstGeom prst="straightConnector1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AB206548-4C6C-4D74-B18B-6764C54616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1" t="20773" r="34609" b="20164"/>
          <a:stretch/>
        </p:blipFill>
        <p:spPr>
          <a:xfrm>
            <a:off x="8174689" y="3964291"/>
            <a:ext cx="2038404" cy="192482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A5A7162-5FF8-450E-9F5D-62C7736DD3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5" t="22402" r="33860" b="19097"/>
          <a:stretch/>
        </p:blipFill>
        <p:spPr>
          <a:xfrm>
            <a:off x="5019079" y="4089568"/>
            <a:ext cx="2153842" cy="17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1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5BAB7-8493-4899-988F-94F83CA8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Status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cryopump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5806FCA-3380-40B5-A64A-B013C58C5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19857" y="2322513"/>
            <a:ext cx="6211817" cy="34210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Basic design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completed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Pump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modular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Technical </a:t>
            </a:r>
            <a:r>
              <a:rPr lang="de-DE" dirty="0" err="1"/>
              <a:t>drawings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currently</a:t>
            </a:r>
            <a:r>
              <a:rPr lang="de-DE" dirty="0"/>
              <a:t> in </a:t>
            </a:r>
            <a:r>
              <a:rPr lang="de-DE" dirty="0" err="1"/>
              <a:t>progress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FC76D6E-4FAA-44DB-B66F-4FB1AAF60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1" t="18727" r="34609" b="15794"/>
          <a:stretch/>
        </p:blipFill>
        <p:spPr>
          <a:xfrm>
            <a:off x="359625" y="2322513"/>
            <a:ext cx="4126567" cy="4320000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473ABD-2351-4CAB-AC6C-3C7D8315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2E87-8C1B-4B69-AE82-3B6FEDFA0DEE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002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B2137-2465-4295-B3DE-494C789D7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625" y="1962075"/>
            <a:ext cx="5208262" cy="442814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E3F0C02-EBB7-4C66-8CDD-53404213D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Vertikaler Textplatzhalter 4">
            <a:extLst>
              <a:ext uri="{FF2B5EF4-FFF2-40B4-BE49-F238E27FC236}">
                <a16:creationId xmlns:a16="http://schemas.microsoft.com/office/drawing/2014/main" id="{4E96B6BC-6A93-4B3A-AC40-E00954800B9A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D2C4C9-030F-40DA-B8C6-549198D71E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84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C6175-9D08-48F9-8096-BAFE19759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Previously</a:t>
            </a:r>
            <a:r>
              <a:rPr lang="de-DE" dirty="0"/>
              <a:t>…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49F4ADD-E10F-4740-B085-05F611FA1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8401" y="2322513"/>
            <a:ext cx="11473274" cy="34210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dirty="0"/>
              <a:t>We are working on transforming a Cluster-jet target into a pellet target: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H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H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HK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7B16E57-30C6-4A02-BD03-87D2FD27EF64}"/>
              </a:ext>
            </a:extLst>
          </p:cNvPr>
          <p:cNvGraphicFramePr>
            <a:graphicFrameLocks/>
          </p:cNvGraphicFramePr>
          <p:nvPr/>
        </p:nvGraphicFramePr>
        <p:xfrm>
          <a:off x="1798411" y="3066416"/>
          <a:ext cx="6951303" cy="2122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101">
                  <a:extLst>
                    <a:ext uri="{9D8B030D-6E8A-4147-A177-3AD203B41FA5}">
                      <a16:colId xmlns:a16="http://schemas.microsoft.com/office/drawing/2014/main" val="259706081"/>
                    </a:ext>
                  </a:extLst>
                </a:gridCol>
                <a:gridCol w="2317101">
                  <a:extLst>
                    <a:ext uri="{9D8B030D-6E8A-4147-A177-3AD203B41FA5}">
                      <a16:colId xmlns:a16="http://schemas.microsoft.com/office/drawing/2014/main" val="2589310067"/>
                    </a:ext>
                  </a:extLst>
                </a:gridCol>
                <a:gridCol w="2317101">
                  <a:extLst>
                    <a:ext uri="{9D8B030D-6E8A-4147-A177-3AD203B41FA5}">
                      <a16:colId xmlns:a16="http://schemas.microsoft.com/office/drawing/2014/main" val="31233554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33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Cluster-jet </a:t>
                      </a:r>
                      <a:r>
                        <a:rPr lang="de-DE" dirty="0" err="1"/>
                        <a:t>target</a:t>
                      </a:r>
                      <a:endParaRPr lang="de-DE" dirty="0"/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Droplet</a:t>
                      </a:r>
                      <a:r>
                        <a:rPr lang="de-DE" dirty="0"/>
                        <a:t>/Pellet </a:t>
                      </a:r>
                      <a:r>
                        <a:rPr lang="de-DE" dirty="0" err="1"/>
                        <a:t>target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53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Temperature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20-50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15-20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6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Gas </a:t>
                      </a:r>
                      <a:r>
                        <a:rPr lang="de-DE" dirty="0" err="1"/>
                        <a:t>pressure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5-18 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0.5-1.5 bar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02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Nozzle</a:t>
                      </a:r>
                      <a:r>
                        <a:rPr lang="de-DE" dirty="0"/>
                        <a:t>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Laval </a:t>
                      </a:r>
                      <a:r>
                        <a:rPr lang="de-DE" dirty="0" err="1"/>
                        <a:t>nozzle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Aperture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394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Further </a:t>
                      </a:r>
                      <a:r>
                        <a:rPr lang="de-DE" dirty="0" err="1"/>
                        <a:t>requirements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Piezo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vibrator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557699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530728F3-79F6-4291-A899-411AD108A0C9}"/>
              </a:ext>
            </a:extLst>
          </p:cNvPr>
          <p:cNvSpPr/>
          <p:nvPr/>
        </p:nvSpPr>
        <p:spPr>
          <a:xfrm rot="520175">
            <a:off x="6099821" y="3617732"/>
            <a:ext cx="1912775" cy="858416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106717F-22BB-4FAE-901C-ECD265042098}"/>
              </a:ext>
            </a:extLst>
          </p:cNvPr>
          <p:cNvSpPr txBox="1"/>
          <p:nvPr/>
        </p:nvSpPr>
        <p:spPr>
          <a:xfrm>
            <a:off x="7996693" y="3723774"/>
            <a:ext cx="3051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Can </a:t>
            </a:r>
            <a:r>
              <a:rPr lang="de-DE" dirty="0" err="1">
                <a:solidFill>
                  <a:srgbClr val="00B050"/>
                </a:solidFill>
              </a:rPr>
              <a:t>easily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be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fulfilled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by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our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pre-existing</a:t>
            </a:r>
            <a:r>
              <a:rPr lang="de-DE" dirty="0">
                <a:solidFill>
                  <a:srgbClr val="00B050"/>
                </a:solidFill>
              </a:rPr>
              <a:t> Cluster-jet </a:t>
            </a:r>
            <a:r>
              <a:rPr lang="de-DE" dirty="0" err="1">
                <a:solidFill>
                  <a:srgbClr val="00B050"/>
                </a:solidFill>
              </a:rPr>
              <a:t>target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systems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1DE6592-A0DB-4FE0-B29F-567FCF13B819}"/>
              </a:ext>
            </a:extLst>
          </p:cNvPr>
          <p:cNvSpPr/>
          <p:nvPr/>
        </p:nvSpPr>
        <p:spPr>
          <a:xfrm rot="520175">
            <a:off x="6238708" y="4509363"/>
            <a:ext cx="1912775" cy="858416"/>
          </a:xfrm>
          <a:prstGeom prst="ellipse">
            <a:avLst/>
          </a:prstGeom>
          <a:noFill/>
          <a:ln w="476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1C3F092-49A0-4AEC-BFEC-F5F3C3A14664}"/>
              </a:ext>
            </a:extLst>
          </p:cNvPr>
          <p:cNvSpPr txBox="1"/>
          <p:nvPr/>
        </p:nvSpPr>
        <p:spPr>
          <a:xfrm>
            <a:off x="8131084" y="4615405"/>
            <a:ext cx="305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Requires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adaptation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of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Cluster-jet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target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75000"/>
                  </a:schemeClr>
                </a:solidFill>
              </a:rPr>
              <a:t>system</a:t>
            </a:r>
            <a:endParaRPr lang="de-D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0739236-B1CA-4DA5-8C5A-C3B151E1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2E87-8C1B-4B69-AE82-3B6FEDFA0DE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501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C6175-9D08-48F9-8096-BAFE19759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Previously</a:t>
            </a:r>
            <a:r>
              <a:rPr lang="de-DE" dirty="0"/>
              <a:t>…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49F4ADD-E10F-4740-B085-05F611FA1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HK" dirty="0"/>
              <a:t>Simple process: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H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H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HK" dirty="0"/>
          </a:p>
        </p:txBody>
      </p:sp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A8039B40-9D2F-4E6B-B70F-52EC9BF47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1" y="2718734"/>
            <a:ext cx="3990575" cy="3421062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4975932-98BE-4051-9FA5-310D30647F6B}"/>
              </a:ext>
            </a:extLst>
          </p:cNvPr>
          <p:cNvCxnSpPr/>
          <p:nvPr/>
        </p:nvCxnSpPr>
        <p:spPr>
          <a:xfrm>
            <a:off x="4782853" y="4700906"/>
            <a:ext cx="1716832" cy="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2158D4F2-337D-4C01-9DB8-E436FA7F5F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8" r="16998"/>
          <a:stretch/>
        </p:blipFill>
        <p:spPr>
          <a:xfrm>
            <a:off x="6599795" y="2718734"/>
            <a:ext cx="4762306" cy="3333288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2604D9D3-58CC-402A-9A67-18AC4E4FA7C8}"/>
              </a:ext>
            </a:extLst>
          </p:cNvPr>
          <p:cNvSpPr/>
          <p:nvPr/>
        </p:nvSpPr>
        <p:spPr>
          <a:xfrm>
            <a:off x="2961914" y="4311814"/>
            <a:ext cx="1388110" cy="758057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3B97004-28C7-43B9-916E-DF337F4998AC}"/>
              </a:ext>
            </a:extLst>
          </p:cNvPr>
          <p:cNvSpPr/>
          <p:nvPr/>
        </p:nvSpPr>
        <p:spPr>
          <a:xfrm rot="520175">
            <a:off x="9791338" y="4390416"/>
            <a:ext cx="1388110" cy="758057"/>
          </a:xfrm>
          <a:prstGeom prst="ellipse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A2EAF70-8C1A-4233-ADF0-4BEF16EFEEE8}"/>
              </a:ext>
            </a:extLst>
          </p:cNvPr>
          <p:cNvSpPr txBox="1"/>
          <p:nvPr/>
        </p:nvSpPr>
        <p:spPr>
          <a:xfrm>
            <a:off x="3408707" y="6156156"/>
            <a:ext cx="707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00B050"/>
                </a:solidFill>
              </a:rPr>
              <a:t>Only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major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change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is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performed</a:t>
            </a:r>
            <a:r>
              <a:rPr lang="de-DE" dirty="0">
                <a:solidFill>
                  <a:srgbClr val="00B050"/>
                </a:solidFill>
              </a:rPr>
              <a:t> at </a:t>
            </a:r>
            <a:r>
              <a:rPr lang="de-DE" dirty="0" err="1">
                <a:solidFill>
                  <a:srgbClr val="00B050"/>
                </a:solidFill>
              </a:rPr>
              <a:t>the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nozzle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system</a:t>
            </a:r>
            <a:endParaRPr lang="de-DE" dirty="0">
              <a:solidFill>
                <a:srgbClr val="00B050"/>
              </a:solidFill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2542866B-6F67-4C45-9B0D-8E60A2842ED7}"/>
              </a:ext>
            </a:extLst>
          </p:cNvPr>
          <p:cNvCxnSpPr>
            <a:cxnSpLocks/>
          </p:cNvCxnSpPr>
          <p:nvPr/>
        </p:nvCxnSpPr>
        <p:spPr>
          <a:xfrm flipH="1" flipV="1">
            <a:off x="3999276" y="5069872"/>
            <a:ext cx="1276350" cy="1086284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38B42CCC-0878-40CC-87D5-E999F1683BD7}"/>
              </a:ext>
            </a:extLst>
          </p:cNvPr>
          <p:cNvCxnSpPr>
            <a:cxnSpLocks/>
          </p:cNvCxnSpPr>
          <p:nvPr/>
        </p:nvCxnSpPr>
        <p:spPr>
          <a:xfrm flipV="1">
            <a:off x="7133001" y="5086232"/>
            <a:ext cx="2876550" cy="1069924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89188E-3864-4B22-9517-E036F84F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12E87-8C1B-4B69-AE82-3B6FEDFA0DE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953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79AE2-C246-4DFE-8B8B-F6437BB36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Hydrogen pellet </a:t>
            </a:r>
            <a:r>
              <a:rPr lang="de-DE" dirty="0" err="1"/>
              <a:t>generation</a:t>
            </a:r>
            <a:r>
              <a:rPr lang="de-DE" dirty="0"/>
              <a:t> was </a:t>
            </a:r>
            <a:r>
              <a:rPr lang="de-DE" dirty="0" err="1"/>
              <a:t>achieved</a:t>
            </a:r>
            <a:endParaRPr lang="de-DE" dirty="0"/>
          </a:p>
        </p:txBody>
      </p:sp>
      <p:sp>
        <p:nvSpPr>
          <p:cNvPr id="4" name="Vertikaler Textplatzhalter 2">
            <a:extLst>
              <a:ext uri="{FF2B5EF4-FFF2-40B4-BE49-F238E27FC236}">
                <a16:creationId xmlns:a16="http://schemas.microsoft.com/office/drawing/2014/main" id="{31630B76-F7C4-43E2-A8AF-9739853461C9}"/>
              </a:ext>
            </a:extLst>
          </p:cNvPr>
          <p:cNvSpPr txBox="1">
            <a:spLocks/>
          </p:cNvSpPr>
          <p:nvPr/>
        </p:nvSpPr>
        <p:spPr>
          <a:xfrm>
            <a:off x="358401" y="2322513"/>
            <a:ext cx="11473274" cy="34210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3385" rtl="0" eaLnBrk="1" latinLnBrk="0" hangingPunct="1">
              <a:lnSpc>
                <a:spcPct val="112000"/>
              </a:lnSpc>
              <a:spcBef>
                <a:spcPts val="1299"/>
              </a:spcBef>
              <a:spcAft>
                <a:spcPts val="0"/>
              </a:spcAft>
              <a:buFont typeface="Arial" panose="020B0604020202020204" pitchFamily="34" charset="0"/>
              <a:buNone/>
              <a:defRPr lang="de-DE" sz="1998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3648" indent="-143844" algn="l" defTabSz="913385" rtl="0" eaLnBrk="1" latinLnBrk="0" hangingPunct="1">
              <a:lnSpc>
                <a:spcPct val="112000"/>
              </a:lnSpc>
              <a:spcBef>
                <a:spcPts val="1299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9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3454" indent="-143844" algn="l" defTabSz="913385" rtl="0" eaLnBrk="1" latinLnBrk="0" hangingPunct="1">
              <a:lnSpc>
                <a:spcPct val="112000"/>
              </a:lnSpc>
              <a:spcBef>
                <a:spcPts val="1299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9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3258" indent="-143844" algn="l" defTabSz="913385" rtl="0" eaLnBrk="1" latinLnBrk="0" hangingPunct="1">
              <a:lnSpc>
                <a:spcPct val="112000"/>
              </a:lnSpc>
              <a:spcBef>
                <a:spcPts val="1299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9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3062" indent="-143844" algn="l" defTabSz="913385" rtl="0" eaLnBrk="1" latinLnBrk="0" hangingPunct="1">
              <a:lnSpc>
                <a:spcPct val="112000"/>
              </a:lnSpc>
              <a:spcBef>
                <a:spcPts val="1299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9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3062" indent="-143844" algn="l" defTabSz="913385" rtl="0" eaLnBrk="1" latinLnBrk="0" hangingPunct="1">
              <a:lnSpc>
                <a:spcPct val="112000"/>
              </a:lnSpc>
              <a:spcBef>
                <a:spcPts val="1299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9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3062" indent="-143844" algn="l" defTabSz="913385" rtl="0" eaLnBrk="1" latinLnBrk="0" hangingPunct="1">
              <a:lnSpc>
                <a:spcPct val="112000"/>
              </a:lnSpc>
              <a:spcBef>
                <a:spcPts val="1299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9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3062" indent="-143844" algn="l" defTabSz="913385" rtl="0" eaLnBrk="1" latinLnBrk="0" hangingPunct="1">
              <a:lnSpc>
                <a:spcPct val="112000"/>
              </a:lnSpc>
              <a:spcBef>
                <a:spcPts val="1299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9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3062" indent="-143844" algn="l" defTabSz="913385" rtl="0" eaLnBrk="1" latinLnBrk="0" hangingPunct="1">
              <a:lnSpc>
                <a:spcPct val="112000"/>
              </a:lnSpc>
              <a:spcBef>
                <a:spcPts val="1299"/>
              </a:spcBef>
              <a:spcAft>
                <a:spcPts val="0"/>
              </a:spcAft>
              <a:buFont typeface="Meta Offc Pro" panose="020B0504030101020102" pitchFamily="34" charset="0"/>
              <a:buChar char="-"/>
              <a:defRPr sz="1998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First </a:t>
            </a:r>
            <a:r>
              <a:rPr lang="de-DE" dirty="0" err="1"/>
              <a:t>stable</a:t>
            </a:r>
            <a:r>
              <a:rPr lang="de-DE" dirty="0"/>
              <a:t> </a:t>
            </a:r>
            <a:r>
              <a:rPr lang="de-DE" dirty="0" err="1"/>
              <a:t>operation</a:t>
            </a:r>
            <a:r>
              <a:rPr lang="de-DE" dirty="0"/>
              <a:t> (&gt;3h)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pellet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achieved</a:t>
            </a:r>
            <a:r>
              <a:rPr lang="de-DE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Operational </a:t>
            </a:r>
            <a:r>
              <a:rPr lang="de-DE" dirty="0" err="1"/>
              <a:t>parameters</a:t>
            </a:r>
            <a:r>
              <a:rPr lang="de-DE" dirty="0"/>
              <a:t>: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 err="1"/>
              <a:t>Nozzle</a:t>
            </a:r>
            <a:r>
              <a:rPr lang="de-DE" b="0" dirty="0"/>
              <a:t> </a:t>
            </a:r>
            <a:r>
              <a:rPr lang="de-DE" b="0" dirty="0" err="1"/>
              <a:t>diameter</a:t>
            </a:r>
            <a:r>
              <a:rPr lang="de-DE" b="0" dirty="0"/>
              <a:t>: 10µm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/>
              <a:t>Gas </a:t>
            </a:r>
            <a:r>
              <a:rPr lang="de-DE" b="0" dirty="0" err="1"/>
              <a:t>pressure</a:t>
            </a:r>
            <a:r>
              <a:rPr lang="de-DE" b="0" dirty="0"/>
              <a:t>: 0.8 bar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 err="1"/>
              <a:t>Nozzle</a:t>
            </a:r>
            <a:r>
              <a:rPr lang="de-DE" b="0" dirty="0"/>
              <a:t> </a:t>
            </a:r>
            <a:r>
              <a:rPr lang="de-DE" b="0" dirty="0" err="1"/>
              <a:t>temperature</a:t>
            </a:r>
            <a:r>
              <a:rPr lang="de-DE" b="0" dirty="0"/>
              <a:t>: 16 K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 err="1"/>
              <a:t>Piezo</a:t>
            </a:r>
            <a:r>
              <a:rPr lang="de-DE" b="0" dirty="0"/>
              <a:t> </a:t>
            </a:r>
            <a:r>
              <a:rPr lang="de-DE" b="0" dirty="0" err="1"/>
              <a:t>frequency</a:t>
            </a:r>
            <a:r>
              <a:rPr lang="de-DE" b="0" dirty="0"/>
              <a:t>: 485,5 kHz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/>
              <a:t>Pellet </a:t>
            </a:r>
            <a:r>
              <a:rPr lang="de-DE" b="0" dirty="0" err="1"/>
              <a:t>diameter</a:t>
            </a:r>
            <a:r>
              <a:rPr lang="de-DE" b="0" dirty="0"/>
              <a:t>: 12 µm (</a:t>
            </a:r>
            <a:r>
              <a:rPr lang="de-DE" b="0" dirty="0" err="1"/>
              <a:t>calculated</a:t>
            </a:r>
            <a:r>
              <a:rPr lang="de-DE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4D1D10-683A-4170-8D75-C70F302E84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8" t="28088" r="41861" b="10156"/>
          <a:stretch/>
        </p:blipFill>
        <p:spPr>
          <a:xfrm>
            <a:off x="8400516" y="1271811"/>
            <a:ext cx="2153540" cy="4235226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901809-53C2-406B-BEB1-BB070390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EF7E-D7C4-4C2A-A01A-81C23D113EED}" type="slidenum">
              <a:rPr lang="de-DE" smtClean="0"/>
              <a:t>5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D7F6583-66CA-4F68-BA9D-28C3A5B07998}"/>
              </a:ext>
            </a:extLst>
          </p:cNvPr>
          <p:cNvSpPr txBox="1"/>
          <p:nvPr/>
        </p:nvSpPr>
        <p:spPr>
          <a:xfrm>
            <a:off x="845600" y="6139796"/>
            <a:ext cx="10498876" cy="707886"/>
          </a:xfrm>
          <a:prstGeom prst="rect">
            <a:avLst/>
          </a:prstGeom>
          <a:noFill/>
          <a:ln w="2222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2000" dirty="0"/>
              <a:t>However, this success has proven to not be reliably reproducible. There are still several challenges to be overcome</a:t>
            </a:r>
          </a:p>
        </p:txBody>
      </p:sp>
    </p:spTree>
    <p:extLst>
      <p:ext uri="{BB962C8B-B14F-4D97-AF65-F5344CB8AC3E}">
        <p14:creationId xmlns:p14="http://schemas.microsoft.com/office/powerpoint/2010/main" val="87926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5B155-94F4-4DAC-A9EF-740F6046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Combined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status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23F618-8517-4050-8521-891E093C6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challenges</a:t>
            </a:r>
            <a:r>
              <a:rPr lang="de-DE" dirty="0"/>
              <a:t>: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endParaRPr lang="de-DE" b="0" dirty="0"/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 err="1"/>
              <a:t>Nozzle</a:t>
            </a:r>
            <a:r>
              <a:rPr lang="de-DE" b="0" dirty="0"/>
              <a:t> </a:t>
            </a:r>
            <a:r>
              <a:rPr lang="de-DE" b="0" dirty="0" err="1"/>
              <a:t>clogging</a:t>
            </a:r>
            <a:endParaRPr lang="de-D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666548" lvl="1" indent="-342900">
              <a:buFont typeface="Arial" panose="020B0604020202020204" pitchFamily="34" charset="0"/>
              <a:buChar char="•"/>
            </a:pPr>
            <a:endParaRPr lang="de-DE" b="0" dirty="0"/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/>
              <a:t>Transfer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sufficient</a:t>
            </a:r>
            <a:r>
              <a:rPr lang="de-DE" b="0" dirty="0"/>
              <a:t> </a:t>
            </a:r>
            <a:r>
              <a:rPr lang="de-DE" b="0" dirty="0" err="1"/>
              <a:t>cooling</a:t>
            </a:r>
            <a:r>
              <a:rPr lang="de-DE" b="0" dirty="0"/>
              <a:t> power </a:t>
            </a:r>
            <a:r>
              <a:rPr lang="de-DE" b="0" dirty="0" err="1"/>
              <a:t>to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nozzle</a:t>
            </a:r>
            <a:endParaRPr lang="de-DE" b="0" dirty="0"/>
          </a:p>
          <a:p>
            <a:pPr marL="666548" lvl="1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D057FD1-C0E4-4903-89A1-0C6CD93E2124}"/>
              </a:ext>
            </a:extLst>
          </p:cNvPr>
          <p:cNvSpPr/>
          <p:nvPr/>
        </p:nvSpPr>
        <p:spPr>
          <a:xfrm>
            <a:off x="634483" y="3339548"/>
            <a:ext cx="2164701" cy="330991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5C9CFE-34B2-4D97-9A93-D2B7562B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6</a:t>
            </a:fld>
            <a:endParaRPr lang="de-DE"/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A8997A03-2444-4B72-AC9C-CFE237852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102" y="2891461"/>
            <a:ext cx="1962971" cy="1558156"/>
          </a:xfrm>
          <a:prstGeom prst="rect">
            <a:avLst/>
          </a:prstGeom>
        </p:spPr>
      </p:pic>
      <p:sp>
        <p:nvSpPr>
          <p:cNvPr id="7" name="Explosion: 14 Zacken 6">
            <a:extLst>
              <a:ext uri="{FF2B5EF4-FFF2-40B4-BE49-F238E27FC236}">
                <a16:creationId xmlns:a16="http://schemas.microsoft.com/office/drawing/2014/main" id="{E8EAF84E-55E3-4AAF-AFAB-51BD5D7CF707}"/>
              </a:ext>
            </a:extLst>
          </p:cNvPr>
          <p:cNvSpPr/>
          <p:nvPr/>
        </p:nvSpPr>
        <p:spPr>
          <a:xfrm>
            <a:off x="5664200" y="3209925"/>
            <a:ext cx="110866" cy="129623"/>
          </a:xfrm>
          <a:prstGeom prst="irregularSeal2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15CB0FA-D686-4334-BB53-915487D53EDD}"/>
              </a:ext>
            </a:extLst>
          </p:cNvPr>
          <p:cNvSpPr/>
          <p:nvPr/>
        </p:nvSpPr>
        <p:spPr>
          <a:xfrm>
            <a:off x="3946849" y="3429000"/>
            <a:ext cx="2407298" cy="110567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7E2BC9F-E6E0-4CDC-A267-9A71C4976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12" y="4534678"/>
            <a:ext cx="1576886" cy="13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7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36E99-4BA1-4E3D-B2F3-C2F37580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Nozzle</a:t>
            </a:r>
            <a:r>
              <a:rPr lang="de-DE" dirty="0"/>
              <a:t> </a:t>
            </a:r>
            <a:r>
              <a:rPr lang="de-DE" dirty="0" err="1"/>
              <a:t>clogging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7A40175-DA2A-4ABC-B975-7DFA14DB4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Issues</a:t>
            </a:r>
            <a:r>
              <a:rPr lang="de-DE" dirty="0"/>
              <a:t> </a:t>
            </a: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nozzle</a:t>
            </a:r>
            <a:r>
              <a:rPr lang="de-DE" dirty="0"/>
              <a:t> </a:t>
            </a:r>
            <a:r>
              <a:rPr lang="de-DE" dirty="0" err="1"/>
              <a:t>clogging</a:t>
            </a:r>
            <a:r>
              <a:rPr lang="de-DE" dirty="0"/>
              <a:t>: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/>
              <a:t>Frequent </a:t>
            </a:r>
            <a:r>
              <a:rPr lang="de-DE" b="0" dirty="0" err="1"/>
              <a:t>disruption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operation</a:t>
            </a:r>
            <a:r>
              <a:rPr lang="de-DE" b="0" dirty="0"/>
              <a:t>, </a:t>
            </a:r>
            <a:r>
              <a:rPr lang="de-DE" b="0" dirty="0" err="1"/>
              <a:t>lengthy</a:t>
            </a:r>
            <a:r>
              <a:rPr lang="de-DE" b="0" dirty="0"/>
              <a:t> </a:t>
            </a:r>
            <a:r>
              <a:rPr lang="de-DE" b="0" dirty="0" err="1"/>
              <a:t>downtime</a:t>
            </a:r>
            <a:endParaRPr lang="de-DE" b="0" dirty="0"/>
          </a:p>
          <a:p>
            <a:pPr marL="846354" lvl="2" indent="-342900">
              <a:buFont typeface="Arial" panose="020B0604020202020204" pitchFamily="34" charset="0"/>
              <a:buChar char="•"/>
            </a:pPr>
            <a:r>
              <a:rPr lang="de-DE" b="0" dirty="0"/>
              <a:t>Stable </a:t>
            </a:r>
            <a:r>
              <a:rPr lang="de-DE" b="0" dirty="0" err="1"/>
              <a:t>operation</a:t>
            </a:r>
            <a:r>
              <a:rPr lang="de-DE" b="0" dirty="0"/>
              <a:t> </a:t>
            </a:r>
            <a:r>
              <a:rPr lang="de-DE" b="0" dirty="0" err="1"/>
              <a:t>periods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months</a:t>
            </a:r>
            <a:r>
              <a:rPr lang="de-DE" b="0" dirty="0"/>
              <a:t> </a:t>
            </a:r>
            <a:r>
              <a:rPr lang="de-DE" b="0" dirty="0" err="1"/>
              <a:t>highly</a:t>
            </a:r>
            <a:r>
              <a:rPr lang="de-DE" b="0" dirty="0"/>
              <a:t> </a:t>
            </a:r>
            <a:r>
              <a:rPr lang="de-DE" b="0" dirty="0" err="1"/>
              <a:t>desirable</a:t>
            </a:r>
            <a:r>
              <a:rPr lang="de-DE" b="0" dirty="0"/>
              <a:t> </a:t>
            </a:r>
            <a:r>
              <a:rPr lang="de-DE" b="0" dirty="0" err="1"/>
              <a:t>for</a:t>
            </a:r>
            <a:r>
              <a:rPr lang="de-DE" b="0" dirty="0"/>
              <a:t> PANDA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endParaRPr lang="de-DE" b="0" dirty="0"/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 err="1"/>
              <a:t>Unstable</a:t>
            </a:r>
            <a:r>
              <a:rPr lang="de-DE" b="0" dirty="0"/>
              <a:t> </a:t>
            </a:r>
            <a:r>
              <a:rPr lang="de-DE" b="0" dirty="0" err="1"/>
              <a:t>operating</a:t>
            </a:r>
            <a:r>
              <a:rPr lang="de-DE" b="0" dirty="0"/>
              <a:t> </a:t>
            </a:r>
            <a:r>
              <a:rPr lang="de-DE" b="0" dirty="0" err="1"/>
              <a:t>conditions</a:t>
            </a:r>
            <a:r>
              <a:rPr lang="de-DE" b="0" dirty="0"/>
              <a:t> (gas </a:t>
            </a:r>
            <a:r>
              <a:rPr lang="de-DE" b="0" dirty="0" err="1"/>
              <a:t>flow</a:t>
            </a:r>
            <a:r>
              <a:rPr lang="de-DE" b="0" dirty="0"/>
              <a:t>, </a:t>
            </a:r>
            <a:r>
              <a:rPr lang="de-DE" b="0" dirty="0" err="1"/>
              <a:t>vacuum</a:t>
            </a:r>
            <a:r>
              <a:rPr lang="de-DE" b="0" dirty="0"/>
              <a:t> </a:t>
            </a:r>
            <a:r>
              <a:rPr lang="de-DE" b="0" dirty="0" err="1"/>
              <a:t>chamber</a:t>
            </a:r>
            <a:r>
              <a:rPr lang="de-DE" b="0" dirty="0"/>
              <a:t> </a:t>
            </a:r>
            <a:r>
              <a:rPr lang="de-DE" b="0" dirty="0" err="1"/>
              <a:t>pressures</a:t>
            </a:r>
            <a:r>
              <a:rPr lang="de-DE" b="0" dirty="0"/>
              <a:t> etc.) </a:t>
            </a:r>
            <a:r>
              <a:rPr lang="de-DE" b="0" dirty="0" err="1"/>
              <a:t>greatly</a:t>
            </a:r>
            <a:r>
              <a:rPr lang="de-DE" b="0" dirty="0"/>
              <a:t> </a:t>
            </a:r>
            <a:r>
              <a:rPr lang="de-DE" b="0" dirty="0" err="1"/>
              <a:t>increases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difficulty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interpreting</a:t>
            </a:r>
            <a:r>
              <a:rPr lang="de-DE" b="0" dirty="0"/>
              <a:t> operational </a:t>
            </a:r>
            <a:r>
              <a:rPr lang="de-DE" b="0" dirty="0" err="1"/>
              <a:t>parameters</a:t>
            </a:r>
            <a:endParaRPr lang="de-DE" b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37A95E-9119-403F-8398-ABB6D2D09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8307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73CA5-73FA-4130-BB75-D3FF23A81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Combatting</a:t>
            </a:r>
            <a:r>
              <a:rPr lang="de-DE" dirty="0"/>
              <a:t> </a:t>
            </a:r>
            <a:r>
              <a:rPr lang="de-DE" dirty="0" err="1"/>
              <a:t>nozzle</a:t>
            </a:r>
            <a:r>
              <a:rPr lang="de-DE" dirty="0"/>
              <a:t> </a:t>
            </a:r>
            <a:r>
              <a:rPr lang="de-DE" dirty="0" err="1"/>
              <a:t>clogging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1B6C6F1-2C75-40A0-95D6-760211DAA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8401" y="2322513"/>
            <a:ext cx="10362472" cy="34210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Analysis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impurities</a:t>
            </a:r>
            <a:r>
              <a:rPr lang="de-DE" dirty="0"/>
              <a:t>:</a:t>
            </a:r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/>
              <a:t>Raman-</a:t>
            </a:r>
            <a:r>
              <a:rPr lang="de-DE" b="0" dirty="0" err="1"/>
              <a:t>microspectroscopy</a:t>
            </a:r>
            <a:r>
              <a:rPr lang="de-DE" b="0" dirty="0"/>
              <a:t> (</a:t>
            </a:r>
            <a:r>
              <a:rPr lang="de-DE" b="0" dirty="0" err="1"/>
              <a:t>with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kind</a:t>
            </a:r>
            <a:r>
              <a:rPr lang="de-DE" b="0" dirty="0"/>
              <a:t> support </a:t>
            </a:r>
            <a:r>
              <a:rPr lang="de-DE" b="0" dirty="0" err="1"/>
              <a:t>of</a:t>
            </a:r>
            <a:r>
              <a:rPr lang="de-DE" b="0" dirty="0"/>
              <a:t> AG </a:t>
            </a:r>
            <a:r>
              <a:rPr lang="de-DE" b="0" dirty="0" err="1"/>
              <a:t>Fallnich</a:t>
            </a:r>
            <a:r>
              <a:rPr lang="de-DE" b="0" dirty="0"/>
              <a:t> </a:t>
            </a:r>
            <a:r>
              <a:rPr lang="de-DE" b="0" dirty="0" err="1"/>
              <a:t>from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WWU)</a:t>
            </a: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EC0C56B6-17C8-4E2F-B133-D5461F07D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263" y="3328026"/>
            <a:ext cx="4078232" cy="346863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E8DEEDB-37A8-4F3D-9DC8-D15D98E5E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3" y="4006128"/>
            <a:ext cx="3203372" cy="2507617"/>
          </a:xfrm>
          <a:prstGeom prst="rect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EBF9F55-E433-4B08-98C8-37D4F6E5C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3" y="4006128"/>
            <a:ext cx="3250998" cy="2507617"/>
          </a:xfrm>
          <a:prstGeom prst="rect">
            <a:avLst/>
          </a:prstGeom>
          <a:ln w="3175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6F95F02-36D0-467D-85C9-CE90F809AB3A}"/>
              </a:ext>
            </a:extLst>
          </p:cNvPr>
          <p:cNvSpPr/>
          <p:nvPr/>
        </p:nvSpPr>
        <p:spPr>
          <a:xfrm>
            <a:off x="4552913" y="6360562"/>
            <a:ext cx="64800" cy="64409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80E1E3E-2C32-4069-9B64-33701DCAB7BD}"/>
              </a:ext>
            </a:extLst>
          </p:cNvPr>
          <p:cNvSpPr/>
          <p:nvPr/>
        </p:nvSpPr>
        <p:spPr>
          <a:xfrm>
            <a:off x="5125804" y="4297044"/>
            <a:ext cx="64800" cy="64409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20D6D24-C9D0-4589-9518-854C8A65A9CF}"/>
              </a:ext>
            </a:extLst>
          </p:cNvPr>
          <p:cNvCxnSpPr>
            <a:cxnSpLocks/>
          </p:cNvCxnSpPr>
          <p:nvPr/>
        </p:nvCxnSpPr>
        <p:spPr>
          <a:xfrm>
            <a:off x="3716105" y="3978873"/>
            <a:ext cx="836808" cy="2381689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3FCAB2BA-C249-4A41-8368-6D5BCF43FA14}"/>
              </a:ext>
            </a:extLst>
          </p:cNvPr>
          <p:cNvCxnSpPr>
            <a:cxnSpLocks/>
          </p:cNvCxnSpPr>
          <p:nvPr/>
        </p:nvCxnSpPr>
        <p:spPr>
          <a:xfrm flipV="1">
            <a:off x="3716105" y="6424971"/>
            <a:ext cx="836808" cy="88774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79444D5-D7AC-4B8A-8111-2BDEB71FED40}"/>
              </a:ext>
            </a:extLst>
          </p:cNvPr>
          <p:cNvCxnSpPr>
            <a:cxnSpLocks/>
          </p:cNvCxnSpPr>
          <p:nvPr/>
        </p:nvCxnSpPr>
        <p:spPr>
          <a:xfrm flipV="1">
            <a:off x="5190605" y="3978873"/>
            <a:ext cx="3474048" cy="318171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2CB9208-563E-4437-B221-5FDB39E904DA}"/>
              </a:ext>
            </a:extLst>
          </p:cNvPr>
          <p:cNvCxnSpPr>
            <a:cxnSpLocks/>
          </p:cNvCxnSpPr>
          <p:nvPr/>
        </p:nvCxnSpPr>
        <p:spPr>
          <a:xfrm>
            <a:off x="5190604" y="4361453"/>
            <a:ext cx="3474049" cy="2152292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BCE31EB-0AE2-49C6-82AD-FAA5D3CD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8</a:t>
            </a:fld>
            <a:endParaRPr lang="de-DE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45AF211-413F-4080-8FD2-34479807BA0E}"/>
              </a:ext>
            </a:extLst>
          </p:cNvPr>
          <p:cNvCxnSpPr>
            <a:cxnSpLocks/>
          </p:cNvCxnSpPr>
          <p:nvPr/>
        </p:nvCxnSpPr>
        <p:spPr>
          <a:xfrm>
            <a:off x="6820853" y="6172448"/>
            <a:ext cx="507206" cy="0"/>
          </a:xfrm>
          <a:prstGeom prst="line">
            <a:avLst/>
          </a:prstGeom>
          <a:ln w="38100">
            <a:solidFill>
              <a:schemeClr val="tx2"/>
            </a:solidFill>
            <a:headEnd type="diamond"/>
            <a:tailEnd type="diamon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3817502D-B324-43AA-B1CA-CF5548FD24D0}"/>
              </a:ext>
            </a:extLst>
          </p:cNvPr>
          <p:cNvSpPr txBox="1"/>
          <p:nvPr/>
        </p:nvSpPr>
        <p:spPr>
          <a:xfrm>
            <a:off x="6762448" y="6172448"/>
            <a:ext cx="645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</a:rPr>
              <a:t>10µm</a:t>
            </a:r>
          </a:p>
        </p:txBody>
      </p:sp>
    </p:spTree>
    <p:extLst>
      <p:ext uri="{BB962C8B-B14F-4D97-AF65-F5344CB8AC3E}">
        <p14:creationId xmlns:p14="http://schemas.microsoft.com/office/powerpoint/2010/main" val="129503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222112-2E8A-40E6-AC71-AA372A24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Nozzle</a:t>
            </a:r>
            <a:r>
              <a:rPr lang="de-DE" dirty="0"/>
              <a:t> </a:t>
            </a:r>
            <a:r>
              <a:rPr lang="de-DE" dirty="0" err="1"/>
              <a:t>clogging</a:t>
            </a:r>
            <a:r>
              <a:rPr lang="de-DE" dirty="0"/>
              <a:t> </a:t>
            </a:r>
            <a:r>
              <a:rPr lang="de-DE" dirty="0" err="1"/>
              <a:t>analysis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55CB823-60D8-4328-9208-AC7AA415A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8401" y="2322513"/>
            <a:ext cx="7274040" cy="36397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Raman </a:t>
            </a:r>
            <a:r>
              <a:rPr lang="de-DE" dirty="0" err="1"/>
              <a:t>spectrum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typical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metals</a:t>
            </a:r>
            <a:r>
              <a:rPr lang="de-DE" dirty="0"/>
              <a:t> but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identification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Next </a:t>
            </a:r>
            <a:r>
              <a:rPr lang="de-DE" dirty="0" err="1"/>
              <a:t>step</a:t>
            </a:r>
            <a:r>
              <a:rPr lang="de-DE" dirty="0"/>
              <a:t>: Energy </a:t>
            </a:r>
            <a:r>
              <a:rPr lang="de-DE" dirty="0" err="1"/>
              <a:t>dispersive</a:t>
            </a:r>
            <a:r>
              <a:rPr lang="de-DE" dirty="0"/>
              <a:t> X-</a:t>
            </a:r>
            <a:r>
              <a:rPr lang="de-DE" dirty="0" err="1"/>
              <a:t>ray</a:t>
            </a:r>
            <a:r>
              <a:rPr lang="de-DE" dirty="0"/>
              <a:t> </a:t>
            </a:r>
            <a:r>
              <a:rPr lang="de-DE" dirty="0" err="1"/>
              <a:t>spectroscopy</a:t>
            </a:r>
            <a:endParaRPr lang="de-DE" dirty="0"/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/>
              <a:t>The </a:t>
            </a:r>
            <a:r>
              <a:rPr lang="de-DE" b="0" dirty="0" err="1"/>
              <a:t>nozzle</a:t>
            </a:r>
            <a:r>
              <a:rPr lang="de-DE" b="0" dirty="0"/>
              <a:t> </a:t>
            </a:r>
            <a:r>
              <a:rPr lang="de-DE" b="0" dirty="0" err="1"/>
              <a:t>is</a:t>
            </a:r>
            <a:r>
              <a:rPr lang="de-DE" b="0" dirty="0"/>
              <a:t> </a:t>
            </a:r>
            <a:r>
              <a:rPr lang="de-DE" b="0" dirty="0" err="1"/>
              <a:t>imaged</a:t>
            </a:r>
            <a:r>
              <a:rPr lang="de-DE" b="0" dirty="0"/>
              <a:t> </a:t>
            </a:r>
            <a:r>
              <a:rPr lang="de-DE" b="0" dirty="0" err="1"/>
              <a:t>using</a:t>
            </a:r>
            <a:r>
              <a:rPr lang="de-DE" b="0" dirty="0"/>
              <a:t> </a:t>
            </a:r>
            <a:r>
              <a:rPr lang="de-DE" b="0" dirty="0" err="1"/>
              <a:t>electron</a:t>
            </a:r>
            <a:r>
              <a:rPr lang="de-DE" b="0" dirty="0"/>
              <a:t> </a:t>
            </a:r>
            <a:r>
              <a:rPr lang="de-DE" b="0" dirty="0" err="1"/>
              <a:t>microscopy</a:t>
            </a:r>
            <a:endParaRPr lang="de-DE" b="0" dirty="0"/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/>
              <a:t>The </a:t>
            </a:r>
            <a:r>
              <a:rPr lang="de-DE" b="0" dirty="0" err="1"/>
              <a:t>characteristic</a:t>
            </a:r>
            <a:r>
              <a:rPr lang="de-DE" b="0" dirty="0"/>
              <a:t> X-</a:t>
            </a:r>
            <a:r>
              <a:rPr lang="de-DE" b="0" dirty="0" err="1"/>
              <a:t>ray</a:t>
            </a:r>
            <a:r>
              <a:rPr lang="de-DE" b="0" dirty="0"/>
              <a:t> </a:t>
            </a:r>
            <a:r>
              <a:rPr lang="de-DE" b="0" dirty="0" err="1"/>
              <a:t>spectrum</a:t>
            </a:r>
            <a:r>
              <a:rPr lang="de-DE" b="0" dirty="0"/>
              <a:t> </a:t>
            </a:r>
            <a:r>
              <a:rPr lang="de-DE" b="0" dirty="0" err="1"/>
              <a:t>is</a:t>
            </a:r>
            <a:r>
              <a:rPr lang="de-DE" b="0" dirty="0"/>
              <a:t> </a:t>
            </a:r>
            <a:r>
              <a:rPr lang="de-DE" b="0" dirty="0" err="1"/>
              <a:t>excited</a:t>
            </a:r>
            <a:r>
              <a:rPr lang="de-DE" b="0" dirty="0"/>
              <a:t> </a:t>
            </a:r>
            <a:r>
              <a:rPr lang="de-DE" b="0" dirty="0" err="1"/>
              <a:t>by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incident</a:t>
            </a:r>
            <a:r>
              <a:rPr lang="de-DE" b="0" dirty="0"/>
              <a:t> </a:t>
            </a:r>
            <a:r>
              <a:rPr lang="de-DE" b="0" dirty="0" err="1"/>
              <a:t>electrons</a:t>
            </a:r>
            <a:endParaRPr lang="de-DE" b="0" dirty="0"/>
          </a:p>
          <a:p>
            <a:pPr marL="666548" lvl="1" indent="-342900">
              <a:buFont typeface="Arial" panose="020B0604020202020204" pitchFamily="34" charset="0"/>
              <a:buChar char="•"/>
            </a:pPr>
            <a:r>
              <a:rPr lang="de-DE" b="0" dirty="0" err="1"/>
              <a:t>Elemental</a:t>
            </a:r>
            <a:r>
              <a:rPr lang="de-DE" b="0" dirty="0"/>
              <a:t> </a:t>
            </a:r>
            <a:r>
              <a:rPr lang="de-DE" b="0" dirty="0" err="1"/>
              <a:t>make-up</a:t>
            </a:r>
            <a:r>
              <a:rPr lang="de-DE" b="0" dirty="0"/>
              <a:t> </a:t>
            </a:r>
            <a:r>
              <a:rPr lang="de-DE" b="0" dirty="0" err="1"/>
              <a:t>can</a:t>
            </a:r>
            <a:r>
              <a:rPr lang="de-DE" b="0" dirty="0"/>
              <a:t> </a:t>
            </a:r>
            <a:r>
              <a:rPr lang="de-DE" b="0" dirty="0" err="1"/>
              <a:t>be</a:t>
            </a:r>
            <a:r>
              <a:rPr lang="de-DE" b="0" dirty="0"/>
              <a:t> </a:t>
            </a:r>
            <a:r>
              <a:rPr lang="de-DE" b="0" dirty="0" err="1"/>
              <a:t>determined</a:t>
            </a:r>
            <a:r>
              <a:rPr lang="de-DE" b="0" dirty="0"/>
              <a:t> </a:t>
            </a:r>
            <a:r>
              <a:rPr lang="de-DE" b="0" dirty="0" err="1"/>
              <a:t>with</a:t>
            </a:r>
            <a:r>
              <a:rPr lang="de-DE" b="0" dirty="0"/>
              <a:t> high </a:t>
            </a:r>
            <a:r>
              <a:rPr lang="de-DE" b="0" dirty="0" err="1"/>
              <a:t>precision</a:t>
            </a:r>
            <a:endParaRPr lang="de-D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1712D67-02EC-484A-AA4D-7F6A52116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81" y="1638627"/>
            <a:ext cx="2613039" cy="4158448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9F986B-8255-4541-A672-97BFABBC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284B2-9BAE-4F3E-8FE0-06659729F35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338248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1">
  <a:themeElements>
    <a:clrScheme name="WWU Münster">
      <a:dk1>
        <a:srgbClr val="58585A"/>
      </a:dk1>
      <a:lt1>
        <a:srgbClr val="F4F4F4"/>
      </a:lt1>
      <a:dk2>
        <a:srgbClr val="F4F4F4"/>
      </a:dk2>
      <a:lt2>
        <a:srgbClr val="009DD1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sign1" id="{053ACD72-2F92-42CF-A09A-4CD6E08645DD}" vid="{4B4C6B6F-C521-4544-A398-8356D7B9C49F}"/>
    </a:ext>
  </a:extLst>
</a:theme>
</file>

<file path=ppt/theme/theme2.xml><?xml version="1.0" encoding="utf-8"?>
<a:theme xmlns:a="http://schemas.openxmlformats.org/drawingml/2006/main" name="1_WWU Münster PowerPoint Master">
  <a:themeElements>
    <a:clrScheme name="WWU Münster Var2">
      <a:dk1>
        <a:srgbClr val="58585A"/>
      </a:dk1>
      <a:lt1>
        <a:srgbClr val="F4F4F4"/>
      </a:lt1>
      <a:dk2>
        <a:srgbClr val="F4F4F4"/>
      </a:dk2>
      <a:lt2>
        <a:srgbClr val="008E96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WWU_Var2_Meta_16x9_02.potx" id="{66904EF6-906B-4187-9A83-91C97C2B153E}" vid="{9118B70F-F31D-4B7C-9683-3877A379839D}"/>
    </a:ext>
  </a:extLst>
</a:theme>
</file>

<file path=ppt/theme/theme3.xml><?xml version="1.0" encoding="utf-8"?>
<a:theme xmlns:a="http://schemas.openxmlformats.org/drawingml/2006/main" name="2_WWU Münster PowerPoint Master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WWU_Var3_Meta_16x9_02.potx" id="{82CD016D-11E0-4C06-AF04-7C54EA5F84BC}" vid="{A2A56AE5-B7B9-4359-88DA-C42E695F8F52}"/>
    </a:ext>
  </a:extLst>
</a:theme>
</file>

<file path=ppt/theme/theme4.xml><?xml version="1.0" encoding="utf-8"?>
<a:theme xmlns:a="http://schemas.openxmlformats.org/drawingml/2006/main" name="3_WWU Münster PowerPoint Master">
  <a:themeElements>
    <a:clrScheme name="WWU Münster">
      <a:dk1>
        <a:srgbClr val="58585A"/>
      </a:dk1>
      <a:lt1>
        <a:srgbClr val="F4F4F4"/>
      </a:lt1>
      <a:dk2>
        <a:srgbClr val="F4F4F4"/>
      </a:dk2>
      <a:lt2>
        <a:srgbClr val="009DD1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WWU_Var1_Verdana_16x9_02.potx" id="{3D002C65-FD23-40BF-BB67-624C5BB8D862}" vid="{A3517376-9801-44C1-ACD5-D24E6FE47101}"/>
    </a:ext>
  </a:extLst>
</a:theme>
</file>

<file path=ppt/theme/theme5.xml><?xml version="1.0" encoding="utf-8"?>
<a:theme xmlns:a="http://schemas.openxmlformats.org/drawingml/2006/main" name="4_WWU Münster PowerPoint Master">
  <a:themeElements>
    <a:clrScheme name="WWU Münster Var2">
      <a:dk1>
        <a:srgbClr val="58585A"/>
      </a:dk1>
      <a:lt1>
        <a:srgbClr val="F4F4F4"/>
      </a:lt1>
      <a:dk2>
        <a:srgbClr val="F4F4F4"/>
      </a:dk2>
      <a:lt2>
        <a:srgbClr val="008E96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_WWU_Var2_Verdana_16x9_02.potx" id="{C29C147F-796D-4E38-8B0E-4241ACEA743C}" vid="{EC5C4058-5EE4-40FB-BD6D-F76F316991C2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1</TotalTime>
  <Words>579</Words>
  <Application>Microsoft Office PowerPoint</Application>
  <PresentationFormat>Widescreen</PresentationFormat>
  <Paragraphs>144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Meta Offc Pro</vt:lpstr>
      <vt:lpstr>Verdana</vt:lpstr>
      <vt:lpstr>Design1</vt:lpstr>
      <vt:lpstr>1_WWU Münster PowerPoint Master</vt:lpstr>
      <vt:lpstr>2_WWU Münster PowerPoint Master</vt:lpstr>
      <vt:lpstr>3_WWU Münster PowerPoint Master</vt:lpstr>
      <vt:lpstr>4_WWU Münster PowerPoint Master</vt:lpstr>
      <vt:lpstr>Status of the Combined target project and Cryopump developments</vt:lpstr>
      <vt:lpstr>Two topics</vt:lpstr>
      <vt:lpstr>Previously…</vt:lpstr>
      <vt:lpstr>Previously…</vt:lpstr>
      <vt:lpstr>Hydrogen pellet generation was achieved</vt:lpstr>
      <vt:lpstr>The Combined target status  </vt:lpstr>
      <vt:lpstr>Nozzle clogging</vt:lpstr>
      <vt:lpstr>Combatting nozzle clogging</vt:lpstr>
      <vt:lpstr>Nozzle clogging analysis</vt:lpstr>
      <vt:lpstr>Nozzle clogging analysis</vt:lpstr>
      <vt:lpstr>A first step forward</vt:lpstr>
      <vt:lpstr>The Combined target status </vt:lpstr>
      <vt:lpstr>The cooling issue</vt:lpstr>
      <vt:lpstr>Installation of heat shielding</vt:lpstr>
      <vt:lpstr>The cooling issue</vt:lpstr>
      <vt:lpstr>The next steps</vt:lpstr>
      <vt:lpstr>Two topics</vt:lpstr>
      <vt:lpstr>Location of the Cryopump</vt:lpstr>
      <vt:lpstr>Status of the cryopump</vt:lpstr>
      <vt:lpstr>Status of the cryopump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Pellet target and cryopump projects</dc:title>
  <dc:creator>Christian Mannweiler</dc:creator>
  <cp:lastModifiedBy>Christian Mannweiler</cp:lastModifiedBy>
  <cp:revision>21</cp:revision>
  <dcterms:created xsi:type="dcterms:W3CDTF">2023-06-01T07:40:46Z</dcterms:created>
  <dcterms:modified xsi:type="dcterms:W3CDTF">2023-06-12T19:24:44Z</dcterms:modified>
</cp:coreProperties>
</file>